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0" r:id="rId6"/>
    <p:sldId id="263" r:id="rId7"/>
    <p:sldId id="264" r:id="rId8"/>
    <p:sldId id="261" r:id="rId9"/>
    <p:sldId id="265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F52FF-D64D-6D4F-83B2-9B6277E3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32E21D-FF19-2548-955B-B5C25CEC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3BA74-C727-3F4B-846B-62F88F8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34B04-12B6-0B4A-8A5D-E654ACB4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0A993-A7B4-CD46-8361-1BFBBC5A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65210-6E03-8441-A180-7B2CD145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5EE0F2-61EC-A745-9601-629A8CD7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BA1C2-F2AB-DE44-A56A-FA430A24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BBD17-6266-3F4C-8DE2-4C494DE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F2933-4CC4-514F-9A28-AE3FDC8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9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48D9E7-74A9-5943-903A-D7F838157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CF0F2E-F192-7546-8C5A-F8FD5AAB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1CB9BB-2277-564B-BE96-2CC8C819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B0156-413A-8D4F-9680-5C6CFE8C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B3285-B7A6-2D46-9CDD-3C66D2C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6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05B24-6A8B-9C43-922D-04FB3129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A1C22-6ECB-EF4A-956C-E66A7B45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E5D01-9419-904C-B727-6D23A255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00B91-5C5D-2D42-A106-88E0C406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10374-C7FC-A541-8EEC-8B16BFD9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7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C4AFD-3085-2E49-9E1F-8AC7EC3A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73124-B31F-7F48-8AA2-74DDDED2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25F3E-E38C-8E47-9326-C4446029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F77D7-5865-F24C-A14D-745730FB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C22854-30F3-B143-8EBB-29E4AE9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4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101C5-C1E1-EB41-84C6-B4F708BF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628AD-2317-524C-9D4C-9977C094B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D5550D-1D53-BC40-A4D7-74816429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5CAE3C-89F1-384E-81C6-D41C76F7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460386-D3AC-1B4F-A003-FD61A528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45017B-DC17-FE48-8678-57AEFA8F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3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CAA1A-8B3F-8F40-A23B-2FBF5861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CA065-53DC-654F-89E8-8FB4EBA9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CF2A6-3B94-9C4C-BF26-5901184E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9999A8-15FE-704E-B7D9-6B026EA7E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98EA48-C55F-294F-88ED-2056C9F64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91DFE3-B576-A344-A4D8-6A895E74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17EB89-76FD-A94E-9FD1-FD4611E3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FB0F2B-E114-0245-AC71-32D3A7F8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00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1A3B8-29BF-D242-BBDA-7720FDBA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F3D8D3-6631-BC40-949F-714C587C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FD8906-BACC-9147-87F6-64F97D97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A01E0A-74D1-CB4E-9432-BCB9BF37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41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AD8366-BA17-3D41-95C4-D701F2EF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DC38D7-4E19-D449-8F85-90471600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8FBAAC-0E42-F646-A9F6-6770A20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25FE0-49AA-F74C-AB46-81D1C55D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00128-9187-174B-BB54-5EB66624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F6A7D0-ADC6-4446-8A1A-478EAEF87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1D3D3-286B-714D-BCF6-4CBE3737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D6470D-D273-C14F-BF99-CEC9ADBA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5441FB-DB4E-B645-8844-2DF8A0B2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2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986C3-9601-C843-8CBC-8C6C3D53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4E00C9-C902-C645-84D0-B66A957D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AFD6A5-8126-EA4A-949B-F899AE0C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0C4374-7040-5049-8FD7-FBB2C546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F2AFC5-4CB7-EA48-B5BD-731840BC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186C6-1144-A945-B8D0-0806D425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85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7A4DB9-3916-824F-9213-865678D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069896-392B-EF4D-9C53-7D83E84F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1830B-DF4D-E943-9C10-890996660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2E7-D64F-144F-B0DC-8951CC57A7B9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6B66C-1D7A-024E-9205-56C03715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8CE1A-9329-A943-BD93-894868265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F44AE-3173-1F47-83F2-2D79B9D4A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F1309B-3074-644D-BD39-5EA0C2805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Gestion de cave</a:t>
            </a:r>
          </a:p>
          <a:p>
            <a:r>
              <a:rPr lang="fr-FR" sz="1800" dirty="0"/>
              <a:t>Jérémy </a:t>
            </a:r>
            <a:r>
              <a:rPr lang="fr-FR" sz="1800" dirty="0" err="1"/>
              <a:t>Gfeller</a:t>
            </a:r>
            <a:endParaRPr lang="fr-FR" sz="1800" dirty="0"/>
          </a:p>
          <a:p>
            <a:r>
              <a:rPr lang="fr-FR" sz="1800" dirty="0"/>
              <a:t>SI-C4a</a:t>
            </a:r>
          </a:p>
        </p:txBody>
      </p:sp>
    </p:spTree>
    <p:extLst>
      <p:ext uri="{BB962C8B-B14F-4D97-AF65-F5344CB8AC3E}">
        <p14:creationId xmlns:p14="http://schemas.microsoft.com/office/powerpoint/2010/main" val="426827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484F7-246E-4B4F-8622-DDF8EED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AE48B-6DF2-5548-9109-AE2164F4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Gros changement dans la base de données le vendredi avant de rendre le TPI</a:t>
            </a:r>
          </a:p>
          <a:p>
            <a:r>
              <a:rPr lang="fr-FR" dirty="0"/>
              <a:t>Refaire la moitié des fonctions sur le site ainsi que sur l’application mobile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29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591FC-1002-5842-83F0-7D8B0E5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9E1C6-9CE1-3649-902D-F9F092FC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M. Louis Pache, aide au CPNV</a:t>
            </a:r>
          </a:p>
          <a:p>
            <a:r>
              <a:rPr lang="fr-FR" dirty="0"/>
              <a:t>Gestion de cave </a:t>
            </a:r>
          </a:p>
          <a:p>
            <a:r>
              <a:rPr lang="fr-FR" dirty="0"/>
              <a:t>Cercle d’Yverdon </a:t>
            </a:r>
          </a:p>
          <a:p>
            <a:r>
              <a:rPr lang="fr-FR" dirty="0"/>
              <a:t>Pré-TPI, site + </a:t>
            </a:r>
            <a:r>
              <a:rPr lang="fr-FR"/>
              <a:t>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166232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1E58B-1C17-7F4A-812A-153FC31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846C1-C67B-364F-B695-0D4C539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qui était convenu avec le client c’est qu’on ne devait pas gérer les logins sur le site, vu qu’ils ont déjà un système de login sur le site. </a:t>
            </a:r>
          </a:p>
          <a:p>
            <a:r>
              <a:rPr lang="fr-FR" dirty="0"/>
              <a:t>Vu que le webmaster n’était pas au courant de ça j’ai créé une protection avec un fichier .</a:t>
            </a:r>
            <a:r>
              <a:rPr lang="fr-FR" dirty="0" err="1"/>
              <a:t>htaccess</a:t>
            </a:r>
            <a:r>
              <a:rPr lang="fr-FR" dirty="0"/>
              <a:t> qui demande un login + </a:t>
            </a:r>
            <a:r>
              <a:rPr lang="fr-FR" dirty="0" err="1"/>
              <a:t>mdp</a:t>
            </a:r>
            <a:r>
              <a:rPr lang="fr-FR" dirty="0"/>
              <a:t> lorsqu’on arrive sur ma partie du site.</a:t>
            </a:r>
          </a:p>
        </p:txBody>
      </p:sp>
    </p:spTree>
    <p:extLst>
      <p:ext uri="{BB962C8B-B14F-4D97-AF65-F5344CB8AC3E}">
        <p14:creationId xmlns:p14="http://schemas.microsoft.com/office/powerpoint/2010/main" val="177676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F73D-F677-7341-8DE8-52EF7404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336E2-2F50-3E45-B944-ABFC072A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avec le fichier .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J’ai mis les chemins comme on nous avait appris en cours d’apache</a:t>
            </a:r>
          </a:p>
          <a:p>
            <a:r>
              <a:rPr lang="fr-FR" dirty="0"/>
              <a:t>En regardant la documentation sur Infomaniak j’ai vu qu’il fallait mettre le chemin absolu vers le fichier où sont stockés les logins </a:t>
            </a:r>
          </a:p>
          <a:p>
            <a:r>
              <a:rPr lang="fr-FR" dirty="0"/>
              <a:t>J’ai dû connaître le chemin absolu de mon dossier avec une fonction </a:t>
            </a:r>
            <a:r>
              <a:rPr lang="fr-FR" dirty="0" err="1"/>
              <a:t>php</a:t>
            </a:r>
            <a:r>
              <a:rPr lang="fr-FR" dirty="0"/>
              <a:t>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realpath</a:t>
            </a:r>
            <a:r>
              <a:rPr lang="fr-CH" dirty="0"/>
              <a:t>('</a:t>
            </a:r>
            <a:r>
              <a:rPr lang="fr-CH" dirty="0" err="1"/>
              <a:t>path.php</a:t>
            </a:r>
            <a:r>
              <a:rPr lang="fr-CH" dirty="0"/>
              <a:t>’);</a:t>
            </a:r>
          </a:p>
          <a:p>
            <a:r>
              <a:rPr lang="fr-FR" dirty="0"/>
              <a:t>Ensuite j’ai dû créer le mot de passe crypté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crypt</a:t>
            </a:r>
            <a:r>
              <a:rPr lang="fr-CH" dirty="0"/>
              <a:t>('</a:t>
            </a:r>
            <a:r>
              <a:rPr lang="fr-CH" dirty="0" err="1"/>
              <a:t>mdp</a:t>
            </a:r>
            <a:r>
              <a:rPr lang="fr-CH" dirty="0"/>
              <a:t>’);</a:t>
            </a:r>
          </a:p>
          <a:p>
            <a:r>
              <a:rPr lang="fr-FR" dirty="0"/>
              <a:t>Créer le fichier .</a:t>
            </a:r>
            <a:r>
              <a:rPr lang="fr-FR" dirty="0" err="1"/>
              <a:t>htaccess</a:t>
            </a:r>
            <a:r>
              <a:rPr lang="fr-FR" dirty="0"/>
              <a:t> avec le chemin absolu sur mon fichier des </a:t>
            </a:r>
            <a:r>
              <a:rPr lang="fr-FR" dirty="0" err="1"/>
              <a:t>mdp</a:t>
            </a:r>
            <a:r>
              <a:rPr lang="fr-FR" dirty="0"/>
              <a:t> + login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6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0DF4F-35E7-324B-B65F-FC5443F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Entretien avec le client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77CC0-CA05-F344-93E7-4BEDFEF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23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04B0-5015-C243-8D07-5B2CAB4B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E5E76-F43B-3740-A392-4D63D5D8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design </a:t>
            </a:r>
          </a:p>
          <a:p>
            <a:r>
              <a:rPr lang="fr-FR" dirty="0"/>
              <a:t>Ajout d’une nouvelle page </a:t>
            </a:r>
          </a:p>
        </p:txBody>
      </p:sp>
    </p:spTree>
    <p:extLst>
      <p:ext uri="{BB962C8B-B14F-4D97-AF65-F5344CB8AC3E}">
        <p14:creationId xmlns:p14="http://schemas.microsoft.com/office/powerpoint/2010/main" val="194416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BE32D-3C01-E545-A841-1DA73643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293B2-3990-EC4E-A6A8-25534EA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F3A403-A624-3D48-806C-9CA8926D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3460878" cy="6155748"/>
          </a:xfrm>
          <a:prstGeom prst="rect">
            <a:avLst/>
          </a:prstGeom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5FDC8547-3F20-D249-A0C8-009DDB2D9AE2}"/>
              </a:ext>
            </a:extLst>
          </p:cNvPr>
          <p:cNvSpPr/>
          <p:nvPr/>
        </p:nvSpPr>
        <p:spPr>
          <a:xfrm>
            <a:off x="3627771" y="3301171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F1B31B-42BA-DB4E-B589-F3D45252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45" y="365125"/>
            <a:ext cx="3460877" cy="61557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58CD47-57E5-4848-A19F-9CEDC142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122" y="365125"/>
            <a:ext cx="3460878" cy="61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020C9-4433-C74B-9794-2999CDE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5DD-6E2D-1148-B6E4-E6B24EC2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E65F7A-92DE-CA49-82F1-C6EEF368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3484418" cy="6197617"/>
          </a:xfrm>
          <a:prstGeom prst="rect">
            <a:avLst/>
          </a:prstGeom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4F3B006E-A593-4746-A7C4-2CCCA8096ACE}"/>
              </a:ext>
            </a:extLst>
          </p:cNvPr>
          <p:cNvSpPr/>
          <p:nvPr/>
        </p:nvSpPr>
        <p:spPr>
          <a:xfrm>
            <a:off x="5726545" y="380635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AAD51F-14A1-6540-8294-B0B41458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58" y="365124"/>
            <a:ext cx="3486242" cy="620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1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D4FD-586B-BE4F-998B-B7E4791A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5FD77F-FB94-9647-B51F-9460DAB4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561" y="291233"/>
            <a:ext cx="3480877" cy="6191321"/>
          </a:xfrm>
        </p:spPr>
      </p:pic>
    </p:spTree>
    <p:extLst>
      <p:ext uri="{BB962C8B-B14F-4D97-AF65-F5344CB8AC3E}">
        <p14:creationId xmlns:p14="http://schemas.microsoft.com/office/powerpoint/2010/main" val="25522743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231</Words>
  <Application>Microsoft Macintosh PowerPoint</Application>
  <PresentationFormat>Grand écran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TPI</vt:lpstr>
      <vt:lpstr>Introduction</vt:lpstr>
      <vt:lpstr>Mise en production </vt:lpstr>
      <vt:lpstr>Mise en production </vt:lpstr>
      <vt:lpstr>Entretien avec le client </vt:lpstr>
      <vt:lpstr>Application mobile</vt:lpstr>
      <vt:lpstr>Présentation PowerPoint</vt:lpstr>
      <vt:lpstr>Présentation PowerPoint</vt:lpstr>
      <vt:lpstr>Présentation PowerPoint</vt:lpstr>
      <vt:lpstr>Difficultés rencontrées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20</cp:revision>
  <dcterms:created xsi:type="dcterms:W3CDTF">2018-06-12T08:15:01Z</dcterms:created>
  <dcterms:modified xsi:type="dcterms:W3CDTF">2018-06-13T07:33:33Z</dcterms:modified>
</cp:coreProperties>
</file>