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24"/>
  </p:notesMasterIdLst>
  <p:sldIdLst>
    <p:sldId id="256" r:id="rId2"/>
    <p:sldId id="272" r:id="rId3"/>
    <p:sldId id="273" r:id="rId4"/>
    <p:sldId id="262" r:id="rId5"/>
    <p:sldId id="266" r:id="rId6"/>
    <p:sldId id="270" r:id="rId7"/>
    <p:sldId id="271" r:id="rId8"/>
    <p:sldId id="274" r:id="rId9"/>
    <p:sldId id="258" r:id="rId10"/>
    <p:sldId id="257" r:id="rId11"/>
    <p:sldId id="260" r:id="rId12"/>
    <p:sldId id="277" r:id="rId13"/>
    <p:sldId id="276" r:id="rId14"/>
    <p:sldId id="263" r:id="rId15"/>
    <p:sldId id="264" r:id="rId16"/>
    <p:sldId id="261" r:id="rId17"/>
    <p:sldId id="265" r:id="rId18"/>
    <p:sldId id="275" r:id="rId19"/>
    <p:sldId id="259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4F6FD-2DE5-FC4F-BBC6-0C5F356E1886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455C-7F2E-904C-868C-0826B0FA3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Corrections = script SQL majuscule dans le nom des tables, majuscules des images pour les QR Code </a:t>
            </a:r>
          </a:p>
          <a:p>
            <a:r>
              <a:rPr lang="fr-FR" dirty="0" err="1"/>
              <a:t>Htaccess</a:t>
            </a:r>
            <a:r>
              <a:rPr lang="fr-FR" dirty="0"/>
              <a:t> : </a:t>
            </a:r>
          </a:p>
          <a:p>
            <a:r>
              <a:rPr lang="fr-FR" dirty="0" err="1"/>
              <a:t>AuthName</a:t>
            </a:r>
            <a:r>
              <a:rPr lang="fr-FR" dirty="0"/>
              <a:t> "Page d'administration protégée"</a:t>
            </a:r>
          </a:p>
          <a:p>
            <a:r>
              <a:rPr lang="fr-FR" dirty="0" err="1"/>
              <a:t>AuthType</a:t>
            </a:r>
            <a:r>
              <a:rPr lang="fr-FR" dirty="0"/>
              <a:t> Basic</a:t>
            </a:r>
          </a:p>
          <a:p>
            <a:r>
              <a:rPr lang="fr-FR" dirty="0" err="1"/>
              <a:t>AuthUserFile</a:t>
            </a:r>
            <a:r>
              <a:rPr lang="fr-FR" dirty="0"/>
              <a:t> "/home/clients/e6951415df7397bf76619c54d93198c2/web/cave/site/.</a:t>
            </a:r>
            <a:r>
              <a:rPr lang="fr-FR" dirty="0" err="1"/>
              <a:t>htpassword</a:t>
            </a:r>
            <a:r>
              <a:rPr lang="fr-FR" dirty="0"/>
              <a:t>"</a:t>
            </a:r>
          </a:p>
          <a:p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valid</a:t>
            </a:r>
            <a:r>
              <a:rPr lang="fr-FR" dirty="0"/>
              <a:t>-user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455C-7F2E-904C-868C-0826B0FA359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MDP = crypté avec </a:t>
            </a:r>
            <a:r>
              <a:rPr lang="fr-CH" dirty="0"/>
              <a:t>l'algorithme standard Unix DES, un algorithme de chiffrement symétrique</a:t>
            </a:r>
            <a:endParaRPr lang="fr-FR" dirty="0"/>
          </a:p>
          <a:p>
            <a:r>
              <a:rPr lang="fr-FR" dirty="0" err="1"/>
              <a:t>AuthUserFile</a:t>
            </a:r>
            <a:r>
              <a:rPr lang="fr-FR" dirty="0"/>
              <a:t> "/home/clients/e6951415df7397bf76619c54d93198c2/web/cave/site/.</a:t>
            </a:r>
            <a:r>
              <a:rPr lang="fr-FR" dirty="0" err="1"/>
              <a:t>htpassword</a:t>
            </a:r>
            <a:r>
              <a:rPr lang="fr-FR" dirty="0"/>
              <a:t>"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455C-7F2E-904C-868C-0826B0FA359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12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0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8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4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05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18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314E2E7-D64F-144F-B0DC-8951CC57A7B9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3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F44AE-3173-1F47-83F2-2D79B9D4A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TPI - Gestion de cave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F1309B-3074-644D-BD39-5EA0C2805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Jérémy </a:t>
            </a:r>
            <a:r>
              <a:rPr lang="fr-FR" sz="1800" dirty="0" err="1"/>
              <a:t>Gfeller</a:t>
            </a:r>
            <a:endParaRPr lang="fr-FR" sz="1800" dirty="0"/>
          </a:p>
          <a:p>
            <a:r>
              <a:rPr lang="fr-FR" sz="1800" dirty="0"/>
              <a:t>SI-C4a</a:t>
            </a:r>
          </a:p>
        </p:txBody>
      </p:sp>
    </p:spTree>
    <p:extLst>
      <p:ext uri="{BB962C8B-B14F-4D97-AF65-F5344CB8AC3E}">
        <p14:creationId xmlns:p14="http://schemas.microsoft.com/office/powerpoint/2010/main" val="426827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F73D-F677-7341-8DE8-52EF7404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336E2-2F50-3E45-B944-ABFC072A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4404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Problème, .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Lien vers .</a:t>
            </a:r>
            <a:r>
              <a:rPr lang="fr-FR" dirty="0" err="1"/>
              <a:t>htpassword</a:t>
            </a:r>
            <a:endParaRPr lang="fr-FR" dirty="0"/>
          </a:p>
          <a:p>
            <a:pPr lvl="1"/>
            <a:r>
              <a:rPr lang="fr-FR" dirty="0"/>
              <a:t>Comme en cours </a:t>
            </a:r>
          </a:p>
          <a:p>
            <a:r>
              <a:rPr lang="fr-FR" dirty="0"/>
              <a:t>Documentation d’Infomaniak </a:t>
            </a:r>
          </a:p>
          <a:p>
            <a:r>
              <a:rPr lang="fr-FR" dirty="0"/>
              <a:t>Explication, chemin absolu</a:t>
            </a:r>
          </a:p>
          <a:p>
            <a:pPr lvl="1"/>
            <a:r>
              <a:rPr lang="fr-FR" dirty="0"/>
              <a:t>Vers .</a:t>
            </a:r>
            <a:r>
              <a:rPr lang="fr-FR" dirty="0" err="1"/>
              <a:t>htpassword</a:t>
            </a:r>
            <a:endParaRPr lang="fr-FR" dirty="0"/>
          </a:p>
          <a:p>
            <a:r>
              <a:rPr lang="fr-FR" dirty="0"/>
              <a:t>Connaître le chemin </a:t>
            </a:r>
            <a:r>
              <a:rPr lang="fr-FR" dirty="0" err="1"/>
              <a:t>aboslu</a:t>
            </a:r>
            <a:r>
              <a:rPr lang="fr-FR" dirty="0"/>
              <a:t>	</a:t>
            </a:r>
          </a:p>
          <a:p>
            <a:pPr lvl="1"/>
            <a:r>
              <a:rPr lang="fr-FR" dirty="0"/>
              <a:t>Création d’un fichier </a:t>
            </a:r>
          </a:p>
          <a:p>
            <a:pPr lvl="1"/>
            <a:r>
              <a:rPr lang="fr-FR" dirty="0"/>
              <a:t>Fonction PHP</a:t>
            </a:r>
          </a:p>
          <a:p>
            <a:pPr lvl="1"/>
            <a:r>
              <a:rPr lang="fr-CH" dirty="0"/>
              <a:t>Contenu fichier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realpath</a:t>
            </a:r>
            <a:r>
              <a:rPr lang="fr-CH" dirty="0"/>
              <a:t>('</a:t>
            </a:r>
            <a:r>
              <a:rPr lang="fr-CH" dirty="0" err="1"/>
              <a:t>path.php</a:t>
            </a:r>
            <a:r>
              <a:rPr lang="fr-CH" dirty="0"/>
              <a:t>’);</a:t>
            </a:r>
          </a:p>
          <a:p>
            <a:r>
              <a:rPr lang="fr-FR" dirty="0"/>
              <a:t>Création </a:t>
            </a:r>
            <a:r>
              <a:rPr lang="fr-FR" dirty="0" err="1"/>
              <a:t>mdp</a:t>
            </a:r>
            <a:r>
              <a:rPr lang="fr-FR" dirty="0"/>
              <a:t> crypté </a:t>
            </a:r>
          </a:p>
          <a:p>
            <a:pPr lvl="1"/>
            <a:r>
              <a:rPr lang="fr-FR" dirty="0"/>
              <a:t>Création d’un fichier </a:t>
            </a:r>
          </a:p>
          <a:p>
            <a:pPr lvl="1"/>
            <a:r>
              <a:rPr lang="fr-FR" dirty="0"/>
              <a:t>Fonction PHP</a:t>
            </a:r>
          </a:p>
          <a:p>
            <a:pPr lvl="1"/>
            <a:r>
              <a:rPr lang="fr-CH" dirty="0"/>
              <a:t>Contenu fichier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crypt</a:t>
            </a:r>
            <a:r>
              <a:rPr lang="fr-CH" dirty="0"/>
              <a:t>('</a:t>
            </a:r>
            <a:r>
              <a:rPr lang="fr-CH" dirty="0" err="1"/>
              <a:t>mdp</a:t>
            </a:r>
            <a:r>
              <a:rPr lang="fr-CH" dirty="0"/>
              <a:t>’);</a:t>
            </a:r>
            <a:endParaRPr lang="fr-FR" dirty="0"/>
          </a:p>
          <a:p>
            <a:r>
              <a:rPr lang="fr-FR" dirty="0"/>
              <a:t>.</a:t>
            </a:r>
            <a:r>
              <a:rPr lang="fr-FR" dirty="0" err="1"/>
              <a:t>htaccess</a:t>
            </a:r>
            <a:r>
              <a:rPr lang="fr-FR" dirty="0"/>
              <a:t>, chemin absolu vers .</a:t>
            </a:r>
            <a:r>
              <a:rPr lang="fr-FR" dirty="0" err="1"/>
              <a:t>htpassword</a:t>
            </a:r>
            <a:endParaRPr lang="fr-FR" dirty="0"/>
          </a:p>
          <a:p>
            <a:r>
              <a:rPr lang="fr-FR" dirty="0"/>
              <a:t>Création login, ajout du </a:t>
            </a:r>
            <a:r>
              <a:rPr lang="fr-FR" dirty="0" err="1"/>
              <a:t>mdp</a:t>
            </a:r>
            <a:r>
              <a:rPr lang="fr-FR" dirty="0"/>
              <a:t> crypté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B237E0-DC7A-2142-B087-C9FA96C24443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964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0DF4F-35E7-324B-B65F-FC5443F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Entretien avec le client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77CC0-CA05-F344-93E7-4BEDFEF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login du client </a:t>
            </a:r>
          </a:p>
          <a:p>
            <a:pPr lvl="1"/>
            <a:r>
              <a:rPr lang="fr-FR" dirty="0"/>
              <a:t>Création du </a:t>
            </a:r>
            <a:r>
              <a:rPr lang="fr-FR" dirty="0" err="1"/>
              <a:t>mdp</a:t>
            </a:r>
            <a:r>
              <a:rPr lang="fr-FR" dirty="0"/>
              <a:t> crypté</a:t>
            </a:r>
          </a:p>
          <a:p>
            <a:r>
              <a:rPr lang="fr-FR" dirty="0"/>
              <a:t>Installation de </a:t>
            </a:r>
            <a:r>
              <a:rPr lang="fr-FR" dirty="0" err="1"/>
              <a:t>Ionic</a:t>
            </a:r>
            <a:r>
              <a:rPr lang="fr-FR" dirty="0"/>
              <a:t> </a:t>
            </a:r>
            <a:r>
              <a:rPr lang="fr-FR" dirty="0" err="1"/>
              <a:t>View</a:t>
            </a:r>
            <a:endParaRPr lang="fr-FR" dirty="0"/>
          </a:p>
          <a:p>
            <a:r>
              <a:rPr lang="fr-FR" dirty="0"/>
              <a:t>Insérer le code, de l’application </a:t>
            </a:r>
          </a:p>
          <a:p>
            <a:r>
              <a:rPr lang="fr-FR" dirty="0"/>
              <a:t>Explication du fonctionnement du site </a:t>
            </a:r>
          </a:p>
          <a:p>
            <a:r>
              <a:rPr lang="fr-FR" dirty="0"/>
              <a:t>Explication du fonctionnement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61D988-6C99-7C4E-9800-FF4E410A7027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72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94734-7C40-F648-88DC-E0ED32ED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A493157-2AE9-FB42-B2C3-7598572AB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211" y="0"/>
            <a:ext cx="3855697" cy="685800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2F1642-7396-864D-BDD1-70761798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03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A52CD-BEC2-6844-BF83-26A049CA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Entretien avec le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5880B-6904-C643-899B-5761FE159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explications </a:t>
            </a:r>
          </a:p>
          <a:p>
            <a:pPr lvl="1"/>
            <a:r>
              <a:rPr lang="fr-FR" dirty="0"/>
              <a:t>Test de son côté</a:t>
            </a:r>
          </a:p>
          <a:p>
            <a:pPr lvl="1"/>
            <a:r>
              <a:rPr lang="fr-FR" dirty="0"/>
              <a:t>De l’application </a:t>
            </a:r>
          </a:p>
          <a:p>
            <a:pPr lvl="1"/>
            <a:r>
              <a:rPr lang="fr-FR" dirty="0"/>
              <a:t>Du site </a:t>
            </a:r>
          </a:p>
          <a:p>
            <a:pPr lvl="1"/>
            <a:r>
              <a:rPr lang="fr-FR" dirty="0"/>
              <a:t>Avec la BD fournie</a:t>
            </a:r>
          </a:p>
          <a:p>
            <a:r>
              <a:rPr lang="fr-FR" dirty="0"/>
              <a:t>Si bugs, corrections appliquées </a:t>
            </a:r>
          </a:p>
          <a:p>
            <a:r>
              <a:rPr lang="fr-FR" dirty="0"/>
              <a:t>Test concluant, BD vierge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98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04B0-5015-C243-8D07-5B2CAB4B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E5E76-F43B-3740-A392-4D63D5D8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design </a:t>
            </a:r>
          </a:p>
          <a:p>
            <a:r>
              <a:rPr lang="fr-FR" dirty="0"/>
              <a:t>Ajout d’une nouvelle page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0A15B4-89D1-F441-8AED-091A97B8FB0D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416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BE32D-3C01-E545-A841-1DA73643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293B2-3990-EC4E-A6A8-25534EA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F3A403-A624-3D48-806C-9CA8926D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5125"/>
            <a:ext cx="3554299" cy="6321912"/>
          </a:xfrm>
          <a:prstGeom prst="rect">
            <a:avLst/>
          </a:prstGeom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5FDC8547-3F20-D249-A0C8-009DDB2D9AE2}"/>
              </a:ext>
            </a:extLst>
          </p:cNvPr>
          <p:cNvSpPr/>
          <p:nvPr/>
        </p:nvSpPr>
        <p:spPr>
          <a:xfrm>
            <a:off x="3786557" y="395186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F1B31B-42BA-DB4E-B589-F3D45252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25" y="365125"/>
            <a:ext cx="3554298" cy="63219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58CD47-57E5-4848-A19F-9CEDC142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701" y="365124"/>
            <a:ext cx="3554299" cy="63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020C9-4433-C74B-9794-2999CDE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5DD-6E2D-1148-B6E4-E6B24EC2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E65F7A-92DE-CA49-82F1-C6EEF368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61878"/>
            <a:ext cx="3561368" cy="6334485"/>
          </a:xfrm>
          <a:prstGeom prst="rect">
            <a:avLst/>
          </a:prstGeom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4F3B006E-A593-4746-A7C4-2CCCA8096ACE}"/>
              </a:ext>
            </a:extLst>
          </p:cNvPr>
          <p:cNvSpPr/>
          <p:nvPr/>
        </p:nvSpPr>
        <p:spPr>
          <a:xfrm>
            <a:off x="5726545" y="380635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AAD51F-14A1-6540-8294-B0B41458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81" y="361878"/>
            <a:ext cx="3561367" cy="63344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3347568-6032-D941-A165-3672C09BFF86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9171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D4FD-586B-BE4F-998B-B7E4791A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5FD77F-FB94-9647-B51F-9460DAB4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561" y="291233"/>
            <a:ext cx="3480877" cy="6191321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C15B25-0680-6643-8404-70E2E53F6F2B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5227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663448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07375" y="2675867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51303" y="2675868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356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484F7-246E-4B4F-8622-DDF8EED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AE48B-6DF2-5548-9109-AE2164F4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dans la BD</a:t>
            </a:r>
          </a:p>
          <a:p>
            <a:pPr lvl="1"/>
            <a:r>
              <a:rPr lang="fr-FR" dirty="0"/>
              <a:t>Vendredi avant de rendre le TPI</a:t>
            </a:r>
          </a:p>
          <a:p>
            <a:pPr lvl="1"/>
            <a:r>
              <a:rPr lang="fr-FR" dirty="0"/>
              <a:t>Dans la table « </a:t>
            </a:r>
            <a:r>
              <a:rPr lang="fr-FR" dirty="0" err="1"/>
              <a:t>movement</a:t>
            </a:r>
            <a:r>
              <a:rPr lang="fr-FR" dirty="0"/>
              <a:t> »</a:t>
            </a:r>
          </a:p>
          <a:p>
            <a:r>
              <a:rPr lang="fr-FR" dirty="0"/>
              <a:t>Remplacer deux champs </a:t>
            </a:r>
          </a:p>
          <a:p>
            <a:r>
              <a:rPr lang="fr-FR" dirty="0"/>
              <a:t>Refaire des fonctions </a:t>
            </a:r>
          </a:p>
          <a:p>
            <a:pPr lvl="1"/>
            <a:r>
              <a:rPr lang="fr-FR" dirty="0"/>
              <a:t>Sur le site </a:t>
            </a:r>
          </a:p>
          <a:p>
            <a:pPr lvl="1"/>
            <a:r>
              <a:rPr lang="fr-FR" dirty="0"/>
              <a:t>Sur l’application mobile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F094D3-3976-D34E-8F62-C3C0E6D70E94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7729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A76EA-F5AA-BA48-9198-30D590CD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30" y="4743982"/>
            <a:ext cx="3363608" cy="1597891"/>
          </a:xfrm>
        </p:spPr>
        <p:txBody>
          <a:bodyPr>
            <a:normAutofit/>
          </a:bodyPr>
          <a:lstStyle/>
          <a:p>
            <a:r>
              <a:rPr lang="fr-FR" sz="1800" dirty="0"/>
              <a:t>Gestion au début de la cave</a:t>
            </a:r>
          </a:p>
          <a:p>
            <a:r>
              <a:rPr lang="fr-FR" sz="1800" dirty="0"/>
              <a:t>Objectifs du projet </a:t>
            </a:r>
          </a:p>
          <a:p>
            <a:pPr lvl="1"/>
            <a:r>
              <a:rPr lang="fr-FR" sz="1600" dirty="0"/>
              <a:t>Site </a:t>
            </a:r>
          </a:p>
          <a:p>
            <a:pPr lvl="1"/>
            <a:r>
              <a:rPr lang="fr-FR" sz="1600" dirty="0"/>
              <a:t>Application mobile 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709630" y="2093977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53557" y="2093976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97485" y="2093977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AD48F75-DEAA-9046-9C99-D5C08F4394B3}"/>
              </a:ext>
            </a:extLst>
          </p:cNvPr>
          <p:cNvSpPr txBox="1">
            <a:spLocks/>
          </p:cNvSpPr>
          <p:nvPr/>
        </p:nvSpPr>
        <p:spPr>
          <a:xfrm>
            <a:off x="4653557" y="4736500"/>
            <a:ext cx="2966443" cy="1076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Mise en production </a:t>
            </a:r>
          </a:p>
          <a:p>
            <a:r>
              <a:rPr lang="fr-FR" sz="1800" dirty="0"/>
              <a:t>Application mobile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C1E46D1-CB9E-8E4D-9C76-1E71E531D8D1}"/>
              </a:ext>
            </a:extLst>
          </p:cNvPr>
          <p:cNvSpPr txBox="1">
            <a:spLocks/>
          </p:cNvSpPr>
          <p:nvPr/>
        </p:nvSpPr>
        <p:spPr>
          <a:xfrm>
            <a:off x="8597485" y="4736500"/>
            <a:ext cx="3280479" cy="123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Difficultés rencontrés </a:t>
            </a:r>
          </a:p>
          <a:p>
            <a:r>
              <a:rPr lang="fr-FR" sz="1800" dirty="0"/>
              <a:t>Améliorations</a:t>
            </a:r>
          </a:p>
          <a:p>
            <a:r>
              <a:rPr lang="fr-FR" sz="1800" dirty="0"/>
              <a:t>Points positifs</a:t>
            </a:r>
          </a:p>
        </p:txBody>
      </p:sp>
    </p:spTree>
    <p:extLst>
      <p:ext uri="{BB962C8B-B14F-4D97-AF65-F5344CB8AC3E}">
        <p14:creationId xmlns:p14="http://schemas.microsoft.com/office/powerpoint/2010/main" val="328548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EA0CA-3B16-D14F-8FC8-2069CE0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E4C1D-CCA0-E04B-A878-8ECCE601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des utilisateurs </a:t>
            </a:r>
          </a:p>
          <a:p>
            <a:pPr lvl="1"/>
            <a:r>
              <a:rPr lang="fr-FR" dirty="0"/>
              <a:t>Sur le site </a:t>
            </a:r>
          </a:p>
          <a:p>
            <a:pPr lvl="1"/>
            <a:r>
              <a:rPr lang="fr-FR" dirty="0"/>
              <a:t>Avec </a:t>
            </a:r>
            <a:r>
              <a:rPr lang="fr-FR" dirty="0" err="1"/>
              <a:t>mdp</a:t>
            </a:r>
            <a:r>
              <a:rPr lang="fr-FR" dirty="0"/>
              <a:t> crypté </a:t>
            </a:r>
          </a:p>
          <a:p>
            <a:r>
              <a:rPr lang="fr-FR" dirty="0"/>
              <a:t>Page de login	</a:t>
            </a:r>
          </a:p>
          <a:p>
            <a:pPr lvl="1"/>
            <a:r>
              <a:rPr lang="fr-FR" dirty="0"/>
              <a:t>Sur l’application mobile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6F2F88-F5E1-3A45-AE9A-E264E472064C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6641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F7BC5-DCD3-A14B-B2DC-605CFAE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0E3C6-DEC8-D84A-B8D3-01DD72CA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Apprentissage approfondit avec </a:t>
            </a:r>
            <a:r>
              <a:rPr lang="fr-FR" dirty="0" err="1"/>
              <a:t>Ionic</a:t>
            </a:r>
            <a:r>
              <a:rPr lang="fr-FR" dirty="0"/>
              <a:t> </a:t>
            </a:r>
          </a:p>
          <a:p>
            <a:r>
              <a:rPr lang="fr-FR" dirty="0"/>
              <a:t>Apprentissage de nouvelles fonctions en PHP</a:t>
            </a:r>
          </a:p>
          <a:p>
            <a:pPr lvl="1"/>
            <a:r>
              <a:rPr lang="fr-FR" dirty="0"/>
              <a:t>Création des QR Codes </a:t>
            </a:r>
          </a:p>
          <a:p>
            <a:r>
              <a:rPr lang="fr-FR" dirty="0"/>
              <a:t>Le stresse pour finir tout à temps</a:t>
            </a:r>
          </a:p>
          <a:p>
            <a:r>
              <a:rPr lang="fr-FR" dirty="0"/>
              <a:t>Le client </a:t>
            </a:r>
          </a:p>
          <a:p>
            <a:r>
              <a:rPr lang="fr-FR" dirty="0"/>
              <a:t>Projet concret, utilisé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8C7BE7-4894-4940-9575-A47B9ECC3D90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275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B9BB-D0F5-8740-88DE-6961715A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30" y="3024632"/>
            <a:ext cx="3723825" cy="1020895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8F30CE-4293-2041-B7A3-B6539329FCAB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226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663448" y="2675868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07375" y="2675867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51303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085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591FC-1002-5842-83F0-7D8B0E5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9E1C6-9CE1-3649-902D-F9F092FC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client, M. Louis Pache</a:t>
            </a:r>
          </a:p>
          <a:p>
            <a:r>
              <a:rPr lang="fr-FR" dirty="0"/>
              <a:t>Cercle d’Yverdon </a:t>
            </a:r>
          </a:p>
          <a:p>
            <a:r>
              <a:rPr lang="fr-FR" dirty="0"/>
              <a:t>Gestion de cave </a:t>
            </a:r>
          </a:p>
          <a:p>
            <a:r>
              <a:rPr lang="fr-FR" dirty="0"/>
              <a:t>Aide au CPNV</a:t>
            </a:r>
          </a:p>
          <a:p>
            <a:r>
              <a:rPr lang="fr-FR" dirty="0"/>
              <a:t>Application mobile et site web </a:t>
            </a:r>
          </a:p>
          <a:p>
            <a:r>
              <a:rPr lang="fr-FR" dirty="0"/>
              <a:t>Pré-TPI, site + application mobile</a:t>
            </a:r>
          </a:p>
          <a:p>
            <a:r>
              <a:rPr lang="fr-FR" dirty="0"/>
              <a:t>Tâche de faire ce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59A308-95E8-B34E-BC94-40485EE01DB6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23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7763A-0C4E-AB40-BF95-242E25A6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cave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29CE2C-2A87-1441-9757-97E10BD39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76" t="7554" r="9915" b="5755"/>
          <a:stretch/>
        </p:blipFill>
        <p:spPr>
          <a:xfrm rot="5400000">
            <a:off x="5827392" y="804317"/>
            <a:ext cx="6866434" cy="52578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F48E5C-53E8-7348-8E84-854C2A70E082}"/>
              </a:ext>
            </a:extLst>
          </p:cNvPr>
          <p:cNvSpPr txBox="1"/>
          <p:nvPr/>
        </p:nvSpPr>
        <p:spPr>
          <a:xfrm>
            <a:off x="1069848" y="2909997"/>
            <a:ext cx="410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Ancienne méthode</a:t>
            </a:r>
          </a:p>
        </p:txBody>
      </p:sp>
    </p:spTree>
    <p:extLst>
      <p:ext uri="{BB962C8B-B14F-4D97-AF65-F5344CB8AC3E}">
        <p14:creationId xmlns:p14="http://schemas.microsoft.com/office/powerpoint/2010/main" val="343780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9A594-5570-0649-BEB6-057C8F70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4145A-5012-FF43-9A80-63FDD4B7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Introduire un nouveau vin</a:t>
            </a:r>
          </a:p>
          <a:p>
            <a:r>
              <a:rPr lang="fr-FR" dirty="0"/>
              <a:t>Ajouter ou retirer un vin </a:t>
            </a:r>
          </a:p>
          <a:p>
            <a:r>
              <a:rPr lang="fr-FR" dirty="0"/>
              <a:t>Créer et imprimer des QR Code</a:t>
            </a:r>
          </a:p>
          <a:p>
            <a:r>
              <a:rPr lang="fr-FR" dirty="0"/>
              <a:t>Consulter le stock actuel</a:t>
            </a:r>
          </a:p>
          <a:p>
            <a:pPr lvl="1"/>
            <a:r>
              <a:rPr lang="fr-FR" dirty="0"/>
              <a:t>À une date donnée</a:t>
            </a:r>
          </a:p>
        </p:txBody>
      </p:sp>
    </p:spTree>
    <p:extLst>
      <p:ext uri="{BB962C8B-B14F-4D97-AF65-F5344CB8AC3E}">
        <p14:creationId xmlns:p14="http://schemas.microsoft.com/office/powerpoint/2010/main" val="64228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77BBC-F3BB-654C-8462-852E7CD0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F9207-DA81-F94D-9D0C-70B25940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et retirer un vin</a:t>
            </a:r>
          </a:p>
          <a:p>
            <a:r>
              <a:rPr lang="fr-FR" dirty="0"/>
              <a:t>Faire des inventaires </a:t>
            </a:r>
          </a:p>
          <a:p>
            <a:r>
              <a:rPr lang="fr-FR" dirty="0"/>
              <a:t>Scanner des QR Code</a:t>
            </a:r>
          </a:p>
          <a:p>
            <a:r>
              <a:rPr lang="fr-FR" dirty="0"/>
              <a:t>Fonctionner sans connexion </a:t>
            </a:r>
          </a:p>
          <a:p>
            <a:r>
              <a:rPr lang="fr-FR"/>
              <a:t>Méthode « storage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01180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663448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07375" y="2675867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51303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768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1E58B-1C17-7F4A-812A-153FC31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846C1-C67B-364F-B695-0D4C539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Webmaster, répertoire Infomaniak </a:t>
            </a:r>
          </a:p>
          <a:p>
            <a:r>
              <a:rPr lang="fr-FR" dirty="0"/>
              <a:t>Ajout du site, répertoire </a:t>
            </a:r>
          </a:p>
          <a:p>
            <a:r>
              <a:rPr lang="fr-FR" dirty="0"/>
              <a:t>Quelques corrections à faire</a:t>
            </a:r>
          </a:p>
          <a:p>
            <a:pPr lvl="1"/>
            <a:r>
              <a:rPr lang="fr-FR" dirty="0"/>
              <a:t>Sensible à la casse </a:t>
            </a:r>
          </a:p>
          <a:p>
            <a:pPr lvl="1"/>
            <a:r>
              <a:rPr lang="fr-FR" dirty="0"/>
              <a:t>Ajout données dans les tables</a:t>
            </a:r>
          </a:p>
          <a:p>
            <a:r>
              <a:rPr lang="fr-FR" dirty="0"/>
              <a:t>Convenu avec le client, pas de login</a:t>
            </a:r>
          </a:p>
          <a:p>
            <a:pPr lvl="1"/>
            <a:r>
              <a:rPr lang="fr-FR" dirty="0"/>
              <a:t>Login existant sur leur site</a:t>
            </a:r>
          </a:p>
          <a:p>
            <a:pPr lvl="1"/>
            <a:r>
              <a:rPr lang="fr-FR" dirty="0"/>
              <a:t>Webmaster pas au courant </a:t>
            </a:r>
          </a:p>
          <a:p>
            <a:r>
              <a:rPr lang="fr-FR" dirty="0"/>
              <a:t>.</a:t>
            </a:r>
            <a:r>
              <a:rPr lang="fr-FR" dirty="0" err="1"/>
              <a:t>htaccess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htpassword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5E02C-40C9-E14E-981E-D63D89649598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6768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{49492573-0E11-6D40-9391-79911F36D053}tf10001070</Template>
  <TotalTime>808</TotalTime>
  <Words>422</Words>
  <Application>Microsoft Macintosh PowerPoint</Application>
  <PresentationFormat>Grand écran</PresentationFormat>
  <Paragraphs>143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Rockwell Extra Bold</vt:lpstr>
      <vt:lpstr>Wingdings</vt:lpstr>
      <vt:lpstr>Type de bois</vt:lpstr>
      <vt:lpstr>TPI - Gestion de cave</vt:lpstr>
      <vt:lpstr>Sommaire</vt:lpstr>
      <vt:lpstr>Déroulement</vt:lpstr>
      <vt:lpstr>Introduction</vt:lpstr>
      <vt:lpstr>Gestion de la cave</vt:lpstr>
      <vt:lpstr>Objectifs du site</vt:lpstr>
      <vt:lpstr>Objectifs de l’application mobile</vt:lpstr>
      <vt:lpstr>Déroulement</vt:lpstr>
      <vt:lpstr>Mise en production </vt:lpstr>
      <vt:lpstr>Mise en production </vt:lpstr>
      <vt:lpstr>Entretien avec le client </vt:lpstr>
      <vt:lpstr>Présentation PowerPoint</vt:lpstr>
      <vt:lpstr>Entretien avec le client</vt:lpstr>
      <vt:lpstr>Application mobile</vt:lpstr>
      <vt:lpstr>Présentation PowerPoint</vt:lpstr>
      <vt:lpstr>Présentation PowerPoint</vt:lpstr>
      <vt:lpstr>Présentation PowerPoint</vt:lpstr>
      <vt:lpstr>Déroulement</vt:lpstr>
      <vt:lpstr>Difficultés rencontrées</vt:lpstr>
      <vt:lpstr>Améliorations</vt:lpstr>
      <vt:lpstr>Points positifs</vt:lpstr>
      <vt:lpstr>Questions 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134</cp:revision>
  <dcterms:created xsi:type="dcterms:W3CDTF">2018-06-12T08:15:01Z</dcterms:created>
  <dcterms:modified xsi:type="dcterms:W3CDTF">2018-06-15T08:41:50Z</dcterms:modified>
</cp:coreProperties>
</file>