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62" r:id="rId3"/>
    <p:sldId id="266" r:id="rId4"/>
    <p:sldId id="258" r:id="rId5"/>
    <p:sldId id="257" r:id="rId6"/>
    <p:sldId id="260" r:id="rId7"/>
    <p:sldId id="263" r:id="rId8"/>
    <p:sldId id="264" r:id="rId9"/>
    <p:sldId id="261" r:id="rId10"/>
    <p:sldId id="265" r:id="rId11"/>
    <p:sldId id="259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8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2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04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8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4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5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Gestion de cave</a:t>
            </a:r>
          </a:p>
          <a:p>
            <a:r>
              <a:rPr lang="fr-FR" sz="1800" dirty="0"/>
              <a:t>Jérémy </a:t>
            </a:r>
            <a:r>
              <a:rPr lang="fr-FR" sz="1800" dirty="0" err="1"/>
              <a:t>Gfeller</a:t>
            </a:r>
            <a:endParaRPr lang="fr-FR" sz="1800" dirty="0"/>
          </a:p>
          <a:p>
            <a:r>
              <a:rPr lang="fr-FR" sz="1800" dirty="0"/>
              <a:t>SI-C4a</a:t>
            </a:r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D4FD-586B-BE4F-998B-B7E4791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5FD77F-FB94-9647-B51F-9460DAB4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561" y="291233"/>
            <a:ext cx="3480877" cy="6191321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C15B25-0680-6643-8404-70E2E53F6F2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5227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 changement dans la base de données le vendredi avant de rendre le TPI</a:t>
            </a:r>
          </a:p>
          <a:p>
            <a:r>
              <a:rPr lang="fr-FR" dirty="0"/>
              <a:t>Refaire la moitié des fonctions sur le site ainsi que sur l’application mobile </a:t>
            </a:r>
          </a:p>
          <a:p>
            <a:r>
              <a:rPr lang="fr-FR" dirty="0"/>
              <a:t>Quantité calculée différemment pour chaque millésime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F094D3-3976-D34E-8F62-C3C0E6D70E94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EA0CA-3B16-D14F-8FC8-2069CE0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E4C1D-CCA0-E04B-A878-8ECCE601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permettant de créer des utilisateurs ainsi qu’un mot de passe crypté</a:t>
            </a:r>
          </a:p>
          <a:p>
            <a:r>
              <a:rPr lang="fr-FR" dirty="0"/>
              <a:t>Page de login sur l’application mobile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6F2F88-F5E1-3A45-AE9A-E264E472064C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66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F7BC5-DCD3-A14B-B2DC-605CFAE9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0E3C6-DEC8-D84A-B8D3-01DD72CA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approfondit avec </a:t>
            </a:r>
            <a:r>
              <a:rPr lang="fr-FR" dirty="0" err="1"/>
              <a:t>ionic</a:t>
            </a:r>
            <a:r>
              <a:rPr lang="fr-FR" dirty="0"/>
              <a:t> </a:t>
            </a:r>
          </a:p>
          <a:p>
            <a:r>
              <a:rPr lang="fr-FR" dirty="0"/>
              <a:t>Apprentissage de nouvelles fonctions en PHP</a:t>
            </a:r>
          </a:p>
          <a:p>
            <a:r>
              <a:rPr lang="fr-FR" dirty="0"/>
              <a:t>Le stresse pour finir tout à temps</a:t>
            </a:r>
          </a:p>
          <a:p>
            <a:r>
              <a:rPr lang="fr-FR" dirty="0"/>
              <a:t>Le client </a:t>
            </a:r>
          </a:p>
          <a:p>
            <a:r>
              <a:rPr lang="fr-FR" dirty="0"/>
              <a:t>Faire un projet concret qui sera utilisé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8C7BE7-4894-4940-9575-A47B9ECC3D90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0275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B9BB-D0F5-8740-88DE-6961715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7822B-04F7-EA40-8AA1-E9842AE8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8F30CE-4293-2041-B7A3-B6539329FCAB}"/>
              </a:ext>
            </a:extLst>
          </p:cNvPr>
          <p:cNvSpPr txBox="1"/>
          <p:nvPr/>
        </p:nvSpPr>
        <p:spPr>
          <a:xfrm>
            <a:off x="11406908" y="62978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26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591FC-1002-5842-83F0-7D8B0E5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E1C6-9CE1-3649-902D-F9F092FC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client, M. Louis Pache</a:t>
            </a:r>
          </a:p>
          <a:p>
            <a:r>
              <a:rPr lang="fr-FR" dirty="0"/>
              <a:t>Cercle d’Yverdon </a:t>
            </a:r>
          </a:p>
          <a:p>
            <a:r>
              <a:rPr lang="fr-FR" dirty="0"/>
              <a:t>Gestion de cave </a:t>
            </a:r>
          </a:p>
          <a:p>
            <a:r>
              <a:rPr lang="fr-FR" dirty="0"/>
              <a:t>Aide au CPNV</a:t>
            </a:r>
          </a:p>
          <a:p>
            <a:r>
              <a:rPr lang="fr-FR" dirty="0"/>
              <a:t>Application mobile et site web </a:t>
            </a:r>
          </a:p>
          <a:p>
            <a:r>
              <a:rPr lang="fr-FR" dirty="0"/>
              <a:t>Pré-TPI, site + application mobile</a:t>
            </a:r>
          </a:p>
          <a:p>
            <a:r>
              <a:rPr lang="fr-FR" dirty="0"/>
              <a:t>Tâche de faire ce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59A308-95E8-B34E-BC94-40485EE01DB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23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7763A-0C4E-AB40-BF95-242E25A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cave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29CE2C-2A87-1441-9757-97E10BD39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6" t="7554" r="9915" b="5755"/>
          <a:stretch/>
        </p:blipFill>
        <p:spPr>
          <a:xfrm rot="5400000">
            <a:off x="5827392" y="804317"/>
            <a:ext cx="6866434" cy="5257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F48E5C-53E8-7348-8E84-854C2A70E082}"/>
              </a:ext>
            </a:extLst>
          </p:cNvPr>
          <p:cNvSpPr txBox="1"/>
          <p:nvPr/>
        </p:nvSpPr>
        <p:spPr>
          <a:xfrm>
            <a:off x="1069848" y="2909997"/>
            <a:ext cx="410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Ancienne méthode</a:t>
            </a:r>
          </a:p>
        </p:txBody>
      </p:sp>
    </p:spTree>
    <p:extLst>
      <p:ext uri="{BB962C8B-B14F-4D97-AF65-F5344CB8AC3E}">
        <p14:creationId xmlns:p14="http://schemas.microsoft.com/office/powerpoint/2010/main" val="34378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était convenu avec le client c’est qu’on ne devait pas gérer les logins sur le site, vu qu’ils ont déjà un système de login sur le site. </a:t>
            </a:r>
          </a:p>
          <a:p>
            <a:r>
              <a:rPr lang="fr-FR" dirty="0"/>
              <a:t>Vu que le webmaster n’était pas au courant de ça j’ai créé une protection avec un fichier .</a:t>
            </a:r>
            <a:r>
              <a:rPr lang="fr-FR" dirty="0" err="1"/>
              <a:t>htaccess</a:t>
            </a:r>
            <a:r>
              <a:rPr lang="fr-FR" dirty="0"/>
              <a:t> qui demande un login + </a:t>
            </a:r>
            <a:r>
              <a:rPr lang="fr-FR" dirty="0" err="1"/>
              <a:t>mdp</a:t>
            </a:r>
            <a:r>
              <a:rPr lang="fr-FR" dirty="0"/>
              <a:t> qui sont stockés dans le fichier .</a:t>
            </a:r>
            <a:r>
              <a:rPr lang="fr-FR" dirty="0" err="1"/>
              <a:t>htpassword</a:t>
            </a:r>
            <a:r>
              <a:rPr lang="fr-FR" dirty="0"/>
              <a:t> lorsqu’on arrive sur ma partie du site.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5E02C-40C9-E14E-981E-D63D89649598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avec le fichier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J’ai mis les chemins comme on nous avait appris en cours d’apache</a:t>
            </a:r>
          </a:p>
          <a:p>
            <a:r>
              <a:rPr lang="fr-FR" dirty="0"/>
              <a:t>En regardant la documentation sur Infomaniak j’ai vu qu’il fallait mettre le chemin absolu vers le fichier où sont stockés les logins </a:t>
            </a:r>
          </a:p>
          <a:p>
            <a:r>
              <a:rPr lang="fr-FR" dirty="0"/>
              <a:t>J’ai dû connaître le chemin absolu de mon dossier avec une fonction </a:t>
            </a:r>
            <a:r>
              <a:rPr lang="fr-FR" dirty="0" err="1"/>
              <a:t>php</a:t>
            </a:r>
            <a:r>
              <a:rPr lang="fr-FR" dirty="0"/>
              <a:t>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Ensuite j’ai dû créer le mot de passe crypté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</a:p>
          <a:p>
            <a:r>
              <a:rPr lang="fr-FR" dirty="0"/>
              <a:t>Créer le fichier .</a:t>
            </a:r>
            <a:r>
              <a:rPr lang="fr-FR" dirty="0" err="1"/>
              <a:t>htaccess</a:t>
            </a:r>
            <a:r>
              <a:rPr lang="fr-FR" dirty="0"/>
              <a:t> avec le chemin absolu sur mon fichier des </a:t>
            </a:r>
            <a:r>
              <a:rPr lang="fr-FR" dirty="0" err="1"/>
              <a:t>mdp</a:t>
            </a:r>
            <a:r>
              <a:rPr lang="fr-FR" dirty="0"/>
              <a:t> + login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B237E0-DC7A-2142-B087-C9FA96C24443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 du compte du M. Louis Pache dans le fichier .</a:t>
            </a:r>
            <a:r>
              <a:rPr lang="fr-FR" dirty="0" err="1"/>
              <a:t>htpassword</a:t>
            </a:r>
            <a:endParaRPr lang="fr-FR" dirty="0"/>
          </a:p>
          <a:p>
            <a:pPr lvl="1"/>
            <a:r>
              <a:rPr lang="fr-FR" dirty="0"/>
              <a:t>Il pourra se connecter dessus avec sur le site </a:t>
            </a:r>
          </a:p>
          <a:p>
            <a:r>
              <a:rPr lang="fr-FR" dirty="0"/>
              <a:t>Installation de </a:t>
            </a:r>
            <a:r>
              <a:rPr lang="fr-FR" dirty="0" err="1"/>
              <a:t>Ionic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pour l’application mobile </a:t>
            </a:r>
          </a:p>
          <a:p>
            <a:pPr lvl="1"/>
            <a:r>
              <a:rPr lang="fr-FR" dirty="0"/>
              <a:t>Entrer le code de l’application pour qu’il l’ait dans la liste </a:t>
            </a:r>
          </a:p>
          <a:p>
            <a:r>
              <a:rPr lang="fr-FR" dirty="0"/>
              <a:t>Explication du fonctionnement de l’application</a:t>
            </a:r>
          </a:p>
          <a:p>
            <a:r>
              <a:rPr lang="fr-FR" dirty="0"/>
              <a:t>Explication du fonctionnement du site </a:t>
            </a:r>
          </a:p>
          <a:p>
            <a:r>
              <a:rPr lang="fr-FR" dirty="0"/>
              <a:t>Il fera des tests avec la base de données actuels, quand il aura suffisamment pris la main sur le site et l’application je lui remettrai une BD vierge</a:t>
            </a:r>
          </a:p>
          <a:p>
            <a:r>
              <a:rPr lang="fr-FR" dirty="0"/>
              <a:t>Après les tests qu’il aura fait il me dira les bugs qu’il trouvera et je ferai ensuite les changements </a:t>
            </a:r>
            <a:r>
              <a:rPr lang="fr-FR" dirty="0" err="1"/>
              <a:t>adécuats</a:t>
            </a:r>
            <a:r>
              <a:rPr lang="fr-FR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61D988-6C99-7C4E-9800-FF4E410A7027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04B0-5015-C243-8D07-5B2CAB4B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E5E76-F43B-3740-A392-4D63D5D8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design </a:t>
            </a:r>
          </a:p>
          <a:p>
            <a:r>
              <a:rPr lang="fr-FR" dirty="0"/>
              <a:t>Ajout d’une nouvelle page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0A15B4-89D1-F441-8AED-091A97B8FB0D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416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BE32D-3C01-E545-A841-1DA7364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293B2-3990-EC4E-A6A8-25534EA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F3A403-A624-3D48-806C-9CA8926D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5125"/>
            <a:ext cx="3554299" cy="6321912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FDC8547-3F20-D249-A0C8-009DDB2D9AE2}"/>
              </a:ext>
            </a:extLst>
          </p:cNvPr>
          <p:cNvSpPr/>
          <p:nvPr/>
        </p:nvSpPr>
        <p:spPr>
          <a:xfrm>
            <a:off x="3786557" y="395186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F1B31B-42BA-DB4E-B589-F3D45252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25" y="365125"/>
            <a:ext cx="3554298" cy="63219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58CD47-57E5-4848-A19F-9CEDC142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01" y="365124"/>
            <a:ext cx="3554299" cy="63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E65F7A-92DE-CA49-82F1-C6EEF36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361878"/>
            <a:ext cx="3561368" cy="6334485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4F3B006E-A593-4746-A7C4-2CCCA8096ACE}"/>
              </a:ext>
            </a:extLst>
          </p:cNvPr>
          <p:cNvSpPr/>
          <p:nvPr/>
        </p:nvSpPr>
        <p:spPr>
          <a:xfrm>
            <a:off x="5726545" y="3806356"/>
            <a:ext cx="738909" cy="389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AAD51F-14A1-6540-8294-B0B41458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881" y="361878"/>
            <a:ext cx="3561367" cy="63344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347568-6032-D941-A165-3672C09BFF86}"/>
              </a:ext>
            </a:extLst>
          </p:cNvPr>
          <p:cNvSpPr txBox="1"/>
          <p:nvPr/>
        </p:nvSpPr>
        <p:spPr>
          <a:xfrm>
            <a:off x="11480799" y="62899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{49492573-0E11-6D40-9391-79911F36D053}tf10001070</Template>
  <TotalTime>469</TotalTime>
  <Words>422</Words>
  <Application>Microsoft Macintosh PowerPoint</Application>
  <PresentationFormat>Grand écran</PresentationFormat>
  <Paragraphs>64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Type de bois</vt:lpstr>
      <vt:lpstr>TPI</vt:lpstr>
      <vt:lpstr>Introduction</vt:lpstr>
      <vt:lpstr>Gestion de la cave</vt:lpstr>
      <vt:lpstr>Mise en production </vt:lpstr>
      <vt:lpstr>Mise en production </vt:lpstr>
      <vt:lpstr>Entretien avec le client </vt:lpstr>
      <vt:lpstr>Application mobile</vt:lpstr>
      <vt:lpstr>Présentation PowerPoint</vt:lpstr>
      <vt:lpstr>Présentation PowerPoint</vt:lpstr>
      <vt:lpstr>Présentation PowerPoint</vt:lpstr>
      <vt:lpstr>Difficultés rencontrées</vt:lpstr>
      <vt:lpstr>Améliorations</vt:lpstr>
      <vt:lpstr>Points positifs</vt:lpstr>
      <vt:lpstr>Questions 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45</cp:revision>
  <dcterms:created xsi:type="dcterms:W3CDTF">2018-06-12T08:15:01Z</dcterms:created>
  <dcterms:modified xsi:type="dcterms:W3CDTF">2018-06-14T10:10:13Z</dcterms:modified>
</cp:coreProperties>
</file>