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9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393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1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11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63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9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7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7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9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8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9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D890-7D3F-46A8-9058-E6C1C9B43A42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F5E75A-3E15-4BCA-9670-BDE4E4D3E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CD2B-416C-C75C-A313-C91EA92CD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</a:t>
            </a:r>
            <a:r>
              <a:rPr lang="en-US" dirty="0" smtClean="0"/>
              <a:t>Project: Calendar App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Group Project for CSCI - 352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A7178-B467-5EDB-6DAF-EA1C15843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Jeremy Gordon </a:t>
            </a:r>
          </a:p>
          <a:p>
            <a:r>
              <a:rPr lang="en-US" dirty="0"/>
              <a:t>Kyle </a:t>
            </a:r>
            <a:r>
              <a:rPr lang="en-US" dirty="0" err="1"/>
              <a:t>Byassee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6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D73C-C42E-08E1-FC06-BDBD7714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FAB0-4228-1743-1B5D-57FAED9E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What is our project?</a:t>
            </a:r>
          </a:p>
          <a:p>
            <a:r>
              <a:rPr lang="en-US" dirty="0"/>
              <a:t>This project is our take on your traditional calendar application.</a:t>
            </a:r>
          </a:p>
          <a:p>
            <a:pPr marL="0" indent="0" algn="ctr">
              <a:buNone/>
            </a:pPr>
            <a:r>
              <a:rPr lang="en-US" b="1" dirty="0"/>
              <a:t>Why did we choose this project?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We decided on this project because we </a:t>
            </a:r>
            <a:r>
              <a:rPr lang="en-US" b="0" i="0" dirty="0" smtClean="0">
                <a:solidFill>
                  <a:srgbClr val="1F2328"/>
                </a:solidFill>
                <a:effectLst/>
                <a:latin typeface="ui-monospace"/>
              </a:rPr>
              <a:t>did 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not have much experience in </a:t>
            </a:r>
            <a:r>
              <a:rPr lang="en-US" b="0" i="0" dirty="0" smtClean="0">
                <a:solidFill>
                  <a:srgbClr val="1F2328"/>
                </a:solidFill>
                <a:effectLst/>
                <a:latin typeface="ui-monospace"/>
              </a:rPr>
              <a:t>C#. 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We also felt we could improve on the traditional calendar application </a:t>
            </a:r>
            <a:r>
              <a:rPr lang="en-US" b="0" i="0" dirty="0" smtClean="0">
                <a:solidFill>
                  <a:srgbClr val="1F2328"/>
                </a:solidFill>
                <a:effectLst/>
                <a:latin typeface="ui-monospace"/>
              </a:rPr>
              <a:t>by providing 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additional freedom and features.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1F2328"/>
                </a:solidFill>
                <a:latin typeface="ui-monospace"/>
              </a:rPr>
              <a:t>What should you know?</a:t>
            </a:r>
          </a:p>
          <a:p>
            <a:pPr marL="0" indent="0">
              <a:buNone/>
            </a:pPr>
            <a:endParaRPr lang="en-US" b="1" dirty="0">
              <a:solidFill>
                <a:srgbClr val="1F2328"/>
              </a:solidFill>
              <a:latin typeface="ui-monospace"/>
            </a:endParaRPr>
          </a:p>
          <a:p>
            <a:pPr marL="0" indent="0" algn="ctr">
              <a:buNone/>
            </a:pPr>
            <a:endParaRPr lang="en-US" b="1" dirty="0">
              <a:solidFill>
                <a:srgbClr val="1F2328"/>
              </a:solidFill>
              <a:latin typeface="ui-monospace"/>
            </a:endParaRPr>
          </a:p>
          <a:p>
            <a:endParaRPr lang="en-US" dirty="0">
              <a:solidFill>
                <a:srgbClr val="1F2328"/>
              </a:solidFill>
              <a:latin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111052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80F8-1E82-C081-476C-733B7CE4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A2C61-3171-8178-13C3-8FDCC38E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a built in </a:t>
            </a:r>
            <a:r>
              <a:rPr lang="en-US" dirty="0" err="1"/>
              <a:t>wpf</a:t>
            </a:r>
            <a:r>
              <a:rPr lang="en-US" dirty="0"/>
              <a:t> calendar object and modified it. Allowing us to meet our goals and vision. </a:t>
            </a:r>
          </a:p>
          <a:p>
            <a:endParaRPr lang="en-US" dirty="0"/>
          </a:p>
          <a:p>
            <a:r>
              <a:rPr lang="en-US" dirty="0"/>
              <a:t>We used </a:t>
            </a:r>
            <a:r>
              <a:rPr lang="en-US" dirty="0" smtClean="0"/>
              <a:t>a </a:t>
            </a:r>
            <a:r>
              <a:rPr lang="en-US" dirty="0"/>
              <a:t>decorator and observer design pattern. </a:t>
            </a:r>
          </a:p>
        </p:txBody>
      </p:sp>
    </p:spTree>
    <p:extLst>
      <p:ext uri="{BB962C8B-B14F-4D97-AF65-F5344CB8AC3E}">
        <p14:creationId xmlns:p14="http://schemas.microsoft.com/office/powerpoint/2010/main" val="319679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E262-6DC1-3EA6-C67D-B30165F6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do we plan to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CF09-8E47-8070-AE9D-70CE880A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We would like to build new features into our project in the future. Expand our knowledge with </a:t>
            </a:r>
            <a:r>
              <a:rPr lang="en-US" b="0" i="0" dirty="0" smtClean="0">
                <a:solidFill>
                  <a:srgbClr val="1F2328"/>
                </a:solidFill>
                <a:effectLst/>
                <a:latin typeface="ui-monospace"/>
              </a:rPr>
              <a:t>C# 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and push the boundary of what we thought was possible. </a:t>
            </a:r>
          </a:p>
          <a:p>
            <a:endParaRPr lang="en-US" dirty="0">
              <a:solidFill>
                <a:srgbClr val="1F2328"/>
              </a:solidFill>
              <a:latin typeface="ui-monospace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One feature we wanted to implement was the exporting and importing from other calendar applications. </a:t>
            </a:r>
          </a:p>
          <a:p>
            <a:endParaRPr lang="en-US" dirty="0">
              <a:solidFill>
                <a:srgbClr val="1F2328"/>
              </a:solidFill>
              <a:latin typeface="ui-monospace"/>
            </a:endParaRPr>
          </a:p>
          <a:p>
            <a:r>
              <a:rPr lang="en-US" b="0" i="0" dirty="0" smtClean="0">
                <a:solidFill>
                  <a:srgbClr val="1F2328"/>
                </a:solidFill>
                <a:effectLst/>
                <a:latin typeface="ui-monospace"/>
              </a:rPr>
              <a:t>However 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if that does not come to </a:t>
            </a:r>
            <a:r>
              <a:rPr lang="en-US" b="0" i="0" dirty="0" smtClean="0">
                <a:solidFill>
                  <a:srgbClr val="1F2328"/>
                </a:solidFill>
                <a:effectLst/>
                <a:latin typeface="ui-monospace"/>
              </a:rPr>
              <a:t>fruition, 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our project will be linked on our </a:t>
            </a:r>
            <a:r>
              <a:rPr lang="en-US" b="0" i="0" dirty="0" smtClean="0">
                <a:solidFill>
                  <a:srgbClr val="1F2328"/>
                </a:solidFill>
                <a:effectLst/>
                <a:latin typeface="ui-monospace"/>
              </a:rPr>
              <a:t>repo.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717E-1386-82A6-B8D5-F5C9A27B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AAB0-473B-5F04-21C9-1F82492DA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Contact Information</a:t>
            </a:r>
          </a:p>
          <a:p>
            <a:r>
              <a:rPr lang="en-US" dirty="0"/>
              <a:t>kylhbyas@ut.utm.edu</a:t>
            </a:r>
          </a:p>
          <a:p>
            <a:r>
              <a:rPr lang="en-US" dirty="0"/>
              <a:t>jerrgord@ut.utm.edu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Repo: https://github.com/JeremyGord/CSCI-352-Group-Project.git</a:t>
            </a:r>
          </a:p>
        </p:txBody>
      </p:sp>
    </p:spTree>
    <p:extLst>
      <p:ext uri="{BB962C8B-B14F-4D97-AF65-F5344CB8AC3E}">
        <p14:creationId xmlns:p14="http://schemas.microsoft.com/office/powerpoint/2010/main" val="31713917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185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ui-monospace</vt:lpstr>
      <vt:lpstr>Wingdings 3</vt:lpstr>
      <vt:lpstr>Facet</vt:lpstr>
      <vt:lpstr>Our Project: Calendar App Group Project for CSCI - 352</vt:lpstr>
      <vt:lpstr>Background</vt:lpstr>
      <vt:lpstr>The How</vt:lpstr>
      <vt:lpstr>Where do we plan to go?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Project :Calendar APP Group Project for CSCI - 352</dc:title>
  <dc:creator>Gordon, Jeremy</dc:creator>
  <cp:lastModifiedBy>Kyle Byassee</cp:lastModifiedBy>
  <cp:revision>3</cp:revision>
  <dcterms:created xsi:type="dcterms:W3CDTF">2023-04-21T23:59:47Z</dcterms:created>
  <dcterms:modified xsi:type="dcterms:W3CDTF">2023-04-27T11:50:28Z</dcterms:modified>
</cp:coreProperties>
</file>