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4C24-0869-A50B-7C70-3D5DD6DF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932DD-A38F-7D55-FD7A-7CB360840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ECE4-1DAC-9226-B628-0D1A3BC7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75FF-2017-666E-B340-A77FCA76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59842-9A0B-7AC9-BEC6-4ACF703D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3A51-51E3-5319-225C-06D470B8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4AE79-8CD8-DDD5-854A-3237389C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FF4D-B935-23E5-9CB8-89A7F19B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7526-7C7C-3EE2-5CC1-A4E9543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FBAF-4FD5-04AF-BF6C-0101F11F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42311-CFD5-A865-FF07-4C9B53C9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76B3C-2E0E-0BD7-AC9C-1C324E26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93F1-0606-704C-C59E-5C2BB1AA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B0F6-447C-A61A-216D-8CD7874E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F1CE-367C-B6BC-0D12-CC3AA0D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E151-6590-A101-BD08-F2720E2F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CA79-CE2E-C52E-898F-EA63FE20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46D1-413E-3F00-3A28-E076E64C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840B-E606-A8CF-C8CF-9597B843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F13D-EAB0-FA2F-ADBC-FE992EAD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169C-2727-17F3-4C6F-2486FBAB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046BE-CC22-BFE3-B118-08F18733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F1B1-350B-DDC2-0182-E5516AD6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FA71-F0CF-BC28-BC3D-3B7FB9C5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0A68-7914-48DB-6FE9-9D7EE48E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9654-CA4E-18EC-4457-CDA185CA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DBC3-9B0F-67BA-C581-4086EDD02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14DF-2CCE-3BF0-58AC-16A6A354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27FCD-4FBF-7C8B-F25F-7B20484B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B254-5A71-E0ED-C018-05528343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D85D-925E-B610-193D-9BA81A7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BF58-8DB3-6E41-BCFE-EF7DC46F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B8FC4-B4D7-A7A9-0C1A-A5F9D50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14655-8F5E-CA93-9E5B-B03A245C8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A5C58-C854-F4A1-828A-2A2AC3F4A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13D3-32E7-FC61-A7A0-DA36C8846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7E122-771D-5063-D29C-FF53D9DE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80933-FC9A-0F99-874B-65144E3F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E8265-E6B8-DAA0-1893-E2A9542B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AC71-DB74-7256-0A34-45716AF4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1D1E3-EAD6-DAB8-B06E-84006D4C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B39C-0342-DC14-B541-B7B91B6F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46758-DC01-1E83-5180-2C5A77EE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3DE6-075F-363E-41E7-07793AD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6A578-39AD-5094-4C73-2EE5190E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256C0-DA85-229A-54FA-0D9D4EF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5FF7-04E9-77C9-BE8C-16AACB07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8A66-6FEE-6C53-AD30-9B9149F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65BEE-867E-2D66-2544-1F04CA62F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D28D8-D58B-232E-C2F8-DA79418C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02F5-B155-2083-FC9D-3101E3C2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DB3D5-B540-1D6A-025B-43F10201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0D66-EF39-A408-7D5A-FF5FF93B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0762A-5F1D-ECDB-0EB4-9DAB6FBA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EB335-7550-5C4D-F9BF-47A38A56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408A-25C3-2E9D-7061-BB1EA1C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33EA-FEEF-00CE-B8EB-684A4FBB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F2CA8-96AE-0248-FEF6-697E3A1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B981A-1DAF-E4DC-EAB9-737D61CA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A0D7-72AC-E653-C040-2E9102FF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D718-672D-B028-34CC-E3068297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D890-7D3F-46A8-9058-E6C1C9B43A4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56AC-3EF3-7ECF-8CE3-D81228D1F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0AA2-3225-5500-9A61-F7249ACF7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CD2B-416C-C75C-A313-C91EA92CD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Project :Calendar APP</a:t>
            </a:r>
            <a:br>
              <a:rPr lang="en-US" dirty="0"/>
            </a:br>
            <a:r>
              <a:rPr lang="en-US" sz="2400" dirty="0"/>
              <a:t>Group Project for CSCI - 352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A7178-B467-5EDB-6DAF-EA1C15843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Gordon </a:t>
            </a:r>
          </a:p>
          <a:p>
            <a:r>
              <a:rPr lang="en-US" dirty="0"/>
              <a:t>Kyle </a:t>
            </a:r>
            <a:r>
              <a:rPr lang="en-US" dirty="0" err="1"/>
              <a:t>Byassee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D73C-C42E-08E1-FC06-BDBD7714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FAB0-4228-1743-1B5D-57FAED9E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What is our project?</a:t>
            </a:r>
          </a:p>
          <a:p>
            <a:r>
              <a:rPr lang="en-US" dirty="0"/>
              <a:t>This project is our take on your traditional calendar application.</a:t>
            </a:r>
          </a:p>
          <a:p>
            <a:pPr marL="0" indent="0" algn="ctr">
              <a:buNone/>
            </a:pPr>
            <a:r>
              <a:rPr lang="en-US" b="1" dirty="0"/>
              <a:t>Why did we choose this project?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 decided on this project because we do not have much experience in C\#. We also felt we could improve on the traditional calendar application providing additional freedom and features.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1F2328"/>
                </a:solidFill>
                <a:latin typeface="ui-monospace"/>
              </a:rPr>
              <a:t>What should you know?</a:t>
            </a:r>
          </a:p>
          <a:p>
            <a:pPr marL="0" indent="0">
              <a:buNone/>
            </a:pPr>
            <a:endParaRPr lang="en-US" b="1" dirty="0">
              <a:solidFill>
                <a:srgbClr val="1F2328"/>
              </a:solidFill>
              <a:latin typeface="ui-monospace"/>
            </a:endParaRPr>
          </a:p>
          <a:p>
            <a:pPr marL="0" indent="0" algn="ctr">
              <a:buNone/>
            </a:pPr>
            <a:endParaRPr lang="en-US" b="1" dirty="0">
              <a:solidFill>
                <a:srgbClr val="1F2328"/>
              </a:solidFill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11052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80F8-1E82-C081-476C-733B7CE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2C61-3171-8178-13C3-8FDCC38E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built in </a:t>
            </a:r>
            <a:r>
              <a:rPr lang="en-US" dirty="0" err="1"/>
              <a:t>wpf</a:t>
            </a:r>
            <a:r>
              <a:rPr lang="en-US" dirty="0"/>
              <a:t> calendar object and modified it. Allowing us to meet our goals and vision. </a:t>
            </a:r>
          </a:p>
          <a:p>
            <a:endParaRPr lang="en-US" dirty="0"/>
          </a:p>
          <a:p>
            <a:r>
              <a:rPr lang="en-US" dirty="0"/>
              <a:t>We used an decorator and observer design pattern. </a:t>
            </a:r>
          </a:p>
        </p:txBody>
      </p:sp>
    </p:spTree>
    <p:extLst>
      <p:ext uri="{BB962C8B-B14F-4D97-AF65-F5344CB8AC3E}">
        <p14:creationId xmlns:p14="http://schemas.microsoft.com/office/powerpoint/2010/main" val="319679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E262-6DC1-3EA6-C67D-B30165F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we plan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CF09-8E47-8070-AE9D-70CE880A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 would like to build new features into our project in the future. Expand our knowledge with C\# and push the boundary of what we thought was possible. </a:t>
            </a: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One feature we wanted to implement was the exporting and importing from other calendar applications. </a:t>
            </a: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However, if that does not come to fruition our project will be linked on our resume.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717E-1386-82A6-B8D5-F5C9A27B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AAB0-473B-5F04-21C9-1F82492D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Contact Information</a:t>
            </a:r>
          </a:p>
          <a:p>
            <a:r>
              <a:rPr lang="en-US" dirty="0"/>
              <a:t>kylhbyas@ut.utm.edu</a:t>
            </a:r>
          </a:p>
          <a:p>
            <a:r>
              <a:rPr lang="en-US" dirty="0"/>
              <a:t>jerrgord@ut.utm.edu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Repo: https://github.com/JeremyGord/CSCI-352-Group-Project.git</a:t>
            </a:r>
          </a:p>
        </p:txBody>
      </p:sp>
    </p:spTree>
    <p:extLst>
      <p:ext uri="{BB962C8B-B14F-4D97-AF65-F5344CB8AC3E}">
        <p14:creationId xmlns:p14="http://schemas.microsoft.com/office/powerpoint/2010/main" val="317139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ui-monospace</vt:lpstr>
      <vt:lpstr>Office Theme</vt:lpstr>
      <vt:lpstr>Our Project :Calendar APP Group Project for CSCI - 352</vt:lpstr>
      <vt:lpstr>Background</vt:lpstr>
      <vt:lpstr>The How</vt:lpstr>
      <vt:lpstr>Where do we plan to go?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Project :Calendar APP Group Project for CSCI - 352</dc:title>
  <dc:creator>Gordon, Jeremy</dc:creator>
  <cp:lastModifiedBy>Gordon, Jeremy</cp:lastModifiedBy>
  <cp:revision>1</cp:revision>
  <dcterms:created xsi:type="dcterms:W3CDTF">2023-04-21T23:59:47Z</dcterms:created>
  <dcterms:modified xsi:type="dcterms:W3CDTF">2023-04-22T00:38:12Z</dcterms:modified>
</cp:coreProperties>
</file>