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56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0" r:id="rId7"/>
    <p:sldId id="259" r:id="rId8"/>
    <p:sldId id="261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Perpetua Titling MT" panose="02020502060505020804" pitchFamily="18" charset="0"/>
      <p:regular r:id="rId19"/>
      <p:bold r:id="rId20"/>
    </p:embeddedFont>
    <p:embeddedFont>
      <p:font typeface="Roboto" panose="020B0604020202020204" pitchFamily="2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ea5683b9c_0_1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ea5683b9c_0_1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726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19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98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5982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154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01363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52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798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7041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62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898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236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556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683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98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06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16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  <p:sldLayoutId id="2147484074" r:id="rId18"/>
  </p:sldLayoutIdLst>
  <p:transition spd="med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ctrTitle"/>
          </p:nvPr>
        </p:nvSpPr>
        <p:spPr>
          <a:xfrm>
            <a:off x="0" y="1158931"/>
            <a:ext cx="12192000" cy="1930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Perpetua Titling MT" panose="02020502060505020804" pitchFamily="18" charset="0"/>
                <a:ea typeface="Roboto"/>
                <a:cs typeface="Roboto"/>
                <a:sym typeface="Roboto"/>
              </a:rPr>
              <a:t>CSCI Group Project: Calendar APP</a:t>
            </a:r>
            <a:endParaRPr b="1" dirty="0">
              <a:solidFill>
                <a:schemeClr val="accent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2090414" y="3569677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Jeremy Gordon </a:t>
            </a:r>
            <a:endParaRPr sz="3200" b="1" dirty="0">
              <a:solidFill>
                <a:schemeClr val="accent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Kyle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Byassee</a:t>
            </a:r>
            <a:endParaRPr sz="3200" b="1" dirty="0">
              <a:solidFill>
                <a:schemeClr val="accent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1692975" y="546732"/>
            <a:ext cx="8489100" cy="1278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Perpetua Titling MT" panose="02020502060505020804" pitchFamily="18" charset="0"/>
                <a:sym typeface="Roboto"/>
              </a:rPr>
              <a:t>BACKGROUND</a:t>
            </a:r>
            <a:endParaRPr dirty="0">
              <a:latin typeface="Perpetua Titling MT" panose="02020502060505020804" pitchFamily="18" charset="0"/>
              <a:sym typeface="Roboto"/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4294967295"/>
          </p:nvPr>
        </p:nvSpPr>
        <p:spPr>
          <a:xfrm>
            <a:off x="679725" y="2778803"/>
            <a:ext cx="10515600" cy="390525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6891"/>
              <a:buNone/>
            </a:pPr>
            <a:endParaRPr sz="2619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198"/>
              <a:buNone/>
            </a:pPr>
            <a:r>
              <a:rPr lang="en-US" sz="5900" b="1" dirty="0">
                <a:solidFill>
                  <a:schemeClr val="lt1"/>
                </a:solidFill>
                <a:latin typeface="Perpetua Titling MT" panose="02020502060505020804" pitchFamily="18" charset="0"/>
                <a:ea typeface="Roboto"/>
                <a:cs typeface="Roboto"/>
                <a:sym typeface="Roboto"/>
              </a:rPr>
              <a:t>Our project:</a:t>
            </a:r>
            <a:endParaRPr sz="5900" dirty="0">
              <a:solidFill>
                <a:schemeClr val="lt1"/>
              </a:solidFill>
              <a:latin typeface="Perpetua Titling MT" panose="02020502060505020804" pitchFamily="18" charset="0"/>
              <a:ea typeface="Roboto"/>
              <a:cs typeface="Roboto"/>
              <a:sym typeface="Roboto"/>
            </a:endParaRPr>
          </a:p>
          <a:p>
            <a:pPr marL="1828800" lvl="0" indent="-3048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-US" sz="5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Unique approach to a traditional calendar application.</a:t>
            </a:r>
            <a:endParaRPr sz="5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2115"/>
              <a:buNone/>
            </a:pPr>
            <a:r>
              <a:rPr lang="en-US" sz="5500" b="1" dirty="0">
                <a:solidFill>
                  <a:schemeClr val="lt1"/>
                </a:solidFill>
                <a:latin typeface="Perpetua Titling MT" panose="02020502060505020804" pitchFamily="18" charset="0"/>
                <a:ea typeface="Roboto"/>
                <a:cs typeface="Roboto"/>
                <a:sym typeface="Roboto"/>
              </a:rPr>
              <a:t>Why we chose this project?</a:t>
            </a:r>
            <a:endParaRPr sz="5500" dirty="0">
              <a:solidFill>
                <a:schemeClr val="lt1"/>
              </a:solidFill>
              <a:latin typeface="Perpetua Titling MT" panose="02020502060505020804" pitchFamily="18" charset="0"/>
              <a:ea typeface="Roboto"/>
              <a:cs typeface="Roboto"/>
              <a:sym typeface="Roboto"/>
            </a:endParaRPr>
          </a:p>
          <a:p>
            <a:pPr marL="1828800" lvl="0" indent="-3048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r>
              <a:rPr lang="en-US" sz="5000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wanted to expand our knowledge in C#</a:t>
            </a:r>
            <a:r>
              <a:rPr lang="en-US" sz="5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we opted to research and</a:t>
            </a:r>
            <a:r>
              <a:rPr lang="en-US" sz="5000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improve</a:t>
            </a:r>
            <a:r>
              <a:rPr lang="en-US" sz="5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50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wpf</a:t>
            </a:r>
            <a:r>
              <a:rPr lang="en-US" sz="5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calendar object</a:t>
            </a:r>
            <a:r>
              <a:rPr lang="en-US" sz="5000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</a:t>
            </a:r>
            <a:r>
              <a:rPr lang="en-US" sz="5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lang="en-US" sz="5000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providing additional freedom and</a:t>
            </a:r>
            <a:r>
              <a:rPr lang="en-US" sz="5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000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en-US" sz="5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5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8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●"/>
            </a:pPr>
            <a:endParaRPr sz="3000" b="1" dirty="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4705"/>
              <a:buNone/>
            </a:pPr>
            <a:endParaRPr b="1" dirty="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64705"/>
              <a:buNone/>
            </a:pPr>
            <a:endParaRPr dirty="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1582600" y="796527"/>
            <a:ext cx="8489100" cy="1140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Perpetua Titling MT" panose="02020502060505020804" pitchFamily="18" charset="0"/>
                <a:sym typeface="Roboto"/>
              </a:rPr>
              <a:t>The How</a:t>
            </a:r>
            <a:endParaRPr dirty="0">
              <a:latin typeface="Perpetua Titling MT" panose="02020502060505020804" pitchFamily="18" charset="0"/>
              <a:sym typeface="Roboto"/>
            </a:endParaRPr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4294967295"/>
          </p:nvPr>
        </p:nvSpPr>
        <p:spPr>
          <a:xfrm>
            <a:off x="569350" y="2245794"/>
            <a:ext cx="10515600" cy="4351338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556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Using a built-in calendar object, we modified the functionality and used some built in methods.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use a decorator and observer design pattern.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US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Combining these technical and operational methods, we were able to meet our goals and vision for our application.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2762525" y="25859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B99F-87AE-8215-C017-3B95E527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671" y="219541"/>
            <a:ext cx="8489100" cy="1033739"/>
          </a:xfr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Perpetua Titling MT" panose="02020502060505020804" pitchFamily="18" charset="0"/>
              </a:rPr>
              <a:t>Class Diagram</a:t>
            </a:r>
          </a:p>
        </p:txBody>
      </p:sp>
      <p:pic>
        <p:nvPicPr>
          <p:cNvPr id="4" name="Picture 3" descr="A picture containing text, diagram, screenshot, line">
            <a:extLst>
              <a:ext uri="{FF2B5EF4-FFF2-40B4-BE49-F238E27FC236}">
                <a16:creationId xmlns:a16="http://schemas.microsoft.com/office/drawing/2014/main" id="{7865797C-26C9-A19A-C953-4D5708509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78" y="1613199"/>
            <a:ext cx="7773485" cy="46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4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AC9F-8D39-F3C7-6AD1-835E4C35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450" y="113584"/>
            <a:ext cx="8489100" cy="949973"/>
          </a:xfr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Perpetua Titling MT" panose="02020502060505020804" pitchFamily="18" charset="0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2D8AB-CF30-5230-470B-C7DD4933B70E}"/>
              </a:ext>
            </a:extLst>
          </p:cNvPr>
          <p:cNvSpPr txBox="1"/>
          <p:nvPr/>
        </p:nvSpPr>
        <p:spPr>
          <a:xfrm>
            <a:off x="1851450" y="2334543"/>
            <a:ext cx="8489100" cy="14773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Remove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Set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 Event </a:t>
            </a:r>
            <a:r>
              <a:rPr lang="en-US" dirty="0" err="1">
                <a:solidFill>
                  <a:schemeClr val="tx1"/>
                </a:solidFill>
              </a:rPr>
              <a:t>occuring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1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 b="1" u="sng" dirty="0">
                <a:latin typeface="Perpetua Titling MT" panose="02020502060505020804" pitchFamily="18" charset="0"/>
                <a:ea typeface="Roboto"/>
                <a:cs typeface="Roboto"/>
                <a:sym typeface="Roboto"/>
              </a:rPr>
              <a:t>Questions?</a:t>
            </a:r>
            <a:endParaRPr sz="4800" b="1" u="sng" dirty="0">
              <a:latin typeface="Perpetua Titling MT" panose="02020502060505020804" pitchFamily="18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1693000" y="630956"/>
            <a:ext cx="8489100" cy="1416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Perpetua Titling MT" panose="02020502060505020804" pitchFamily="18" charset="0"/>
                <a:sym typeface="Roboto"/>
              </a:rPr>
              <a:t>The Future of Our Application.</a:t>
            </a:r>
            <a:endParaRPr dirty="0">
              <a:latin typeface="Perpetua Titling MT" panose="02020502060505020804" pitchFamily="18" charset="0"/>
              <a:sym typeface="Roboto"/>
            </a:endParaRPr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4294967295"/>
          </p:nvPr>
        </p:nvSpPr>
        <p:spPr>
          <a:xfrm>
            <a:off x="506437" y="2235176"/>
            <a:ext cx="10515600" cy="434975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Ultimately, w</a:t>
            </a:r>
            <a:r>
              <a:rPr lang="en-US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 would like to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create and implement</a:t>
            </a:r>
            <a:r>
              <a:rPr lang="en-US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new features into our </a:t>
            </a: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Specifically, we would like to implement an importing and exporting </a:t>
            </a:r>
            <a:r>
              <a:rPr lang="en-US" i="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 other calendar applications. </a:t>
            </a:r>
            <a:endParaRPr lang="en-US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553329" y="918934"/>
            <a:ext cx="11085342" cy="3765607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b="1" u="sng" dirty="0">
                <a:latin typeface="Perpetua Titling MT" panose="02020502060505020804" pitchFamily="18" charset="0"/>
                <a:ea typeface="Roboto"/>
                <a:cs typeface="Roboto"/>
                <a:sym typeface="Roboto"/>
              </a:rPr>
              <a:t>Contact Information</a:t>
            </a:r>
            <a:br>
              <a:rPr lang="fr-FR" sz="3300" b="1" u="sng" dirty="0">
                <a:latin typeface="Roboto"/>
                <a:ea typeface="Roboto"/>
                <a:cs typeface="Roboto"/>
                <a:sym typeface="Roboto"/>
              </a:rPr>
            </a:br>
            <a:br>
              <a:rPr lang="fr-FR" sz="1900" dirty="0">
                <a:latin typeface="Roboto"/>
                <a:ea typeface="Roboto"/>
                <a:cs typeface="Roboto"/>
                <a:sym typeface="Roboto"/>
              </a:rPr>
            </a:br>
            <a:br>
              <a:rPr lang="fr-FR" sz="1900" dirty="0"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Roboto"/>
                <a:cs typeface="Roboto"/>
                <a:sym typeface="Roboto"/>
              </a:rPr>
              <a:t>EMAIL:</a:t>
            </a:r>
            <a:b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Roboto"/>
                <a:cs typeface="Roboto"/>
                <a:sym typeface="Roboto"/>
              </a:rPr>
            </a:b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jerrgord@ut.utm.edu</a:t>
            </a:r>
            <a:b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kylhbyas@ut.utm.edu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lang="fr-FR" sz="1400" dirty="0">
                <a:latin typeface="Roboto"/>
                <a:ea typeface="Roboto"/>
                <a:cs typeface="Roboto"/>
                <a:sym typeface="Roboto"/>
              </a:rPr>
            </a:br>
            <a:br>
              <a:rPr lang="fr-FR" sz="1400" dirty="0">
                <a:latin typeface="Roboto"/>
                <a:ea typeface="Roboto"/>
                <a:cs typeface="Roboto"/>
                <a:sym typeface="Roboto"/>
              </a:rPr>
            </a:br>
            <a:r>
              <a:rPr lang="fr-FR" sz="2400" dirty="0">
                <a:latin typeface="Roboto"/>
                <a:ea typeface="Roboto"/>
                <a:cs typeface="Roboto"/>
                <a:sym typeface="Roboto"/>
              </a:rPr>
              <a:t>Repo: https://github.com/JeremyGord/CSCI-352-Group-Project.git</a:t>
            </a:r>
            <a:endParaRPr lang="fr-F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195</Words>
  <Application>Microsoft Office PowerPoint</Application>
  <PresentationFormat>Widescreen</PresentationFormat>
  <Paragraphs>28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Perpetua Titling MT</vt:lpstr>
      <vt:lpstr>Roboto</vt:lpstr>
      <vt:lpstr>Wingdings 3</vt:lpstr>
      <vt:lpstr>Calibri</vt:lpstr>
      <vt:lpstr>Arial</vt:lpstr>
      <vt:lpstr>Century Gothic</vt:lpstr>
      <vt:lpstr>Slice</vt:lpstr>
      <vt:lpstr>CSCI Group Project: Calendar APP</vt:lpstr>
      <vt:lpstr>BACKGROUND</vt:lpstr>
      <vt:lpstr>The How</vt:lpstr>
      <vt:lpstr>Class Diagram</vt:lpstr>
      <vt:lpstr>DEMO</vt:lpstr>
      <vt:lpstr>Questions?</vt:lpstr>
      <vt:lpstr>The Future of Our Application.</vt:lpstr>
      <vt:lpstr>Contact Information   EMAIL: jerrgord@ut.utm.edu kylhbyas@ut.utm.edu   Repo: https://github.com/JeremyGord/CSCI-352-Group-Project.git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Group Project: Calendar APP</dc:title>
  <cp:lastModifiedBy>Gordon, Jeremy</cp:lastModifiedBy>
  <cp:revision>2</cp:revision>
  <dcterms:modified xsi:type="dcterms:W3CDTF">2023-04-27T14:32:19Z</dcterms:modified>
</cp:coreProperties>
</file>