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30762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1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382" y="46"/>
      </p:cViewPr>
      <p:guideLst>
        <p:guide orient="horz" pos="1488"/>
        <p:guide pos="41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0338" y="685800"/>
            <a:ext cx="6537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6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718" y="2130428"/>
            <a:ext cx="11114803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1437" y="3886200"/>
            <a:ext cx="9153366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0273" y="274641"/>
            <a:ext cx="294215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812" y="274641"/>
            <a:ext cx="860852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933" y="4406903"/>
            <a:ext cx="1111480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933" y="2906713"/>
            <a:ext cx="1111480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3812" y="1600203"/>
            <a:ext cx="577533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088" y="1600203"/>
            <a:ext cx="577533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3813" y="1535113"/>
            <a:ext cx="57776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813" y="2174875"/>
            <a:ext cx="57776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42550" y="1535113"/>
            <a:ext cx="577987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42550" y="2174875"/>
            <a:ext cx="57798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813" y="273050"/>
            <a:ext cx="4301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447" y="273053"/>
            <a:ext cx="730998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813" y="1435103"/>
            <a:ext cx="43019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34" y="4800600"/>
            <a:ext cx="784574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63034" y="612775"/>
            <a:ext cx="784574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3034" y="5367338"/>
            <a:ext cx="78457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3812" y="274638"/>
            <a:ext cx="117686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3812" y="1600203"/>
            <a:ext cx="117686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3812" y="6356353"/>
            <a:ext cx="30511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67715" y="6356353"/>
            <a:ext cx="4140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1304" y="6356353"/>
            <a:ext cx="30511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208507" y="228600"/>
            <a:ext cx="3120813" cy="42912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433931" y="215198"/>
            <a:ext cx="6734338" cy="429122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849267" y="4572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 flipH="1">
            <a:off x="3577078" y="803960"/>
            <a:ext cx="4" cy="3585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505070" y="1258314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633119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200" dirty="0">
                <a:solidFill>
                  <a:schemeClr val="bg1"/>
                </a:solidFill>
              </a:rPr>
              <a:t>Task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242719" y="914400"/>
            <a:ext cx="10230" cy="19677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164509" y="1365810"/>
            <a:ext cx="201557" cy="15649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568201" y="2776837"/>
            <a:ext cx="0" cy="15335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452518" y="2467197"/>
            <a:ext cx="216759" cy="2615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194719" y="1261999"/>
            <a:ext cx="131035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33931" y="791600"/>
            <a:ext cx="1102909" cy="44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execute(“defer </a:t>
            </a:r>
            <a:r>
              <a:rPr lang="en-US" sz="1400" dirty="0" err="1">
                <a:solidFill>
                  <a:srgbClr val="0070C0"/>
                </a:solidFill>
              </a:rPr>
              <a:t>i</a:t>
            </a:r>
            <a:r>
              <a:rPr lang="en-US" sz="1400" dirty="0">
                <a:solidFill>
                  <a:srgbClr val="0070C0"/>
                </a:solidFill>
              </a:rPr>
              <a:t>/1 </a:t>
            </a:r>
            <a:r>
              <a:rPr lang="en-US" sz="1400" dirty="0" err="1">
                <a:solidFill>
                  <a:srgbClr val="0070C0"/>
                </a:solidFill>
              </a:rPr>
              <a:t>dd</a:t>
            </a:r>
            <a:r>
              <a:rPr lang="en-US" sz="1400" dirty="0">
                <a:solidFill>
                  <a:srgbClr val="0070C0"/>
                </a:solidFill>
              </a:rPr>
              <a:t>/1”)</a:t>
            </a:r>
          </a:p>
        </p:txBody>
      </p:sp>
      <p:cxnSp>
        <p:nvCxnSpPr>
          <p:cNvPr id="28" name="Straight Arrow Connector 27"/>
          <p:cNvCxnSpPr>
            <a:cxnSpLocks/>
            <a:endCxn id="53" idx="1"/>
          </p:cNvCxnSpPr>
          <p:nvPr/>
        </p:nvCxnSpPr>
        <p:spPr>
          <a:xfrm>
            <a:off x="5357220" y="1490539"/>
            <a:ext cx="571303" cy="5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97200" y="2832556"/>
            <a:ext cx="9361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54" idx="2"/>
          </p:cNvCxnSpPr>
          <p:nvPr/>
        </p:nvCxnSpPr>
        <p:spPr>
          <a:xfrm>
            <a:off x="5318919" y="2121237"/>
            <a:ext cx="12192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3625789" y="2930794"/>
            <a:ext cx="16394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2194719" y="4191000"/>
            <a:ext cx="1348453" cy="3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52518" y="3007063"/>
            <a:ext cx="223593" cy="11281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7669277" y="2853789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updateTask</a:t>
            </a:r>
            <a:r>
              <a:rPr lang="en-US" sz="1200" dirty="0"/>
              <a:t>(s)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625789" y="914400"/>
            <a:ext cx="157882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parseCommand</a:t>
            </a:r>
            <a:r>
              <a:rPr lang="en-US" sz="1200" dirty="0"/>
              <a:t>(“defer </a:t>
            </a:r>
            <a:r>
              <a:rPr lang="en-US" sz="1200" dirty="0" err="1"/>
              <a:t>i</a:t>
            </a:r>
            <a:r>
              <a:rPr lang="en-US" sz="1200" dirty="0"/>
              <a:t>/1 </a:t>
            </a:r>
            <a:r>
              <a:rPr lang="en-US" sz="1200" dirty="0" err="1"/>
              <a:t>dd</a:t>
            </a:r>
            <a:r>
              <a:rPr lang="en-US" sz="1200" dirty="0"/>
              <a:t>/1”)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238874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11389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431121" y="2286000"/>
            <a:ext cx="1870176" cy="33542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VersionedTaskBook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186077" y="3153062"/>
            <a:ext cx="210846" cy="1885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4260376" y="26801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277883" y="230313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589484" y="2603317"/>
            <a:ext cx="4092" cy="140320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525755" y="3099953"/>
            <a:ext cx="162685" cy="32904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643301" y="3099957"/>
            <a:ext cx="1882454" cy="122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32115" y="28194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7044031" y="2088589"/>
            <a:ext cx="122290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s: </a:t>
            </a:r>
            <a:r>
              <a:rPr lang="en-US" sz="1200" dirty="0" err="1">
                <a:solidFill>
                  <a:schemeClr val="bg1"/>
                </a:solidFill>
              </a:rPr>
              <a:t>DeferDeadline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3640811" y="3044810"/>
            <a:ext cx="3826315" cy="3837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3599587" y="1374971"/>
            <a:ext cx="1561483" cy="21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3657470" y="4135248"/>
            <a:ext cx="390684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1320723" y="2603317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7676110" y="3423199"/>
            <a:ext cx="1930988" cy="579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>
            <a:extLst>
              <a:ext uri="{FF2B5EF4-FFF2-40B4-BE49-F238E27FC236}">
                <a16:creationId xmlns:a16="http://schemas.microsoft.com/office/drawing/2014/main" id="{45DB0A0C-915C-40CD-850F-E86DCD61C38F}"/>
              </a:ext>
            </a:extLst>
          </p:cNvPr>
          <p:cNvSpPr/>
          <p:nvPr/>
        </p:nvSpPr>
        <p:spPr>
          <a:xfrm>
            <a:off x="5928523" y="1143000"/>
            <a:ext cx="1222904" cy="69621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DeferDeadline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Command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0C0F70-53CA-42D8-B119-89A1900CF3C3}"/>
              </a:ext>
            </a:extLst>
          </p:cNvPr>
          <p:cNvSpPr/>
          <p:nvPr/>
        </p:nvSpPr>
        <p:spPr>
          <a:xfrm>
            <a:off x="6461919" y="1828800"/>
            <a:ext cx="152399" cy="2924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41F86C-500E-4615-BDF1-E068225680B4}"/>
              </a:ext>
            </a:extLst>
          </p:cNvPr>
          <p:cNvSpPr/>
          <p:nvPr/>
        </p:nvSpPr>
        <p:spPr>
          <a:xfrm>
            <a:off x="6461918" y="2286000"/>
            <a:ext cx="164709" cy="5659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683CE99-52CE-4E54-9130-59246E6C268A}"/>
              </a:ext>
            </a:extLst>
          </p:cNvPr>
          <p:cNvCxnSpPr>
            <a:cxnSpLocks/>
          </p:cNvCxnSpPr>
          <p:nvPr/>
        </p:nvCxnSpPr>
        <p:spPr>
          <a:xfrm>
            <a:off x="6538119" y="2104803"/>
            <a:ext cx="8192" cy="8259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FB8BE08-D278-4B11-B478-E7DD8D9D2F3C}"/>
              </a:ext>
            </a:extLst>
          </p:cNvPr>
          <p:cNvCxnSpPr>
            <a:cxnSpLocks/>
          </p:cNvCxnSpPr>
          <p:nvPr/>
        </p:nvCxnSpPr>
        <p:spPr>
          <a:xfrm flipV="1">
            <a:off x="5301283" y="2279397"/>
            <a:ext cx="1170866" cy="859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9215A49-C1A2-4DB1-926B-5118D76D45B9}"/>
              </a:ext>
            </a:extLst>
          </p:cNvPr>
          <p:cNvSpPr txBox="1"/>
          <p:nvPr/>
        </p:nvSpPr>
        <p:spPr>
          <a:xfrm>
            <a:off x="5318919" y="2281535"/>
            <a:ext cx="119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parse(“ </a:t>
            </a:r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/1 </a:t>
            </a:r>
            <a:r>
              <a:rPr lang="en-US" sz="1200" dirty="0" err="1">
                <a:solidFill>
                  <a:srgbClr val="0070C0"/>
                </a:solidFill>
              </a:rPr>
              <a:t>dd</a:t>
            </a:r>
            <a:r>
              <a:rPr lang="en-US" sz="1200" dirty="0">
                <a:solidFill>
                  <a:srgbClr val="0070C0"/>
                </a:solidFill>
              </a:rPr>
              <a:t>/ 1 ”)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9A3304E-3CA0-4429-AA08-3E0AB3662495}"/>
              </a:ext>
            </a:extLst>
          </p:cNvPr>
          <p:cNvCxnSpPr>
            <a:cxnSpLocks/>
          </p:cNvCxnSpPr>
          <p:nvPr/>
        </p:nvCxnSpPr>
        <p:spPr>
          <a:xfrm flipV="1">
            <a:off x="6620835" y="2372270"/>
            <a:ext cx="456892" cy="90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7188D0E-79D7-4568-9FA1-81F0F16A762D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6614319" y="2728788"/>
            <a:ext cx="946579" cy="1441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9429573-23A1-424D-9DED-E80AA5652902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5366066" y="2851916"/>
            <a:ext cx="117820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62">
            <a:extLst>
              <a:ext uri="{FF2B5EF4-FFF2-40B4-BE49-F238E27FC236}">
                <a16:creationId xmlns:a16="http://schemas.microsoft.com/office/drawing/2014/main" id="{7EE62C9A-450D-4749-B597-EF253556311E}"/>
              </a:ext>
            </a:extLst>
          </p:cNvPr>
          <p:cNvSpPr/>
          <p:nvPr/>
        </p:nvSpPr>
        <p:spPr>
          <a:xfrm>
            <a:off x="7852508" y="3505200"/>
            <a:ext cx="1315761" cy="4404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result : Command Result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5A0A4F-C233-484B-9525-6C58D9D47AD7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7692741" y="3719622"/>
            <a:ext cx="159767" cy="58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F63B90-47F1-4FD1-9DEA-8699A66915AA}"/>
              </a:ext>
            </a:extLst>
          </p:cNvPr>
          <p:cNvSpPr/>
          <p:nvPr/>
        </p:nvSpPr>
        <p:spPr>
          <a:xfrm>
            <a:off x="8443119" y="3886201"/>
            <a:ext cx="191196" cy="1502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26CD8A2-4BFC-4AA9-82AA-7826D2EAF84C}"/>
              </a:ext>
            </a:extLst>
          </p:cNvPr>
          <p:cNvCxnSpPr>
            <a:cxnSpLocks/>
          </p:cNvCxnSpPr>
          <p:nvPr/>
        </p:nvCxnSpPr>
        <p:spPr>
          <a:xfrm>
            <a:off x="7655482" y="4036463"/>
            <a:ext cx="82157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82BA92D-EF21-47D5-BDFC-F984A3E49BD1}"/>
              </a:ext>
            </a:extLst>
          </p:cNvPr>
          <p:cNvCxnSpPr>
            <a:cxnSpLocks/>
          </p:cNvCxnSpPr>
          <p:nvPr/>
        </p:nvCxnSpPr>
        <p:spPr>
          <a:xfrm flipV="1">
            <a:off x="9687796" y="3153061"/>
            <a:ext cx="1498281" cy="767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798C571-192E-4A17-9903-BB725AA4FEBF}"/>
              </a:ext>
            </a:extLst>
          </p:cNvPr>
          <p:cNvCxnSpPr>
            <a:cxnSpLocks/>
          </p:cNvCxnSpPr>
          <p:nvPr/>
        </p:nvCxnSpPr>
        <p:spPr>
          <a:xfrm>
            <a:off x="9672484" y="3341584"/>
            <a:ext cx="149583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E7805BD-C68C-4927-BBA1-4E33D51D475C}"/>
              </a:ext>
            </a:extLst>
          </p:cNvPr>
          <p:cNvSpPr txBox="1"/>
          <p:nvPr/>
        </p:nvSpPr>
        <p:spPr>
          <a:xfrm>
            <a:off x="9565993" y="2924145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updateTask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6194656-B853-4D3D-A5B6-5CC4738E811E}"/>
              </a:ext>
            </a:extLst>
          </p:cNvPr>
          <p:cNvSpPr/>
          <p:nvPr/>
        </p:nvSpPr>
        <p:spPr>
          <a:xfrm>
            <a:off x="9257945" y="238356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Model</a:t>
            </a:r>
            <a:endParaRPr lang="en-SG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63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Chan Chun Cheong</cp:lastModifiedBy>
  <cp:revision>119</cp:revision>
  <dcterms:created xsi:type="dcterms:W3CDTF">2016-07-22T14:33:02Z</dcterms:created>
  <dcterms:modified xsi:type="dcterms:W3CDTF">2018-11-12T12:31:11Z</dcterms:modified>
</cp:coreProperties>
</file>