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2A981-07C2-456B-B03D-2121BB705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71C95F-EA05-4F87-B715-BD1488274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B7481-08D2-4503-8B99-A72F7A9E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451600-D6E8-4EF4-9151-386D1B4A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9C4B2F-C40F-419F-ACAF-5B5D7F55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3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C5025-30F2-4C6C-886D-7EA09C51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11904B-73E3-49A9-9FAA-CDC6A205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F587F-50BC-4005-B0CC-D78402CA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D0CDD6-C38B-4D3E-8898-20E4B0A4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21D89-B59E-4160-B90A-A0A910BB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3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66F666-C868-44DC-8E15-273BE00FE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760424-8361-43B5-9E41-FF6B81E8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C84AE-7D7B-46C1-A56E-CC78570D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9A260B-712C-4C29-8955-AE0D60B3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9AAB3-05FA-4991-B0F1-12BB093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8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91A98-8D3E-44BB-82A2-8CB5D2B1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2A804-A5F1-46A6-BE7D-B98C1202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193B2-7254-4A44-85D6-149F43E0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00C23-08B7-4C88-A8CB-4094839E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2B4BA4-DC02-492C-B547-EB8E7555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62701-9829-44E2-BE05-0C038577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6347A0-87EF-45BF-85B1-C0E4A2AE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7F6E2B-8407-4B74-AAF0-B2BED401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D6E3E-048D-49A0-A903-D2B75914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723FEC-3B67-41A9-B2B9-FE585D4A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97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E2AAA-685C-4607-8EFC-288E944F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1EAC5-6880-4779-8CED-63D508C05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24FC93-828B-491A-A906-E0293BE0A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CD4126-5BF5-4C54-B8FC-50205EEC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91A3E5-75DD-4D31-8F6D-F76EF855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DEA0F5-DC93-42B9-B777-5596DAC7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CA7AB-D253-4D46-B503-B1065010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C8A10-E75C-4254-AF0C-387F6CCDB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EDC2A0-0C49-417B-B803-B5E77BB5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256F71-CADB-473A-94D0-494FD48A6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F20B2E-2B70-4B3F-80BE-1457513CD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F91F5B-F6E3-4848-90DF-6B11C893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185972-9864-412C-B600-6FA7ADB7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036E54-BC94-40D7-8CA1-E8B62C1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52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CE997-83CE-4740-BB93-794F54B7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01FC0-B44E-411F-BDE3-1AAE578A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C1A049-4792-46B3-8A63-C1F92DE1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101956-7B9F-475C-A42A-E745D5C9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1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D4068F-53D4-46B1-9E03-FA2B8E6F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EFBCA9-2789-4D3B-BD22-039E70C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A9170D-6CBE-42F5-B845-6229E195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85216-FBBD-4419-84D3-27123AA1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EBEE8-25F2-4E42-BD7A-9444CE2B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163B6E-13F0-443D-AE31-EF06050B6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913D28-33F3-4B8B-9E8A-8566EB49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41F89-2BF4-4C38-B698-45FC779D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9B72C6-FDF3-4F97-9222-8A8B31F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2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6D6FC-7502-4692-B0C9-B942BB8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3EAFF-0C68-44E7-90A8-41A61EEC2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754053-EFB2-4B7B-9F45-AB89D3A15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6BD5AF-FA4C-48B3-B38D-EE829C5D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40A6AF-11E6-4FAA-9925-A0E67229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C0248C-C37B-4483-8978-FD27E7B3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2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4CCF32-85D3-4C43-AC48-F4756FF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77E39-BD39-46BC-BBEE-1C2093E9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2F055-03A0-4D7A-8461-6AD40E508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87731-F5A1-4DF4-BB87-AADD75E69B95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95DBF-8865-4A19-9C81-B84610E2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5FF70-02E4-418F-8645-70F983BE2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279B-B328-4F9A-AC91-9FD2A341C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05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37D445-BAB3-4190-B915-08ACF2D7CDBD}"/>
              </a:ext>
            </a:extLst>
          </p:cNvPr>
          <p:cNvSpPr/>
          <p:nvPr/>
        </p:nvSpPr>
        <p:spPr>
          <a:xfrm>
            <a:off x="3302466" y="1493240"/>
            <a:ext cx="5587068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RÃ©sultat de recherche d'images pour &quot;malware logo&quot;">
            <a:extLst>
              <a:ext uri="{FF2B5EF4-FFF2-40B4-BE49-F238E27FC236}">
                <a16:creationId xmlns:a16="http://schemas.microsoft.com/office/drawing/2014/main" id="{A6AB98E7-93F9-4210-8948-0530B8F25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14208" r="13294" b="16270"/>
          <a:stretch/>
        </p:blipFill>
        <p:spPr bwMode="auto">
          <a:xfrm>
            <a:off x="5508770" y="1568741"/>
            <a:ext cx="1174459" cy="11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folder logo&quot;">
            <a:extLst>
              <a:ext uri="{FF2B5EF4-FFF2-40B4-BE49-F238E27FC236}">
                <a16:creationId xmlns:a16="http://schemas.microsoft.com/office/drawing/2014/main" id="{7C6E6156-0E4C-47F1-876D-C87B8161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77" y="3661995"/>
            <a:ext cx="700223" cy="7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0E411B-070F-4D65-9018-9F6B5085DFA6}"/>
              </a:ext>
            </a:extLst>
          </p:cNvPr>
          <p:cNvSpPr/>
          <p:nvPr/>
        </p:nvSpPr>
        <p:spPr>
          <a:xfrm>
            <a:off x="5005443" y="2641075"/>
            <a:ext cx="218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DÉTECTEUR DE SPAM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8E605-1DB4-4250-9702-49542F5FDFC7}"/>
              </a:ext>
            </a:extLst>
          </p:cNvPr>
          <p:cNvSpPr/>
          <p:nvPr/>
        </p:nvSpPr>
        <p:spPr>
          <a:xfrm>
            <a:off x="5316869" y="4304481"/>
            <a:ext cx="16658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Sélectionnez un fichier txt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6A4A8F-4B4A-4150-8FC1-3D17B5561434}"/>
              </a:ext>
            </a:extLst>
          </p:cNvPr>
          <p:cNvSpPr/>
          <p:nvPr/>
        </p:nvSpPr>
        <p:spPr>
          <a:xfrm>
            <a:off x="8047850" y="1676382"/>
            <a:ext cx="657551" cy="3693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FEAD89-D01C-45AE-B925-69DC60D81080}"/>
              </a:ext>
            </a:extLst>
          </p:cNvPr>
          <p:cNvSpPr/>
          <p:nvPr/>
        </p:nvSpPr>
        <p:spPr>
          <a:xfrm>
            <a:off x="8047850" y="1707160"/>
            <a:ext cx="65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1383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37D445-BAB3-4190-B915-08ACF2D7CDBD}"/>
              </a:ext>
            </a:extLst>
          </p:cNvPr>
          <p:cNvSpPr/>
          <p:nvPr/>
        </p:nvSpPr>
        <p:spPr>
          <a:xfrm>
            <a:off x="3302466" y="1493240"/>
            <a:ext cx="5587068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RÃ©sultat de recherche d'images pour &quot;malware logo&quot;">
            <a:extLst>
              <a:ext uri="{FF2B5EF4-FFF2-40B4-BE49-F238E27FC236}">
                <a16:creationId xmlns:a16="http://schemas.microsoft.com/office/drawing/2014/main" id="{A6AB98E7-93F9-4210-8948-0530B8F25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14208" r="13294" b="16270"/>
          <a:stretch/>
        </p:blipFill>
        <p:spPr bwMode="auto">
          <a:xfrm>
            <a:off x="5508770" y="1568741"/>
            <a:ext cx="1174459" cy="11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58AA39-76F7-48F1-8CAF-9ED48C60A92F}"/>
              </a:ext>
            </a:extLst>
          </p:cNvPr>
          <p:cNvSpPr/>
          <p:nvPr/>
        </p:nvSpPr>
        <p:spPr>
          <a:xfrm>
            <a:off x="4020120" y="4610909"/>
            <a:ext cx="588618" cy="3693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E411B-070F-4D65-9018-9F6B5085DFA6}"/>
              </a:ext>
            </a:extLst>
          </p:cNvPr>
          <p:cNvSpPr/>
          <p:nvPr/>
        </p:nvSpPr>
        <p:spPr>
          <a:xfrm>
            <a:off x="5005443" y="2641075"/>
            <a:ext cx="218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DÉTECTEUR DE SPAM</a:t>
            </a:r>
          </a:p>
        </p:txBody>
      </p:sp>
      <p:pic>
        <p:nvPicPr>
          <p:cNvPr id="2050" name="Picture 2" descr="RÃ©sultat de recherche d'images pour &quot;warning logo&quot;">
            <a:extLst>
              <a:ext uri="{FF2B5EF4-FFF2-40B4-BE49-F238E27FC236}">
                <a16:creationId xmlns:a16="http://schemas.microsoft.com/office/drawing/2014/main" id="{7029DE6A-FC41-474C-B2C5-6016E06C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08" y="3010407"/>
            <a:ext cx="950580" cy="90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BC5ADE-3D6C-451C-A9B4-D672181BD708}"/>
              </a:ext>
            </a:extLst>
          </p:cNvPr>
          <p:cNvSpPr/>
          <p:nvPr/>
        </p:nvSpPr>
        <p:spPr>
          <a:xfrm>
            <a:off x="5279909" y="3975665"/>
            <a:ext cx="1632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SPAM Détecté!</a:t>
            </a:r>
          </a:p>
          <a:p>
            <a:pPr algn="ctr"/>
            <a:r>
              <a:rPr lang="fr-FR" dirty="0"/>
              <a:t>Le supprimer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25535-BF09-412C-9BAE-401749B2C464}"/>
              </a:ext>
            </a:extLst>
          </p:cNvPr>
          <p:cNvSpPr/>
          <p:nvPr/>
        </p:nvSpPr>
        <p:spPr>
          <a:xfrm>
            <a:off x="4020120" y="4610909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OUI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067E8AF-91F1-454E-B231-844518D2CCC3}"/>
              </a:ext>
            </a:extLst>
          </p:cNvPr>
          <p:cNvSpPr/>
          <p:nvPr/>
        </p:nvSpPr>
        <p:spPr>
          <a:xfrm>
            <a:off x="7606499" y="4610909"/>
            <a:ext cx="588618" cy="3693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E4EFF-293C-46C5-92BF-11A7109D0B78}"/>
              </a:ext>
            </a:extLst>
          </p:cNvPr>
          <p:cNvSpPr/>
          <p:nvPr/>
        </p:nvSpPr>
        <p:spPr>
          <a:xfrm>
            <a:off x="7583253" y="4610909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NON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6049D64-01E4-423F-8EA1-52C56E28C140}"/>
              </a:ext>
            </a:extLst>
          </p:cNvPr>
          <p:cNvSpPr/>
          <p:nvPr/>
        </p:nvSpPr>
        <p:spPr>
          <a:xfrm>
            <a:off x="7889587" y="1704124"/>
            <a:ext cx="657551" cy="3693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27B71-62D5-41E5-9B09-F66368C293F8}"/>
              </a:ext>
            </a:extLst>
          </p:cNvPr>
          <p:cNvSpPr/>
          <p:nvPr/>
        </p:nvSpPr>
        <p:spPr>
          <a:xfrm>
            <a:off x="7889587" y="1734902"/>
            <a:ext cx="65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83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37D445-BAB3-4190-B915-08ACF2D7CDBD}"/>
              </a:ext>
            </a:extLst>
          </p:cNvPr>
          <p:cNvSpPr/>
          <p:nvPr/>
        </p:nvSpPr>
        <p:spPr>
          <a:xfrm>
            <a:off x="3302466" y="1493240"/>
            <a:ext cx="5587068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RÃ©sultat de recherche d'images pour &quot;malware logo&quot;">
            <a:extLst>
              <a:ext uri="{FF2B5EF4-FFF2-40B4-BE49-F238E27FC236}">
                <a16:creationId xmlns:a16="http://schemas.microsoft.com/office/drawing/2014/main" id="{A6AB98E7-93F9-4210-8948-0530B8F25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14208" r="13294" b="16270"/>
          <a:stretch/>
        </p:blipFill>
        <p:spPr bwMode="auto">
          <a:xfrm>
            <a:off x="5508770" y="1568741"/>
            <a:ext cx="1174459" cy="11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0E411B-070F-4D65-9018-9F6B5085DFA6}"/>
              </a:ext>
            </a:extLst>
          </p:cNvPr>
          <p:cNvSpPr/>
          <p:nvPr/>
        </p:nvSpPr>
        <p:spPr>
          <a:xfrm>
            <a:off x="5005443" y="2641075"/>
            <a:ext cx="218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DÉTECTEUR DE SPAM</a:t>
            </a:r>
          </a:p>
        </p:txBody>
      </p:sp>
      <p:pic>
        <p:nvPicPr>
          <p:cNvPr id="3074" name="Picture 2" descr="RÃ©sultat de recherche d'images pour &quot;check logo&quot;">
            <a:extLst>
              <a:ext uri="{FF2B5EF4-FFF2-40B4-BE49-F238E27FC236}">
                <a16:creationId xmlns:a16="http://schemas.microsoft.com/office/drawing/2014/main" id="{2504B174-DA08-4317-A092-43B1A3E2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76" y="3131106"/>
            <a:ext cx="1347843" cy="13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7A6AD9-D2A7-446E-8A23-B502036F32E2}"/>
              </a:ext>
            </a:extLst>
          </p:cNvPr>
          <p:cNvSpPr/>
          <p:nvPr/>
        </p:nvSpPr>
        <p:spPr>
          <a:xfrm>
            <a:off x="5346881" y="4599648"/>
            <a:ext cx="1498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Aucune alerte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82EDE80-118E-4FA4-A372-B12D7AC44741}"/>
              </a:ext>
            </a:extLst>
          </p:cNvPr>
          <p:cNvSpPr/>
          <p:nvPr/>
        </p:nvSpPr>
        <p:spPr>
          <a:xfrm>
            <a:off x="8022684" y="1676085"/>
            <a:ext cx="657551" cy="3693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703960-F4CC-4368-8BCF-56BA3D693112}"/>
              </a:ext>
            </a:extLst>
          </p:cNvPr>
          <p:cNvSpPr/>
          <p:nvPr/>
        </p:nvSpPr>
        <p:spPr>
          <a:xfrm>
            <a:off x="8022684" y="1706863"/>
            <a:ext cx="65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825672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Laurent</dc:creator>
  <cp:lastModifiedBy>Jeremy Laurent</cp:lastModifiedBy>
  <cp:revision>2</cp:revision>
  <dcterms:created xsi:type="dcterms:W3CDTF">2019-04-24T16:17:51Z</dcterms:created>
  <dcterms:modified xsi:type="dcterms:W3CDTF">2019-04-24T16:30:40Z</dcterms:modified>
</cp:coreProperties>
</file>