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B059-BD4B-4B92-AB54-9FEDF18ADDD8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F174-2775-4216-8000-E9B7100A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71" y="1524617"/>
            <a:ext cx="1893552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43" y="2887879"/>
            <a:ext cx="1893552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43" y="-11396"/>
            <a:ext cx="1893552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7071" y="1628599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XMPP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071" y="2989709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806371" y="2181049"/>
            <a:ext cx="1243872" cy="13632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1026" idx="1"/>
          </p:cNvCxnSpPr>
          <p:nvPr/>
        </p:nvCxnSpPr>
        <p:spPr>
          <a:xfrm>
            <a:off x="3806371" y="2181049"/>
            <a:ext cx="20193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 flipV="1">
            <a:off x="3806371" y="645036"/>
            <a:ext cx="1243872" cy="1536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88885" y="4404561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9" idx="2"/>
          </p:cNvCxnSpPr>
          <p:nvPr/>
        </p:nvCxnSpPr>
        <p:spPr>
          <a:xfrm flipH="1" flipV="1">
            <a:off x="2796721" y="4094609"/>
            <a:ext cx="1814" cy="3099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4" idx="2"/>
          </p:cNvCxnSpPr>
          <p:nvPr/>
        </p:nvCxnSpPr>
        <p:spPr>
          <a:xfrm flipV="1">
            <a:off x="2796721" y="2733499"/>
            <a:ext cx="0" cy="256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06" y="2271337"/>
            <a:ext cx="1039757" cy="7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05" y="3184483"/>
            <a:ext cx="1039757" cy="7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ipartlord.com/wp-content/uploads/2013/04/tracto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07" y="1398781"/>
            <a:ext cx="1039757" cy="7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30171" y="1759230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ejabberd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0171" y="3120340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Punjab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5749471" y="2311680"/>
            <a:ext cx="621934" cy="12332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5749471" y="2311680"/>
            <a:ext cx="621935" cy="3201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 flipV="1">
            <a:off x="5749471" y="1759230"/>
            <a:ext cx="621936" cy="5524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76649" y="5738354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(Development) Python Webserver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25" idx="2"/>
          </p:cNvCxnSpPr>
          <p:nvPr/>
        </p:nvCxnSpPr>
        <p:spPr>
          <a:xfrm flipV="1">
            <a:off x="2486299" y="5534247"/>
            <a:ext cx="0" cy="20410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flipV="1">
            <a:off x="4739821" y="2864130"/>
            <a:ext cx="0" cy="256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76649" y="3120340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Django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649" y="1787629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3"/>
            <a:endCxn id="8" idx="1"/>
          </p:cNvCxnSpPr>
          <p:nvPr/>
        </p:nvCxnSpPr>
        <p:spPr>
          <a:xfrm>
            <a:off x="3495949" y="3672790"/>
            <a:ext cx="23422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5" idx="0"/>
          </p:cNvCxnSpPr>
          <p:nvPr/>
        </p:nvCxnSpPr>
        <p:spPr>
          <a:xfrm>
            <a:off x="2486299" y="2892529"/>
            <a:ext cx="0" cy="22781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76649" y="4429347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Tastypie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5" idx="2"/>
            <a:endCxn id="25" idx="0"/>
          </p:cNvCxnSpPr>
          <p:nvPr/>
        </p:nvCxnSpPr>
        <p:spPr>
          <a:xfrm>
            <a:off x="2486299" y="4225240"/>
            <a:ext cx="0" cy="20410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0171" y="5753100"/>
            <a:ext cx="2019300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(Production)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Apache Webserver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5" idx="3"/>
            <a:endCxn id="33" idx="0"/>
          </p:cNvCxnSpPr>
          <p:nvPr/>
        </p:nvCxnSpPr>
        <p:spPr>
          <a:xfrm>
            <a:off x="3495949" y="4981797"/>
            <a:ext cx="1243872" cy="7713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7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Wright</dc:creator>
  <cp:lastModifiedBy>Jeremy Wright</cp:lastModifiedBy>
  <cp:revision>5</cp:revision>
  <dcterms:created xsi:type="dcterms:W3CDTF">2014-02-09T17:51:23Z</dcterms:created>
  <dcterms:modified xsi:type="dcterms:W3CDTF">2014-02-09T18:38:22Z</dcterms:modified>
</cp:coreProperties>
</file>