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Droit et commerce électronique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L’aspect juridique d’un site e-commerce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898602" y="5690586"/>
            <a:ext cx="181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Leprince Jérémy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Ledoux Audrey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6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obligations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180496"/>
            <a:ext cx="11218085" cy="4448904"/>
          </a:xfrm>
        </p:spPr>
        <p:txBody>
          <a:bodyPr/>
          <a:lstStyle/>
          <a:p>
            <a:r>
              <a:rPr lang="fr-FR" dirty="0" smtClean="0"/>
              <a:t>Caractère du bien</a:t>
            </a:r>
          </a:p>
          <a:p>
            <a:r>
              <a:rPr lang="fr-FR" dirty="0" smtClean="0"/>
              <a:t>Information sur le vendeur</a:t>
            </a:r>
          </a:p>
          <a:p>
            <a:r>
              <a:rPr lang="fr-FR" dirty="0" smtClean="0"/>
              <a:t>Le prix TTC</a:t>
            </a:r>
          </a:p>
          <a:p>
            <a:r>
              <a:rPr lang="fr-FR" dirty="0" smtClean="0"/>
              <a:t>Les CGV</a:t>
            </a:r>
          </a:p>
          <a:p>
            <a:r>
              <a:rPr lang="fr-FR" dirty="0" smtClean="0"/>
              <a:t>Les frais de port</a:t>
            </a:r>
          </a:p>
          <a:p>
            <a:r>
              <a:rPr lang="fr-FR" dirty="0" smtClean="0"/>
              <a:t>Les modalités de paiement et livraison</a:t>
            </a:r>
          </a:p>
          <a:p>
            <a:r>
              <a:rPr lang="fr-FR" dirty="0" smtClean="0"/>
              <a:t>Le droit de rétractation</a:t>
            </a:r>
          </a:p>
          <a:p>
            <a:r>
              <a:rPr lang="fr-FR" dirty="0" smtClean="0"/>
              <a:t>La durée de l’offre</a:t>
            </a:r>
          </a:p>
          <a:p>
            <a:r>
              <a:rPr lang="fr-FR" dirty="0" smtClean="0"/>
              <a:t>Etape pour conclure le contrat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843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stratégies marketing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9898" y="2218402"/>
            <a:ext cx="5721954" cy="758013"/>
          </a:xfrm>
        </p:spPr>
        <p:txBody>
          <a:bodyPr/>
          <a:lstStyle/>
          <a:p>
            <a:r>
              <a:rPr lang="fr-FR" dirty="0" smtClean="0"/>
              <a:t>Business </a:t>
            </a:r>
            <a:r>
              <a:rPr lang="fr-FR" dirty="0"/>
              <a:t>T</a:t>
            </a:r>
            <a:r>
              <a:rPr lang="fr-FR" dirty="0" smtClean="0"/>
              <a:t>o Business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709961" y="2280788"/>
            <a:ext cx="5721954" cy="758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Business To Customer</a:t>
            </a:r>
            <a:endParaRPr lang="fr-FR" dirty="0"/>
          </a:p>
        </p:txBody>
      </p:sp>
      <p:pic>
        <p:nvPicPr>
          <p:cNvPr id="6146" name="Picture 2" descr="http://www.mediadefine.de/pictures/di_2010_07/b2b-business-to-business-marketing-beratung-management_co_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3900975"/>
            <a:ext cx="5350329" cy="147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humbs.dreamstime.com/z/business-to-customer-concept-blue-background-world-map-social-icons-464890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" b="10111"/>
          <a:stretch/>
        </p:blipFill>
        <p:spPr bwMode="auto">
          <a:xfrm>
            <a:off x="7709961" y="3603634"/>
            <a:ext cx="3026101" cy="20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7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L’immatriculation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866290"/>
            <a:ext cx="9705808" cy="3430279"/>
          </a:xfrm>
        </p:spPr>
        <p:txBody>
          <a:bodyPr>
            <a:normAutofit/>
          </a:bodyPr>
          <a:lstStyle/>
          <a:p>
            <a:r>
              <a:rPr lang="fr-FR" sz="2400" dirty="0" smtClean="0"/>
              <a:t>RCS : Organisme d’immatriculation de société</a:t>
            </a:r>
          </a:p>
          <a:p>
            <a:endParaRPr lang="fr-FR" sz="2400" dirty="0"/>
          </a:p>
          <a:p>
            <a:r>
              <a:rPr lang="fr-FR" sz="2400" dirty="0" smtClean="0"/>
              <a:t>Identification juridique une plateforme de vente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0119" y="2207957"/>
            <a:ext cx="606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Démarches pour créer un site e-commerce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cadra.fr/wp-content/uploads/REGISTRE-DU-COMMER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83" y="3328892"/>
            <a:ext cx="43529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 de domaine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3" y="2180496"/>
            <a:ext cx="6435070" cy="3956535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Création selon:</a:t>
            </a:r>
          </a:p>
          <a:p>
            <a:endParaRPr lang="fr-FR" sz="2400" dirty="0" smtClean="0"/>
          </a:p>
          <a:p>
            <a:pPr lvl="1"/>
            <a:r>
              <a:rPr lang="fr-FR" sz="2400" dirty="0" smtClean="0"/>
              <a:t>Charte de l’AFNIC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La disponibilité (www.afnic.fr)</a:t>
            </a:r>
            <a:endParaRPr lang="fr-FR" sz="2400" dirty="0"/>
          </a:p>
        </p:txBody>
      </p:sp>
      <p:pic>
        <p:nvPicPr>
          <p:cNvPr id="2050" name="Picture 2" descr="https://safebrands.fr/wp-content/uploads/2014/06/arton1778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06" y="3627068"/>
            <a:ext cx="4152656" cy="183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7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CNIL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434064"/>
            <a:ext cx="7947546" cy="3484565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Déclaration de la société</a:t>
            </a:r>
          </a:p>
          <a:p>
            <a:endParaRPr lang="fr-FR" sz="2400" dirty="0"/>
          </a:p>
          <a:p>
            <a:r>
              <a:rPr lang="fr-FR" sz="2400" dirty="0" smtClean="0"/>
              <a:t>Vérification sur les données personnelles:</a:t>
            </a:r>
          </a:p>
          <a:p>
            <a:pPr lvl="1"/>
            <a:r>
              <a:rPr lang="fr-FR" sz="2400" dirty="0"/>
              <a:t>T</a:t>
            </a:r>
            <a:r>
              <a:rPr lang="fr-FR" sz="2400" dirty="0" smtClean="0"/>
              <a:t>raitement</a:t>
            </a:r>
          </a:p>
          <a:p>
            <a:pPr lvl="1"/>
            <a:r>
              <a:rPr lang="fr-FR" sz="2400" dirty="0"/>
              <a:t>S</a:t>
            </a:r>
            <a:r>
              <a:rPr lang="fr-FR" sz="2400" dirty="0" smtClean="0"/>
              <a:t>tockage</a:t>
            </a:r>
          </a:p>
          <a:p>
            <a:pPr lvl="1"/>
            <a:r>
              <a:rPr lang="fr-FR" sz="2400" dirty="0"/>
              <a:t>S</a:t>
            </a:r>
            <a:r>
              <a:rPr lang="fr-FR" sz="2400" dirty="0" smtClean="0"/>
              <a:t>écurité</a:t>
            </a:r>
          </a:p>
          <a:p>
            <a:endParaRPr lang="fr-FR" dirty="0"/>
          </a:p>
        </p:txBody>
      </p:sp>
      <p:pic>
        <p:nvPicPr>
          <p:cNvPr id="3074" name="Picture 2" descr="https://www.cnil.fr/sites/default/files/styles/cnil_logo/public/thumbnails/image/cnil_logo-large.png?itok=FwVPOok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13" y="3675185"/>
            <a:ext cx="5275383" cy="10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produits et les services (CGV)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34339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Les modalités d’achat</a:t>
            </a:r>
          </a:p>
          <a:p>
            <a:endParaRPr lang="fr-FR" sz="2400" dirty="0" smtClean="0"/>
          </a:p>
          <a:p>
            <a:r>
              <a:rPr lang="fr-FR" sz="2400" dirty="0" smtClean="0"/>
              <a:t>Les modalités de paiement</a:t>
            </a:r>
          </a:p>
          <a:p>
            <a:endParaRPr lang="fr-FR" sz="2400" dirty="0" smtClean="0"/>
          </a:p>
          <a:p>
            <a:r>
              <a:rPr lang="fr-FR" sz="2400" dirty="0" smtClean="0"/>
              <a:t>L’</a:t>
            </a:r>
            <a:r>
              <a:rPr lang="fr-FR" sz="2400" dirty="0" err="1" smtClean="0"/>
              <a:t>éxpedition</a:t>
            </a:r>
            <a:r>
              <a:rPr lang="fr-FR" sz="2400" dirty="0" smtClean="0"/>
              <a:t> et le délai de livraison</a:t>
            </a:r>
          </a:p>
          <a:p>
            <a:endParaRPr lang="fr-FR" sz="2400" dirty="0" smtClean="0"/>
          </a:p>
          <a:p>
            <a:r>
              <a:rPr lang="fr-FR" sz="2400" dirty="0" smtClean="0"/>
              <a:t>Le délai de rétractation du consommateur</a:t>
            </a:r>
          </a:p>
        </p:txBody>
      </p:sp>
      <p:pic>
        <p:nvPicPr>
          <p:cNvPr id="4098" name="Picture 2" descr="http://www.cgv-pro.fr/sites/default/files/styles/image-moyenne/public/fichiers/documents-et-images/page/CGV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3" y="2831126"/>
            <a:ext cx="3042135" cy="30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07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droits d’auteur et à l’image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1911690"/>
            <a:ext cx="5450331" cy="37141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Droit d’auteur sur:</a:t>
            </a:r>
          </a:p>
          <a:p>
            <a:pPr lvl="1"/>
            <a:r>
              <a:rPr lang="fr-FR" sz="2400" dirty="0" smtClean="0"/>
              <a:t>Image</a:t>
            </a:r>
          </a:p>
          <a:p>
            <a:pPr lvl="1"/>
            <a:r>
              <a:rPr lang="fr-FR" sz="2400" dirty="0" smtClean="0"/>
              <a:t>Texte</a:t>
            </a:r>
          </a:p>
          <a:p>
            <a:pPr lvl="1"/>
            <a:r>
              <a:rPr lang="fr-FR" sz="2400" dirty="0" smtClean="0"/>
              <a:t>Logo</a:t>
            </a:r>
          </a:p>
          <a:p>
            <a:pPr lvl="1"/>
            <a:r>
              <a:rPr lang="fr-FR" sz="2400" dirty="0" smtClean="0"/>
              <a:t>Vidéo</a:t>
            </a:r>
          </a:p>
          <a:p>
            <a:pPr lvl="1"/>
            <a:r>
              <a:rPr lang="fr-FR" sz="2400" dirty="0" smtClean="0"/>
              <a:t>Document</a:t>
            </a:r>
            <a:endParaRPr lang="fr-FR" sz="2400" dirty="0"/>
          </a:p>
        </p:txBody>
      </p:sp>
      <p:pic>
        <p:nvPicPr>
          <p:cNvPr id="5122" name="Picture 2" descr="http://files.pastostlouis.webnode.fr/200012927-0ee1710d3e/droits-dauteu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13" y="2760784"/>
            <a:ext cx="2892049" cy="289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581192" y="5406650"/>
            <a:ext cx="5174838" cy="120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Droit d’image sur les personnes qui apparaissent sur les photos</a:t>
            </a:r>
          </a:p>
        </p:txBody>
      </p:sp>
    </p:spTree>
    <p:extLst>
      <p:ext uri="{BB962C8B-B14F-4D97-AF65-F5344CB8AC3E}">
        <p14:creationId xmlns:p14="http://schemas.microsoft.com/office/powerpoint/2010/main" val="279187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mentions légales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13238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Information de l’entreprise</a:t>
            </a:r>
          </a:p>
          <a:p>
            <a:pPr lvl="1"/>
            <a:r>
              <a:rPr lang="fr-FR" sz="2400" dirty="0" smtClean="0"/>
              <a:t>La raison social</a:t>
            </a:r>
          </a:p>
          <a:p>
            <a:pPr lvl="1"/>
            <a:r>
              <a:rPr lang="fr-FR" sz="2400" dirty="0" smtClean="0"/>
              <a:t>L’adresse</a:t>
            </a:r>
          </a:p>
          <a:p>
            <a:pPr lvl="1"/>
            <a:r>
              <a:rPr lang="fr-FR" sz="2400" dirty="0" smtClean="0"/>
              <a:t>Adresse mail</a:t>
            </a:r>
          </a:p>
          <a:p>
            <a:pPr lvl="1"/>
            <a:r>
              <a:rPr lang="fr-FR" sz="2400" dirty="0" smtClean="0"/>
              <a:t>Numéro de téléphone</a:t>
            </a:r>
          </a:p>
          <a:p>
            <a:pPr lvl="1"/>
            <a:r>
              <a:rPr lang="fr-FR" sz="2400" dirty="0" smtClean="0"/>
              <a:t>Numéro d’inscription au RCS</a:t>
            </a:r>
          </a:p>
          <a:p>
            <a:pPr lvl="1"/>
            <a:r>
              <a:rPr lang="fr-FR" sz="2400" dirty="0" smtClean="0"/>
              <a:t>Numéro individuel d’identification fiscal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9737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Plusieurs solutions:</a:t>
            </a:r>
          </a:p>
          <a:p>
            <a:pPr lvl="1"/>
            <a:r>
              <a:rPr lang="fr-FR" sz="2400" dirty="0" smtClean="0"/>
              <a:t>Paiement crypté</a:t>
            </a:r>
          </a:p>
          <a:p>
            <a:pPr lvl="1"/>
            <a:r>
              <a:rPr lang="fr-FR" sz="2400" dirty="0" smtClean="0"/>
              <a:t>Porte-monnaie électronique</a:t>
            </a:r>
          </a:p>
          <a:p>
            <a:pPr lvl="1"/>
            <a:r>
              <a:rPr lang="fr-FR" sz="2400" dirty="0" smtClean="0"/>
              <a:t>SMS</a:t>
            </a:r>
          </a:p>
          <a:p>
            <a:pPr lvl="1"/>
            <a:r>
              <a:rPr lang="fr-FR" sz="2400" dirty="0" smtClean="0"/>
              <a:t>Fournisseur d’accès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88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responsabilités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commerçant a une responsabilité totale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8311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686</TotalTime>
  <Words>202</Words>
  <Application>Microsoft Office PowerPoint</Application>
  <PresentationFormat>Grand écran</PresentationFormat>
  <Paragraphs>67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Dividende</vt:lpstr>
      <vt:lpstr>Droit et commerce électronique</vt:lpstr>
      <vt:lpstr>L’immatriculation</vt:lpstr>
      <vt:lpstr>Nom de domaine</vt:lpstr>
      <vt:lpstr>La CNIL</vt:lpstr>
      <vt:lpstr>Les produits et les services (CGV)</vt:lpstr>
      <vt:lpstr>Les droits d’auteur et à l’image</vt:lpstr>
      <vt:lpstr>Les mentions légales</vt:lpstr>
      <vt:lpstr>Les paiements</vt:lpstr>
      <vt:lpstr>Les responsabilités</vt:lpstr>
      <vt:lpstr>Les obligations</vt:lpstr>
      <vt:lpstr>Les stratégies marketing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Jester^</dc:creator>
  <cp:lastModifiedBy>Jester^</cp:lastModifiedBy>
  <cp:revision>8</cp:revision>
  <dcterms:created xsi:type="dcterms:W3CDTF">2017-11-02T10:45:19Z</dcterms:created>
  <dcterms:modified xsi:type="dcterms:W3CDTF">2017-11-02T22:11:49Z</dcterms:modified>
</cp:coreProperties>
</file>