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4810B-28EC-43BD-AB9B-E5FAB05C6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4555E9-E006-4749-B564-DDF3BDE35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82D03-342E-4DDA-94AE-B209ABDB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2185-A33D-46D8-98BC-59E6BF0087F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FA19E-8C0C-4D84-99E5-05A444F2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6D9C6-620D-4F3E-A2E7-09426495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274-9906-43B7-86EF-09D1FFA3E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53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C4D70-1D5C-42F0-B5BD-14F69DE4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1FAFB0-223A-444D-A23D-6CBF5CEC5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C3A4E-DA33-4F1C-A3A0-6DBB3F7A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2185-A33D-46D8-98BC-59E6BF0087F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B0DFC-7C6C-4A53-8A1D-F4530C21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4208E-E8EC-499E-B159-5D489303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274-9906-43B7-86EF-09D1FFA3E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16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0C02E9-039D-4F41-98C2-D786780A8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B35A6A-B5E0-4930-B672-DB4F28E3E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4EB44-4CEC-4D58-9AD9-7C188DCF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2185-A33D-46D8-98BC-59E6BF0087F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C5D81-C694-40E0-A0FB-59883E70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06873-D9F3-47BC-B7CF-BD2A851D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274-9906-43B7-86EF-09D1FFA3E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06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A6A1C-2ACA-4D17-B4BB-D20C3671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B88BF-7CDF-4B64-A0B1-82E12E7ED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EEA6A-7059-4D39-B650-105C12C5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2185-A33D-46D8-98BC-59E6BF0087F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B6F9E3-7AEC-4621-B6F9-0F39F856D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7E942-F154-401E-A0E9-C836DA3C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274-9906-43B7-86EF-09D1FFA3E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33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EBC44-917D-416B-83A6-B57B63F9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C73C6B-C34B-44BC-AAB3-40EA7CB5E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3AFAEF-E212-4CE1-B94A-D490B4904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2185-A33D-46D8-98BC-59E6BF0087F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7FE27-F620-460B-9DD0-06CDC23A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D96680-FD2F-4B53-BF6A-810991B0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274-9906-43B7-86EF-09D1FFA3E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1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48F38-F066-4AD8-8845-AC92E7D2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02A327-9E38-4552-AB5F-9C5E929DF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2C6CC4-55FC-4DDE-9229-7EE346E3B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613EE9-EB7B-4967-9852-B0D1F95F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2185-A33D-46D8-98BC-59E6BF0087F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5D661F-F123-4D10-9067-1B51F018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0B9D66-509F-48F1-9D68-B25B3691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274-9906-43B7-86EF-09D1FFA3E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09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07AAD-F661-483A-96C1-BA03A923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8D00A4-0F44-4E6E-BBED-180B9D819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EAB2A9-3594-4D55-99DC-808BB9462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30CDF3-F469-4904-8226-1ECD3B3B6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85AB95-E91B-4443-97AF-70E382762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AC84EF-BFE8-49CF-8E9B-CC670C15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2185-A33D-46D8-98BC-59E6BF0087F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A42D1D-9868-4E45-8325-4EFB537D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4529F8-CED8-4B74-BCDF-8EAF24C2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274-9906-43B7-86EF-09D1FFA3E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9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21642-A7DB-403C-850B-A00DC60C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B2C77D-1D51-4BE1-9F1E-7914D10B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2185-A33D-46D8-98BC-59E6BF0087F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2C05C2-1A94-43A9-B3C7-4FF6C8D8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8100B5-76C8-4BEA-9A47-E19115E4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274-9906-43B7-86EF-09D1FFA3E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38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7F81B7-AB9A-4AA0-9B45-307FA491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2185-A33D-46D8-98BC-59E6BF0087F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A42D33-5F3B-47E9-83B6-69BA8F5D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B91017-8E58-41D7-9D91-B3935E7C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274-9906-43B7-86EF-09D1FFA3E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72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9C098-800E-4887-883F-8969E1C0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ACF08E-CB17-4EC0-BC5A-D4800C76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146E7A-7E60-4CAF-9728-EE306D956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D35049-86F8-45E6-B112-7AD09B22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2185-A33D-46D8-98BC-59E6BF0087F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22FCD0-6378-40DF-8687-52F9AEF3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24A28A-4921-4320-A9AB-A89F98C6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274-9906-43B7-86EF-09D1FFA3E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49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1737B-8DE3-41A9-98EB-FE4AD89B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256FDD-1C4E-4ED0-BE43-FD0B41DC3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B15F14-BC8E-4A2A-BDC2-C955C6163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8259B-BF99-44CD-8193-BB7C2AC6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2185-A33D-46D8-98BC-59E6BF0087F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7E6CAC-6755-4D5F-976D-0CCFA8D3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2A0D77-C9BB-47B4-BB44-C6B84CE1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274-9906-43B7-86EF-09D1FFA3E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4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340E35-63F5-4FF5-8489-71C02CCA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AAD18-A280-4263-A64E-D15024D16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E679B-4121-4117-8B0E-EAED6096C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2185-A33D-46D8-98BC-59E6BF0087F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817A5-65E7-4FA1-9598-2F99B76BF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72CD55-0890-49D0-8B7E-B89DF638B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70274-9906-43B7-86EF-09D1FFA3E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66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55330" y="660366"/>
            <a:ext cx="2260600" cy="6985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Speed-down</a:t>
            </a:r>
          </a:p>
        </p:txBody>
      </p:sp>
      <p:sp>
        <p:nvSpPr>
          <p:cNvPr id="8" name="Oval 7"/>
          <p:cNvSpPr/>
          <p:nvPr/>
        </p:nvSpPr>
        <p:spPr>
          <a:xfrm>
            <a:off x="9339257" y="5557971"/>
            <a:ext cx="2260600" cy="6985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Steering Forward</a:t>
            </a:r>
          </a:p>
        </p:txBody>
      </p:sp>
      <p:sp>
        <p:nvSpPr>
          <p:cNvPr id="9" name="Oval 8"/>
          <p:cNvSpPr/>
          <p:nvPr/>
        </p:nvSpPr>
        <p:spPr>
          <a:xfrm>
            <a:off x="592143" y="5557971"/>
            <a:ext cx="2260600" cy="6985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Steering Backward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17990" y="1551026"/>
            <a:ext cx="216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joystick.GetAxis</a:t>
            </a:r>
            <a:r>
              <a:rPr lang="en-US" sz="1200" dirty="0"/>
              <a:t>().x &gt; 0.0f </a:t>
            </a:r>
          </a:p>
          <a:p>
            <a:r>
              <a:rPr lang="en-US" sz="1200" dirty="0"/>
              <a:t>&amp;&amp; </a:t>
            </a:r>
            <a:r>
              <a:rPr lang="en-US" sz="1200" dirty="0" err="1"/>
              <a:t>joystick.AxisComparator</a:t>
            </a:r>
            <a:r>
              <a:rPr lang="en-US" sz="1200" dirty="0"/>
              <a:t>() </a:t>
            </a:r>
            <a:br>
              <a:rPr lang="en-US" sz="1200" dirty="0"/>
            </a:br>
            <a:r>
              <a:rPr lang="en-US" sz="1200" dirty="0"/>
              <a:t>&amp;&amp; </a:t>
            </a:r>
            <a:r>
              <a:rPr lang="en-US" sz="1200" dirty="0" err="1"/>
              <a:t>button.GetPress</a:t>
            </a:r>
            <a:r>
              <a:rPr lang="en-US" sz="1200" dirty="0"/>
              <a:t>()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83186" y="847472"/>
            <a:ext cx="2164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joystick.GetAxis</a:t>
            </a:r>
            <a:r>
              <a:rPr lang="en-US" sz="1200" dirty="0"/>
              <a:t>().x &lt; 0.0f </a:t>
            </a:r>
          </a:p>
          <a:p>
            <a:r>
              <a:rPr lang="en-US" sz="1200" dirty="0"/>
              <a:t>&amp;&amp; </a:t>
            </a:r>
            <a:r>
              <a:rPr lang="en-US" sz="1200" dirty="0" err="1"/>
              <a:t>joystick.AxisComparator</a:t>
            </a:r>
            <a:r>
              <a:rPr lang="en-US" sz="1200" dirty="0"/>
              <a:t>() </a:t>
            </a:r>
            <a:br>
              <a:rPr lang="en-US" sz="1200" dirty="0"/>
            </a:br>
            <a:r>
              <a:rPr lang="en-US" sz="1200" dirty="0"/>
              <a:t>&amp;&amp; </a:t>
            </a:r>
            <a:r>
              <a:rPr lang="en-US" sz="1200" dirty="0" err="1"/>
              <a:t>button.GetPress</a:t>
            </a:r>
            <a:r>
              <a:rPr lang="en-US" sz="1200" dirty="0"/>
              <a:t>()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92096" y="4505274"/>
            <a:ext cx="2164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joystick.GetAxis</a:t>
            </a:r>
            <a:r>
              <a:rPr lang="en-US" sz="1200" dirty="0"/>
              <a:t>().y &gt; 0.0f </a:t>
            </a:r>
          </a:p>
          <a:p>
            <a:pPr algn="ctr"/>
            <a:r>
              <a:rPr lang="en-US" sz="1200" dirty="0"/>
              <a:t>&amp;&amp; </a:t>
            </a:r>
            <a:r>
              <a:rPr lang="en-US" sz="1200" dirty="0" err="1"/>
              <a:t>joystick.AxisComparator</a:t>
            </a:r>
            <a:r>
              <a:rPr lang="en-US" sz="1200" dirty="0"/>
              <a:t>() </a:t>
            </a:r>
            <a:br>
              <a:rPr lang="en-US" sz="1200" dirty="0"/>
            </a:br>
            <a:r>
              <a:rPr lang="en-US" sz="1200" dirty="0"/>
              <a:t>&amp;&amp; </a:t>
            </a:r>
            <a:r>
              <a:rPr lang="en-US" sz="1200" dirty="0" err="1"/>
              <a:t>button.GetPress</a:t>
            </a:r>
            <a:r>
              <a:rPr lang="en-US" sz="1200" dirty="0"/>
              <a:t>()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86762" y="4790956"/>
            <a:ext cx="2164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joystick.GetAxis</a:t>
            </a:r>
            <a:r>
              <a:rPr lang="en-US" sz="1200" dirty="0"/>
              <a:t>().y &lt; 0.0f </a:t>
            </a:r>
          </a:p>
          <a:p>
            <a:pPr algn="ctr"/>
            <a:r>
              <a:rPr lang="en-US" sz="1200" dirty="0"/>
              <a:t>&amp;&amp; </a:t>
            </a:r>
            <a:r>
              <a:rPr lang="en-US" sz="1200" dirty="0" err="1"/>
              <a:t>joystick.AxisComparator</a:t>
            </a:r>
            <a:r>
              <a:rPr lang="en-US" sz="1200" dirty="0"/>
              <a:t>() </a:t>
            </a:r>
            <a:br>
              <a:rPr lang="en-US" sz="1200" dirty="0"/>
            </a:br>
            <a:r>
              <a:rPr lang="en-US" sz="1200" dirty="0"/>
              <a:t>&amp;&amp; </a:t>
            </a:r>
            <a:r>
              <a:rPr lang="en-US" sz="1200" dirty="0" err="1"/>
              <a:t>button.GetPress</a:t>
            </a:r>
            <a:r>
              <a:rPr lang="en-US" sz="1200" dirty="0"/>
              <a:t>() </a:t>
            </a:r>
          </a:p>
        </p:txBody>
      </p:sp>
      <p:cxnSp>
        <p:nvCxnSpPr>
          <p:cNvPr id="39" name="Curved Connector 38"/>
          <p:cNvCxnSpPr>
            <a:stCxn id="9" idx="3"/>
            <a:endCxn id="9" idx="4"/>
          </p:cNvCxnSpPr>
          <p:nvPr/>
        </p:nvCxnSpPr>
        <p:spPr>
          <a:xfrm rot="16200000" flipH="1">
            <a:off x="1271675" y="5805702"/>
            <a:ext cx="102293" cy="799243"/>
          </a:xfrm>
          <a:prstGeom prst="curvedConnector3">
            <a:avLst>
              <a:gd name="adj1" fmla="val 323476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8" idx="5"/>
            <a:endCxn id="8" idx="4"/>
          </p:cNvCxnSpPr>
          <p:nvPr/>
        </p:nvCxnSpPr>
        <p:spPr>
          <a:xfrm rot="5400000">
            <a:off x="10818033" y="5805703"/>
            <a:ext cx="102293" cy="799243"/>
          </a:xfrm>
          <a:prstGeom prst="curvedConnector3">
            <a:avLst>
              <a:gd name="adj1" fmla="val 323476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201434" y="6497077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space.transform.angle</a:t>
            </a:r>
            <a:r>
              <a:rPr lang="en-US" dirty="0"/>
              <a:t> +=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37212" y="6498040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space.transform.angle</a:t>
            </a:r>
            <a:r>
              <a:rPr lang="en-US" dirty="0"/>
              <a:t> -= </a:t>
            </a:r>
          </a:p>
        </p:txBody>
      </p:sp>
      <p:sp>
        <p:nvSpPr>
          <p:cNvPr id="42" name="Oval 6">
            <a:extLst>
              <a:ext uri="{FF2B5EF4-FFF2-40B4-BE49-F238E27FC236}">
                <a16:creationId xmlns:a16="http://schemas.microsoft.com/office/drawing/2014/main" id="{0DBE5547-CD82-4C93-9E7A-D90066EC817C}"/>
              </a:ext>
            </a:extLst>
          </p:cNvPr>
          <p:cNvSpPr/>
          <p:nvPr/>
        </p:nvSpPr>
        <p:spPr>
          <a:xfrm>
            <a:off x="9467510" y="543662"/>
            <a:ext cx="2260600" cy="6985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Speed-up</a:t>
            </a:r>
          </a:p>
        </p:txBody>
      </p:sp>
      <p:sp>
        <p:nvSpPr>
          <p:cNvPr id="43" name="Oval 6">
            <a:extLst>
              <a:ext uri="{FF2B5EF4-FFF2-40B4-BE49-F238E27FC236}">
                <a16:creationId xmlns:a16="http://schemas.microsoft.com/office/drawing/2014/main" id="{355C3FC4-6AA7-45E5-AF2B-39BB0F32AE52}"/>
              </a:ext>
            </a:extLst>
          </p:cNvPr>
          <p:cNvSpPr/>
          <p:nvPr/>
        </p:nvSpPr>
        <p:spPr>
          <a:xfrm>
            <a:off x="4727912" y="3089383"/>
            <a:ext cx="2260600" cy="6985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 traveling</a:t>
            </a:r>
            <a:endParaRPr lang="en-US" dirty="0"/>
          </a:p>
        </p:txBody>
      </p:sp>
      <p:sp>
        <p:nvSpPr>
          <p:cNvPr id="50" name="TextBox 48">
            <a:extLst>
              <a:ext uri="{FF2B5EF4-FFF2-40B4-BE49-F238E27FC236}">
                <a16:creationId xmlns:a16="http://schemas.microsoft.com/office/drawing/2014/main" id="{F2EABDC5-62C2-4376-B73F-903D081967B0}"/>
              </a:ext>
            </a:extLst>
          </p:cNvPr>
          <p:cNvSpPr txBox="1"/>
          <p:nvPr/>
        </p:nvSpPr>
        <p:spPr>
          <a:xfrm>
            <a:off x="25030" y="33236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space.transform.rate</a:t>
            </a:r>
            <a:r>
              <a:rPr lang="en-US" dirty="0"/>
              <a:t> -= </a:t>
            </a:r>
          </a:p>
        </p:txBody>
      </p:sp>
      <p:sp>
        <p:nvSpPr>
          <p:cNvPr id="51" name="TextBox 48">
            <a:extLst>
              <a:ext uri="{FF2B5EF4-FFF2-40B4-BE49-F238E27FC236}">
                <a16:creationId xmlns:a16="http://schemas.microsoft.com/office/drawing/2014/main" id="{712AD9FF-AFCF-4FDE-A0F9-B79236396B46}"/>
              </a:ext>
            </a:extLst>
          </p:cNvPr>
          <p:cNvSpPr txBox="1"/>
          <p:nvPr/>
        </p:nvSpPr>
        <p:spPr>
          <a:xfrm>
            <a:off x="9630119" y="-21995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space.transform.rate</a:t>
            </a:r>
            <a:r>
              <a:rPr lang="en-US" dirty="0"/>
              <a:t> += </a:t>
            </a:r>
          </a:p>
        </p:txBody>
      </p:sp>
      <p:cxnSp>
        <p:nvCxnSpPr>
          <p:cNvPr id="52" name="Curved Connector 22">
            <a:extLst>
              <a:ext uri="{FF2B5EF4-FFF2-40B4-BE49-F238E27FC236}">
                <a16:creationId xmlns:a16="http://schemas.microsoft.com/office/drawing/2014/main" id="{799C45FA-A838-4A96-BB61-2E0E363A282C}"/>
              </a:ext>
            </a:extLst>
          </p:cNvPr>
          <p:cNvCxnSpPr>
            <a:cxnSpLocks/>
            <a:stCxn id="9" idx="6"/>
            <a:endCxn id="43" idx="3"/>
          </p:cNvCxnSpPr>
          <p:nvPr/>
        </p:nvCxnSpPr>
        <p:spPr>
          <a:xfrm flipV="1">
            <a:off x="2852743" y="3685590"/>
            <a:ext cx="2206226" cy="222163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22">
            <a:extLst>
              <a:ext uri="{FF2B5EF4-FFF2-40B4-BE49-F238E27FC236}">
                <a16:creationId xmlns:a16="http://schemas.microsoft.com/office/drawing/2014/main" id="{08CE4AE0-E8C9-4962-952E-90B4F202C662}"/>
              </a:ext>
            </a:extLst>
          </p:cNvPr>
          <p:cNvCxnSpPr>
            <a:cxnSpLocks/>
            <a:stCxn id="43" idx="1"/>
            <a:endCxn id="7" idx="6"/>
          </p:cNvCxnSpPr>
          <p:nvPr/>
        </p:nvCxnSpPr>
        <p:spPr>
          <a:xfrm rot="16200000" flipV="1">
            <a:off x="2746420" y="879126"/>
            <a:ext cx="2182060" cy="2443039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22">
            <a:extLst>
              <a:ext uri="{FF2B5EF4-FFF2-40B4-BE49-F238E27FC236}">
                <a16:creationId xmlns:a16="http://schemas.microsoft.com/office/drawing/2014/main" id="{F0C63EED-801A-4ADF-820B-1369C1E07162}"/>
              </a:ext>
            </a:extLst>
          </p:cNvPr>
          <p:cNvCxnSpPr>
            <a:cxnSpLocks/>
            <a:stCxn id="43" idx="7"/>
            <a:endCxn id="42" idx="2"/>
          </p:cNvCxnSpPr>
          <p:nvPr/>
        </p:nvCxnSpPr>
        <p:spPr>
          <a:xfrm rot="5400000" flipH="1" flipV="1">
            <a:off x="6913100" y="637267"/>
            <a:ext cx="2298764" cy="2810055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22">
            <a:extLst>
              <a:ext uri="{FF2B5EF4-FFF2-40B4-BE49-F238E27FC236}">
                <a16:creationId xmlns:a16="http://schemas.microsoft.com/office/drawing/2014/main" id="{F5E5A63E-8B39-461A-BD82-D4147ECC3633}"/>
              </a:ext>
            </a:extLst>
          </p:cNvPr>
          <p:cNvCxnSpPr>
            <a:cxnSpLocks/>
            <a:stCxn id="43" idx="2"/>
            <a:endCxn id="9" idx="7"/>
          </p:cNvCxnSpPr>
          <p:nvPr/>
        </p:nvCxnSpPr>
        <p:spPr>
          <a:xfrm rot="10800000" flipV="1">
            <a:off x="2521686" y="3438632"/>
            <a:ext cx="2206226" cy="222163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22">
            <a:extLst>
              <a:ext uri="{FF2B5EF4-FFF2-40B4-BE49-F238E27FC236}">
                <a16:creationId xmlns:a16="http://schemas.microsoft.com/office/drawing/2014/main" id="{858B8F01-7180-4D74-86DE-693FE1303784}"/>
              </a:ext>
            </a:extLst>
          </p:cNvPr>
          <p:cNvCxnSpPr>
            <a:cxnSpLocks/>
            <a:stCxn id="7" idx="5"/>
            <a:endCxn id="43" idx="1"/>
          </p:cNvCxnSpPr>
          <p:nvPr/>
        </p:nvCxnSpPr>
        <p:spPr>
          <a:xfrm rot="16200000" flipH="1">
            <a:off x="2704370" y="837076"/>
            <a:ext cx="1935103" cy="277409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22">
            <a:extLst>
              <a:ext uri="{FF2B5EF4-FFF2-40B4-BE49-F238E27FC236}">
                <a16:creationId xmlns:a16="http://schemas.microsoft.com/office/drawing/2014/main" id="{F1DE5D7D-8EEF-45E9-988F-71B00A36F1E2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rot="5400000">
            <a:off x="7202108" y="595216"/>
            <a:ext cx="2051807" cy="314111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22">
            <a:extLst>
              <a:ext uri="{FF2B5EF4-FFF2-40B4-BE49-F238E27FC236}">
                <a16:creationId xmlns:a16="http://schemas.microsoft.com/office/drawing/2014/main" id="{87AE565C-4C07-4A62-B9AC-7146DBFA5F85}"/>
              </a:ext>
            </a:extLst>
          </p:cNvPr>
          <p:cNvCxnSpPr>
            <a:cxnSpLocks/>
            <a:stCxn id="8" idx="2"/>
            <a:endCxn id="43" idx="5"/>
          </p:cNvCxnSpPr>
          <p:nvPr/>
        </p:nvCxnSpPr>
        <p:spPr>
          <a:xfrm rot="10800000">
            <a:off x="6657455" y="3685591"/>
            <a:ext cx="2681802" cy="222163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22">
            <a:extLst>
              <a:ext uri="{FF2B5EF4-FFF2-40B4-BE49-F238E27FC236}">
                <a16:creationId xmlns:a16="http://schemas.microsoft.com/office/drawing/2014/main" id="{8B892A53-2178-4B7D-B1EC-6854D8154B4D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rot="16200000" flipH="1">
            <a:off x="-1890967" y="3340012"/>
            <a:ext cx="5391519" cy="236813"/>
          </a:xfrm>
          <a:prstGeom prst="curvedConnector5">
            <a:avLst>
              <a:gd name="adj1" fmla="val -4240"/>
              <a:gd name="adj2" fmla="val -254533"/>
              <a:gd name="adj3" fmla="val 1042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22">
            <a:extLst>
              <a:ext uri="{FF2B5EF4-FFF2-40B4-BE49-F238E27FC236}">
                <a16:creationId xmlns:a16="http://schemas.microsoft.com/office/drawing/2014/main" id="{16F84298-A8C5-4243-AF31-CF5600C46AFE}"/>
              </a:ext>
            </a:extLst>
          </p:cNvPr>
          <p:cNvCxnSpPr>
            <a:cxnSpLocks/>
            <a:stCxn id="42" idx="7"/>
            <a:endCxn id="8" idx="5"/>
          </p:cNvCxnSpPr>
          <p:nvPr/>
        </p:nvCxnSpPr>
        <p:spPr>
          <a:xfrm rot="16200000" flipH="1" flipV="1">
            <a:off x="8578815" y="3335939"/>
            <a:ext cx="5508223" cy="128253"/>
          </a:xfrm>
          <a:prstGeom prst="curvedConnector5">
            <a:avLst>
              <a:gd name="adj1" fmla="val -4150"/>
              <a:gd name="adj2" fmla="val -547278"/>
              <a:gd name="adj3" fmla="val 1041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22">
            <a:extLst>
              <a:ext uri="{FF2B5EF4-FFF2-40B4-BE49-F238E27FC236}">
                <a16:creationId xmlns:a16="http://schemas.microsoft.com/office/drawing/2014/main" id="{E8BFAF1E-6F62-479B-B5D0-88AD4A119BAA}"/>
              </a:ext>
            </a:extLst>
          </p:cNvPr>
          <p:cNvCxnSpPr>
            <a:cxnSpLocks/>
            <a:stCxn id="8" idx="6"/>
            <a:endCxn id="42" idx="6"/>
          </p:cNvCxnSpPr>
          <p:nvPr/>
        </p:nvCxnSpPr>
        <p:spPr>
          <a:xfrm flipV="1">
            <a:off x="11599857" y="892912"/>
            <a:ext cx="128253" cy="5014309"/>
          </a:xfrm>
          <a:prstGeom prst="curvedConnector3">
            <a:avLst>
              <a:gd name="adj1" fmla="val -4053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22">
            <a:extLst>
              <a:ext uri="{FF2B5EF4-FFF2-40B4-BE49-F238E27FC236}">
                <a16:creationId xmlns:a16="http://schemas.microsoft.com/office/drawing/2014/main" id="{3E1A5DDF-36D9-48A6-B9F2-4F2CCF94245C}"/>
              </a:ext>
            </a:extLst>
          </p:cNvPr>
          <p:cNvCxnSpPr>
            <a:cxnSpLocks/>
            <a:stCxn id="9" idx="2"/>
            <a:endCxn id="7" idx="2"/>
          </p:cNvCxnSpPr>
          <p:nvPr/>
        </p:nvCxnSpPr>
        <p:spPr>
          <a:xfrm rot="10800000">
            <a:off x="355331" y="1009617"/>
            <a:ext cx="236813" cy="4897605"/>
          </a:xfrm>
          <a:prstGeom prst="curvedConnector3">
            <a:avLst>
              <a:gd name="adj1" fmla="val -4629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22">
            <a:extLst>
              <a:ext uri="{FF2B5EF4-FFF2-40B4-BE49-F238E27FC236}">
                <a16:creationId xmlns:a16="http://schemas.microsoft.com/office/drawing/2014/main" id="{6C8659A4-CE45-4E98-A353-9C3EA75A7D2C}"/>
              </a:ext>
            </a:extLst>
          </p:cNvPr>
          <p:cNvCxnSpPr>
            <a:cxnSpLocks/>
            <a:stCxn id="43" idx="6"/>
            <a:endCxn id="8" idx="1"/>
          </p:cNvCxnSpPr>
          <p:nvPr/>
        </p:nvCxnSpPr>
        <p:spPr>
          <a:xfrm>
            <a:off x="6988512" y="3438633"/>
            <a:ext cx="2681802" cy="222163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22">
            <a:extLst>
              <a:ext uri="{FF2B5EF4-FFF2-40B4-BE49-F238E27FC236}">
                <a16:creationId xmlns:a16="http://schemas.microsoft.com/office/drawing/2014/main" id="{4F2C1051-ED09-42ED-BD24-78F42A2A77F7}"/>
              </a:ext>
            </a:extLst>
          </p:cNvPr>
          <p:cNvCxnSpPr>
            <a:cxnSpLocks/>
            <a:stCxn id="42" idx="0"/>
            <a:endCxn id="7" idx="0"/>
          </p:cNvCxnSpPr>
          <p:nvPr/>
        </p:nvCxnSpPr>
        <p:spPr>
          <a:xfrm rot="16200000" flipH="1" flipV="1">
            <a:off x="5983368" y="-3954076"/>
            <a:ext cx="116704" cy="9112180"/>
          </a:xfrm>
          <a:prstGeom prst="curvedConnector3">
            <a:avLst>
              <a:gd name="adj1" fmla="val -3735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22">
            <a:extLst>
              <a:ext uri="{FF2B5EF4-FFF2-40B4-BE49-F238E27FC236}">
                <a16:creationId xmlns:a16="http://schemas.microsoft.com/office/drawing/2014/main" id="{55624C2D-ACE1-4379-A303-118CFA201B0D}"/>
              </a:ext>
            </a:extLst>
          </p:cNvPr>
          <p:cNvCxnSpPr>
            <a:cxnSpLocks/>
            <a:stCxn id="9" idx="0"/>
            <a:endCxn id="42" idx="5"/>
          </p:cNvCxnSpPr>
          <p:nvPr/>
        </p:nvCxnSpPr>
        <p:spPr>
          <a:xfrm rot="5400000" flipH="1" flipV="1">
            <a:off x="4350697" y="-1488385"/>
            <a:ext cx="4418102" cy="9674610"/>
          </a:xfrm>
          <a:prstGeom prst="curvedConnector3">
            <a:avLst>
              <a:gd name="adj1" fmla="val 3250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22">
            <a:extLst>
              <a:ext uri="{FF2B5EF4-FFF2-40B4-BE49-F238E27FC236}">
                <a16:creationId xmlns:a16="http://schemas.microsoft.com/office/drawing/2014/main" id="{2E184B5C-9CED-4C2D-9219-DFE470FCFBAD}"/>
              </a:ext>
            </a:extLst>
          </p:cNvPr>
          <p:cNvCxnSpPr>
            <a:cxnSpLocks/>
            <a:stCxn id="42" idx="4"/>
            <a:endCxn id="9" idx="1"/>
          </p:cNvCxnSpPr>
          <p:nvPr/>
        </p:nvCxnSpPr>
        <p:spPr>
          <a:xfrm rot="5400000">
            <a:off x="3551454" y="-1386092"/>
            <a:ext cx="4418102" cy="9674610"/>
          </a:xfrm>
          <a:prstGeom prst="curvedConnector3">
            <a:avLst>
              <a:gd name="adj1" fmla="val 316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22">
            <a:extLst>
              <a:ext uri="{FF2B5EF4-FFF2-40B4-BE49-F238E27FC236}">
                <a16:creationId xmlns:a16="http://schemas.microsoft.com/office/drawing/2014/main" id="{4D2B15FB-1F90-45EB-9450-1AB9BFB867E6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rot="16200000" flipH="1">
            <a:off x="3775748" y="-1832789"/>
            <a:ext cx="4403691" cy="10582413"/>
          </a:xfrm>
          <a:prstGeom prst="curvedConnector3">
            <a:avLst>
              <a:gd name="adj1" fmla="val 609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22">
            <a:extLst>
              <a:ext uri="{FF2B5EF4-FFF2-40B4-BE49-F238E27FC236}">
                <a16:creationId xmlns:a16="http://schemas.microsoft.com/office/drawing/2014/main" id="{3A97C2AE-22EF-416F-BAB9-B8EC752D26F3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rot="16200000" flipV="1">
            <a:off x="3878042" y="-1033545"/>
            <a:ext cx="4199105" cy="8983927"/>
          </a:xfrm>
          <a:prstGeom prst="curvedConnector3">
            <a:avLst>
              <a:gd name="adj1" fmla="val 616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22">
            <a:extLst>
              <a:ext uri="{FF2B5EF4-FFF2-40B4-BE49-F238E27FC236}">
                <a16:creationId xmlns:a16="http://schemas.microsoft.com/office/drawing/2014/main" id="{B72AEE7B-A9DC-48A9-BB0E-47C03EB405C5}"/>
              </a:ext>
            </a:extLst>
          </p:cNvPr>
          <p:cNvCxnSpPr>
            <a:cxnSpLocks/>
            <a:stCxn id="7" idx="7"/>
            <a:endCxn id="42" idx="1"/>
          </p:cNvCxnSpPr>
          <p:nvPr/>
        </p:nvCxnSpPr>
        <p:spPr>
          <a:xfrm rot="5400000" flipH="1" flipV="1">
            <a:off x="5983368" y="-3052540"/>
            <a:ext cx="116704" cy="7513694"/>
          </a:xfrm>
          <a:prstGeom prst="curvedConnector3">
            <a:avLst>
              <a:gd name="adj1" fmla="val 442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22">
            <a:extLst>
              <a:ext uri="{FF2B5EF4-FFF2-40B4-BE49-F238E27FC236}">
                <a16:creationId xmlns:a16="http://schemas.microsoft.com/office/drawing/2014/main" id="{FE9A0313-32DC-405D-A7EA-E6C7815E34C2}"/>
              </a:ext>
            </a:extLst>
          </p:cNvPr>
          <p:cNvCxnSpPr>
            <a:cxnSpLocks/>
            <a:stCxn id="9" idx="4"/>
            <a:endCxn id="8" idx="4"/>
          </p:cNvCxnSpPr>
          <p:nvPr/>
        </p:nvCxnSpPr>
        <p:spPr>
          <a:xfrm rot="16200000" flipH="1">
            <a:off x="6096000" y="1882914"/>
            <a:ext cx="12700" cy="8747114"/>
          </a:xfrm>
          <a:prstGeom prst="curvedConnector3">
            <a:avLst>
              <a:gd name="adj1" fmla="val 387834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22">
            <a:extLst>
              <a:ext uri="{FF2B5EF4-FFF2-40B4-BE49-F238E27FC236}">
                <a16:creationId xmlns:a16="http://schemas.microsoft.com/office/drawing/2014/main" id="{F5C6BAE9-5983-41D8-9C23-4DDCBB70E960}"/>
              </a:ext>
            </a:extLst>
          </p:cNvPr>
          <p:cNvCxnSpPr>
            <a:cxnSpLocks/>
            <a:stCxn id="8" idx="3"/>
            <a:endCxn id="9" idx="5"/>
          </p:cNvCxnSpPr>
          <p:nvPr/>
        </p:nvCxnSpPr>
        <p:spPr>
          <a:xfrm rot="5400000">
            <a:off x="6096000" y="2579864"/>
            <a:ext cx="12700" cy="7148628"/>
          </a:xfrm>
          <a:prstGeom prst="curvedConnector3">
            <a:avLst>
              <a:gd name="adj1" fmla="val -14027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TextBox 18">
            <a:extLst>
              <a:ext uri="{FF2B5EF4-FFF2-40B4-BE49-F238E27FC236}">
                <a16:creationId xmlns:a16="http://schemas.microsoft.com/office/drawing/2014/main" id="{49D9C9C1-EF31-48A4-80B1-39BDEC45A5E7}"/>
              </a:ext>
            </a:extLst>
          </p:cNvPr>
          <p:cNvSpPr txBox="1"/>
          <p:nvPr/>
        </p:nvSpPr>
        <p:spPr>
          <a:xfrm>
            <a:off x="2615929" y="1642656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!</a:t>
            </a:r>
            <a:r>
              <a:rPr lang="en-US" sz="1200" dirty="0" err="1"/>
              <a:t>button.GetPressed</a:t>
            </a:r>
            <a:r>
              <a:rPr lang="en-US" sz="1200" dirty="0"/>
              <a:t>()</a:t>
            </a:r>
          </a:p>
        </p:txBody>
      </p:sp>
      <p:sp>
        <p:nvSpPr>
          <p:cNvPr id="224" name="TextBox 18">
            <a:extLst>
              <a:ext uri="{FF2B5EF4-FFF2-40B4-BE49-F238E27FC236}">
                <a16:creationId xmlns:a16="http://schemas.microsoft.com/office/drawing/2014/main" id="{F6C18EA2-4273-40D8-AA85-2F8BF2524F7E}"/>
              </a:ext>
            </a:extLst>
          </p:cNvPr>
          <p:cNvSpPr txBox="1"/>
          <p:nvPr/>
        </p:nvSpPr>
        <p:spPr>
          <a:xfrm>
            <a:off x="7827663" y="1600817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!</a:t>
            </a:r>
            <a:r>
              <a:rPr lang="en-US" sz="1200" dirty="0" err="1"/>
              <a:t>button.GetPressed</a:t>
            </a:r>
            <a:r>
              <a:rPr lang="en-US" sz="1200" dirty="0"/>
              <a:t>()</a:t>
            </a:r>
          </a:p>
        </p:txBody>
      </p:sp>
      <p:sp>
        <p:nvSpPr>
          <p:cNvPr id="225" name="TextBox 18">
            <a:extLst>
              <a:ext uri="{FF2B5EF4-FFF2-40B4-BE49-F238E27FC236}">
                <a16:creationId xmlns:a16="http://schemas.microsoft.com/office/drawing/2014/main" id="{8566EEF4-6C12-4B31-A237-1B1F7970FF48}"/>
              </a:ext>
            </a:extLst>
          </p:cNvPr>
          <p:cNvSpPr txBox="1"/>
          <p:nvPr/>
        </p:nvSpPr>
        <p:spPr>
          <a:xfrm>
            <a:off x="4316267" y="5140207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!</a:t>
            </a:r>
            <a:r>
              <a:rPr lang="en-US" sz="1200" dirty="0" err="1"/>
              <a:t>button.GetPressed</a:t>
            </a:r>
            <a:r>
              <a:rPr lang="en-US" sz="1200" dirty="0"/>
              <a:t>()</a:t>
            </a:r>
          </a:p>
        </p:txBody>
      </p:sp>
      <p:sp>
        <p:nvSpPr>
          <p:cNvPr id="226" name="TextBox 37">
            <a:extLst>
              <a:ext uri="{FF2B5EF4-FFF2-40B4-BE49-F238E27FC236}">
                <a16:creationId xmlns:a16="http://schemas.microsoft.com/office/drawing/2014/main" id="{D25C1B47-37AC-4430-BB78-682A165C9298}"/>
              </a:ext>
            </a:extLst>
          </p:cNvPr>
          <p:cNvSpPr txBox="1"/>
          <p:nvPr/>
        </p:nvSpPr>
        <p:spPr>
          <a:xfrm rot="16200000">
            <a:off x="-776756" y="3076899"/>
            <a:ext cx="2122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joystick.GetAxis</a:t>
            </a:r>
            <a:r>
              <a:rPr lang="en-US" sz="1200" dirty="0"/>
              <a:t>().y &lt; 0.0f </a:t>
            </a:r>
          </a:p>
          <a:p>
            <a:pPr algn="ctr"/>
            <a:r>
              <a:rPr lang="en-US" sz="1200" dirty="0"/>
              <a:t>&amp;&amp; </a:t>
            </a:r>
            <a:r>
              <a:rPr lang="en-US" sz="1200" dirty="0" err="1"/>
              <a:t>joystick.AxisComparator</a:t>
            </a:r>
            <a:r>
              <a:rPr lang="en-US" sz="1200" dirty="0"/>
              <a:t>()</a:t>
            </a:r>
          </a:p>
          <a:p>
            <a:pPr algn="ctr"/>
            <a:r>
              <a:rPr lang="en-US" sz="1200" dirty="0"/>
              <a:t>&amp;&amp; </a:t>
            </a:r>
            <a:r>
              <a:rPr lang="en-US" sz="1200" dirty="0" err="1"/>
              <a:t>button.GetPress</a:t>
            </a:r>
            <a:r>
              <a:rPr lang="en-US" sz="1200" dirty="0"/>
              <a:t>() </a:t>
            </a:r>
          </a:p>
        </p:txBody>
      </p:sp>
      <p:sp>
        <p:nvSpPr>
          <p:cNvPr id="227" name="TextBox 14">
            <a:extLst>
              <a:ext uri="{FF2B5EF4-FFF2-40B4-BE49-F238E27FC236}">
                <a16:creationId xmlns:a16="http://schemas.microsoft.com/office/drawing/2014/main" id="{E7A5D899-2769-4875-A21B-694A518D3554}"/>
              </a:ext>
            </a:extLst>
          </p:cNvPr>
          <p:cNvSpPr txBox="1"/>
          <p:nvPr/>
        </p:nvSpPr>
        <p:spPr>
          <a:xfrm>
            <a:off x="5921387" y="705315"/>
            <a:ext cx="225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joystick.GetAxis</a:t>
            </a:r>
            <a:r>
              <a:rPr lang="en-US" sz="1200" dirty="0"/>
              <a:t>().x &gt; 0.0f </a:t>
            </a:r>
          </a:p>
          <a:p>
            <a:r>
              <a:rPr lang="en-US" altLang="zh-CN" sz="1200" dirty="0"/>
              <a:t>&amp;&amp; </a:t>
            </a:r>
            <a:r>
              <a:rPr lang="en-US" altLang="zh-CN" sz="1200" dirty="0" err="1"/>
              <a:t>joystick.AxisComparator</a:t>
            </a:r>
            <a:r>
              <a:rPr lang="en-US" altLang="zh-CN" sz="1200" dirty="0"/>
              <a:t>()</a:t>
            </a:r>
            <a:r>
              <a:rPr lang="en-US" sz="1200" dirty="0"/>
              <a:t> </a:t>
            </a:r>
            <a:br>
              <a:rPr lang="en-US" sz="1200" dirty="0"/>
            </a:br>
            <a:r>
              <a:rPr lang="en-US" sz="1200" dirty="0"/>
              <a:t>&amp;&amp; </a:t>
            </a:r>
            <a:r>
              <a:rPr lang="en-US" sz="1200" dirty="0" err="1"/>
              <a:t>button.GetPress</a:t>
            </a:r>
            <a:r>
              <a:rPr lang="en-US" sz="1200" dirty="0"/>
              <a:t>() </a:t>
            </a:r>
          </a:p>
        </p:txBody>
      </p:sp>
      <p:sp>
        <p:nvSpPr>
          <p:cNvPr id="228" name="TextBox 18">
            <a:extLst>
              <a:ext uri="{FF2B5EF4-FFF2-40B4-BE49-F238E27FC236}">
                <a16:creationId xmlns:a16="http://schemas.microsoft.com/office/drawing/2014/main" id="{87765821-644B-4083-965D-4E93CB9036E5}"/>
              </a:ext>
            </a:extLst>
          </p:cNvPr>
          <p:cNvSpPr txBox="1"/>
          <p:nvPr/>
        </p:nvSpPr>
        <p:spPr>
          <a:xfrm>
            <a:off x="4875206" y="53125"/>
            <a:ext cx="326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joystick.GetAxis</a:t>
            </a:r>
            <a:r>
              <a:rPr lang="en-US" sz="1200" dirty="0"/>
              <a:t>().x &lt; 0.0f </a:t>
            </a:r>
          </a:p>
          <a:p>
            <a:r>
              <a:rPr lang="en-US" sz="1200" dirty="0"/>
              <a:t>&amp;&amp; </a:t>
            </a:r>
            <a:r>
              <a:rPr lang="en-US" sz="1200" dirty="0" err="1"/>
              <a:t>joystick.AxisComparator</a:t>
            </a:r>
            <a:r>
              <a:rPr lang="en-US" sz="1200" dirty="0"/>
              <a:t>()</a:t>
            </a:r>
            <a:br>
              <a:rPr lang="en-US" sz="1200" dirty="0"/>
            </a:br>
            <a:r>
              <a:rPr lang="en-US" sz="1200" dirty="0"/>
              <a:t>&amp;&amp; </a:t>
            </a:r>
            <a:r>
              <a:rPr lang="en-US" sz="1200" dirty="0" err="1"/>
              <a:t>button.GetPress</a:t>
            </a:r>
            <a:r>
              <a:rPr lang="en-US" sz="1200" dirty="0"/>
              <a:t>() </a:t>
            </a:r>
          </a:p>
        </p:txBody>
      </p:sp>
      <p:sp>
        <p:nvSpPr>
          <p:cNvPr id="233" name="TextBox 37">
            <a:extLst>
              <a:ext uri="{FF2B5EF4-FFF2-40B4-BE49-F238E27FC236}">
                <a16:creationId xmlns:a16="http://schemas.microsoft.com/office/drawing/2014/main" id="{9A200F5B-8CA1-4BB4-931E-63F570DC06A4}"/>
              </a:ext>
            </a:extLst>
          </p:cNvPr>
          <p:cNvSpPr txBox="1"/>
          <p:nvPr/>
        </p:nvSpPr>
        <p:spPr>
          <a:xfrm>
            <a:off x="5501270" y="5538072"/>
            <a:ext cx="2164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joystick.GetAxis</a:t>
            </a:r>
            <a:r>
              <a:rPr lang="en-US" sz="1200" dirty="0"/>
              <a:t>().y &lt; 0.0f </a:t>
            </a:r>
          </a:p>
          <a:p>
            <a:pPr algn="ctr"/>
            <a:r>
              <a:rPr lang="en-US" sz="1200" dirty="0"/>
              <a:t>&amp;&amp; </a:t>
            </a:r>
            <a:r>
              <a:rPr lang="en-US" sz="1200" dirty="0" err="1"/>
              <a:t>joystick.AxisComparator</a:t>
            </a:r>
            <a:r>
              <a:rPr lang="en-US" sz="1200" dirty="0"/>
              <a:t>() </a:t>
            </a:r>
            <a:br>
              <a:rPr lang="en-US" sz="1200" dirty="0"/>
            </a:br>
            <a:r>
              <a:rPr lang="en-US" sz="1200" dirty="0"/>
              <a:t>&amp;&amp; </a:t>
            </a:r>
            <a:r>
              <a:rPr lang="en-US" sz="1200" dirty="0" err="1"/>
              <a:t>button.GetPress</a:t>
            </a:r>
            <a:r>
              <a:rPr lang="en-US" sz="1200" dirty="0"/>
              <a:t>() </a:t>
            </a:r>
          </a:p>
        </p:txBody>
      </p:sp>
      <p:sp>
        <p:nvSpPr>
          <p:cNvPr id="234" name="TextBox 36">
            <a:extLst>
              <a:ext uri="{FF2B5EF4-FFF2-40B4-BE49-F238E27FC236}">
                <a16:creationId xmlns:a16="http://schemas.microsoft.com/office/drawing/2014/main" id="{4B4F8316-EC0E-4F6A-8C81-747539025EE8}"/>
              </a:ext>
            </a:extLst>
          </p:cNvPr>
          <p:cNvSpPr txBox="1"/>
          <p:nvPr/>
        </p:nvSpPr>
        <p:spPr>
          <a:xfrm>
            <a:off x="5110809" y="6297262"/>
            <a:ext cx="2164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joystick.GetAxis</a:t>
            </a:r>
            <a:r>
              <a:rPr lang="en-US" sz="1200" dirty="0"/>
              <a:t>().y &gt; 0.0f </a:t>
            </a:r>
          </a:p>
          <a:p>
            <a:pPr algn="ctr"/>
            <a:r>
              <a:rPr lang="en-US" sz="1200" dirty="0"/>
              <a:t>&amp;&amp; </a:t>
            </a:r>
            <a:r>
              <a:rPr lang="en-US" sz="1200" dirty="0" err="1"/>
              <a:t>joystick.AxisComparator</a:t>
            </a:r>
            <a:r>
              <a:rPr lang="en-US" sz="1200" dirty="0"/>
              <a:t>() </a:t>
            </a:r>
            <a:br>
              <a:rPr lang="en-US" sz="1200" dirty="0"/>
            </a:br>
            <a:r>
              <a:rPr lang="en-US" sz="1200" dirty="0"/>
              <a:t>&amp;&amp; </a:t>
            </a:r>
            <a:r>
              <a:rPr lang="en-US" sz="1200" dirty="0" err="1"/>
              <a:t>button.GetPress</a:t>
            </a:r>
            <a:r>
              <a:rPr lang="en-US" sz="1200" dirty="0"/>
              <a:t>() </a:t>
            </a:r>
          </a:p>
        </p:txBody>
      </p:sp>
      <p:sp>
        <p:nvSpPr>
          <p:cNvPr id="237" name="TextBox 37">
            <a:extLst>
              <a:ext uri="{FF2B5EF4-FFF2-40B4-BE49-F238E27FC236}">
                <a16:creationId xmlns:a16="http://schemas.microsoft.com/office/drawing/2014/main" id="{D25050E7-03D6-464F-A61D-A6C37577FD18}"/>
              </a:ext>
            </a:extLst>
          </p:cNvPr>
          <p:cNvSpPr txBox="1"/>
          <p:nvPr/>
        </p:nvSpPr>
        <p:spPr>
          <a:xfrm rot="16200000">
            <a:off x="-54942" y="3076898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joystick.GetAxis</a:t>
            </a:r>
            <a:r>
              <a:rPr lang="en-US" sz="1200" dirty="0"/>
              <a:t>().x &lt; 0.0f </a:t>
            </a:r>
          </a:p>
          <a:p>
            <a:pPr algn="ctr"/>
            <a:r>
              <a:rPr lang="en-US" sz="1200" dirty="0"/>
              <a:t>&amp;&amp; </a:t>
            </a:r>
            <a:r>
              <a:rPr lang="en-US" sz="1200" dirty="0" err="1"/>
              <a:t>joystick.AxisComparator</a:t>
            </a:r>
            <a:r>
              <a:rPr lang="en-US" sz="1200" dirty="0"/>
              <a:t>()</a:t>
            </a:r>
          </a:p>
          <a:p>
            <a:pPr algn="ctr"/>
            <a:r>
              <a:rPr lang="en-US" sz="1200" dirty="0"/>
              <a:t>&amp;&amp; </a:t>
            </a:r>
            <a:r>
              <a:rPr lang="en-US" sz="1200" dirty="0" err="1"/>
              <a:t>button.GetPress</a:t>
            </a:r>
            <a:r>
              <a:rPr lang="en-US" sz="1200" dirty="0"/>
              <a:t>() </a:t>
            </a:r>
          </a:p>
        </p:txBody>
      </p:sp>
      <p:sp>
        <p:nvSpPr>
          <p:cNvPr id="238" name="TextBox 37">
            <a:extLst>
              <a:ext uri="{FF2B5EF4-FFF2-40B4-BE49-F238E27FC236}">
                <a16:creationId xmlns:a16="http://schemas.microsoft.com/office/drawing/2014/main" id="{D2260B90-8A60-4C74-86B4-929651F01F53}"/>
              </a:ext>
            </a:extLst>
          </p:cNvPr>
          <p:cNvSpPr txBox="1"/>
          <p:nvPr/>
        </p:nvSpPr>
        <p:spPr>
          <a:xfrm rot="16200000">
            <a:off x="9748141" y="3294804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joystick.GetAxis</a:t>
            </a:r>
            <a:r>
              <a:rPr lang="en-US" sz="1200" dirty="0"/>
              <a:t>().x &gt; 0.0f </a:t>
            </a:r>
          </a:p>
          <a:p>
            <a:pPr algn="ctr"/>
            <a:r>
              <a:rPr lang="en-US" sz="1200" dirty="0"/>
              <a:t>&amp;&amp; </a:t>
            </a:r>
            <a:r>
              <a:rPr lang="en-US" sz="1200" dirty="0" err="1"/>
              <a:t>joystick.AxisComparator</a:t>
            </a:r>
            <a:r>
              <a:rPr lang="en-US" sz="1200" dirty="0"/>
              <a:t>()</a:t>
            </a:r>
          </a:p>
          <a:p>
            <a:pPr algn="ctr"/>
            <a:r>
              <a:rPr lang="en-US" sz="1200" dirty="0"/>
              <a:t>&amp;&amp; </a:t>
            </a:r>
            <a:r>
              <a:rPr lang="en-US" sz="1200" dirty="0" err="1"/>
              <a:t>button.GetPress</a:t>
            </a:r>
            <a:r>
              <a:rPr lang="en-US" sz="1200" dirty="0"/>
              <a:t>() </a:t>
            </a:r>
          </a:p>
        </p:txBody>
      </p:sp>
      <p:sp>
        <p:nvSpPr>
          <p:cNvPr id="239" name="TextBox 37">
            <a:extLst>
              <a:ext uri="{FF2B5EF4-FFF2-40B4-BE49-F238E27FC236}">
                <a16:creationId xmlns:a16="http://schemas.microsoft.com/office/drawing/2014/main" id="{4FC7351E-A5F9-4209-A69A-DABE1930849D}"/>
              </a:ext>
            </a:extLst>
          </p:cNvPr>
          <p:cNvSpPr txBox="1"/>
          <p:nvPr/>
        </p:nvSpPr>
        <p:spPr>
          <a:xfrm rot="16200000">
            <a:off x="10732333" y="3325881"/>
            <a:ext cx="2122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joystick.GetAxis</a:t>
            </a:r>
            <a:r>
              <a:rPr lang="en-US" sz="1200" dirty="0"/>
              <a:t>().y &gt; 0.0f </a:t>
            </a:r>
          </a:p>
          <a:p>
            <a:pPr algn="ctr"/>
            <a:r>
              <a:rPr lang="en-US" sz="1200" dirty="0"/>
              <a:t>&amp;&amp; </a:t>
            </a:r>
            <a:r>
              <a:rPr lang="en-US" sz="1200" dirty="0" err="1"/>
              <a:t>joystick.AxisComparator</a:t>
            </a:r>
            <a:r>
              <a:rPr lang="en-US" sz="1200" dirty="0"/>
              <a:t>()</a:t>
            </a:r>
          </a:p>
          <a:p>
            <a:pPr algn="ctr"/>
            <a:r>
              <a:rPr lang="en-US" sz="1200" dirty="0"/>
              <a:t>&amp;&amp; </a:t>
            </a:r>
            <a:r>
              <a:rPr lang="en-US" sz="1200" dirty="0" err="1"/>
              <a:t>button.GetPress</a:t>
            </a:r>
            <a:r>
              <a:rPr lang="en-US" sz="1200" dirty="0"/>
              <a:t>() </a:t>
            </a:r>
          </a:p>
        </p:txBody>
      </p:sp>
      <p:sp>
        <p:nvSpPr>
          <p:cNvPr id="241" name="TextBox 37">
            <a:extLst>
              <a:ext uri="{FF2B5EF4-FFF2-40B4-BE49-F238E27FC236}">
                <a16:creationId xmlns:a16="http://schemas.microsoft.com/office/drawing/2014/main" id="{8A9408EE-3ECA-4B15-8BCF-39DA23BC3016}"/>
              </a:ext>
            </a:extLst>
          </p:cNvPr>
          <p:cNvSpPr txBox="1"/>
          <p:nvPr/>
        </p:nvSpPr>
        <p:spPr>
          <a:xfrm rot="19262133">
            <a:off x="1058543" y="3830194"/>
            <a:ext cx="2122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joystick.GetAxis</a:t>
            </a:r>
            <a:r>
              <a:rPr lang="en-US" sz="1200" dirty="0"/>
              <a:t>().y &lt; 0.0f </a:t>
            </a:r>
          </a:p>
          <a:p>
            <a:pPr algn="ctr"/>
            <a:r>
              <a:rPr lang="en-US" sz="1200" dirty="0"/>
              <a:t>&amp;&amp; </a:t>
            </a:r>
            <a:r>
              <a:rPr lang="en-US" sz="1200" dirty="0" err="1"/>
              <a:t>joystick.AxisComparator</a:t>
            </a:r>
            <a:r>
              <a:rPr lang="en-US" sz="1200" dirty="0"/>
              <a:t>()</a:t>
            </a:r>
          </a:p>
          <a:p>
            <a:pPr algn="ctr"/>
            <a:r>
              <a:rPr lang="en-US" sz="1200" dirty="0"/>
              <a:t>&amp;&amp; </a:t>
            </a:r>
            <a:r>
              <a:rPr lang="en-US" sz="1200" dirty="0" err="1"/>
              <a:t>button.GetPress</a:t>
            </a:r>
            <a:r>
              <a:rPr lang="en-US" sz="1200" dirty="0"/>
              <a:t>() </a:t>
            </a:r>
          </a:p>
        </p:txBody>
      </p:sp>
      <p:sp>
        <p:nvSpPr>
          <p:cNvPr id="242" name="TextBox 37">
            <a:extLst>
              <a:ext uri="{FF2B5EF4-FFF2-40B4-BE49-F238E27FC236}">
                <a16:creationId xmlns:a16="http://schemas.microsoft.com/office/drawing/2014/main" id="{0A2A1F29-10E8-478B-AB9A-AE4ED21A791C}"/>
              </a:ext>
            </a:extLst>
          </p:cNvPr>
          <p:cNvSpPr txBox="1"/>
          <p:nvPr/>
        </p:nvSpPr>
        <p:spPr>
          <a:xfrm rot="19262133">
            <a:off x="9108438" y="2273836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joystick.GetAxis</a:t>
            </a:r>
            <a:r>
              <a:rPr lang="en-US" sz="1200" dirty="0"/>
              <a:t>().x &gt; 0.0f </a:t>
            </a:r>
          </a:p>
          <a:p>
            <a:pPr algn="ctr"/>
            <a:r>
              <a:rPr lang="en-US" sz="1200" dirty="0"/>
              <a:t>&amp;&amp; </a:t>
            </a:r>
            <a:r>
              <a:rPr lang="en-US" sz="1200" dirty="0" err="1"/>
              <a:t>joystick.AxisComparator</a:t>
            </a:r>
            <a:r>
              <a:rPr lang="en-US" sz="1200" dirty="0"/>
              <a:t>()</a:t>
            </a:r>
          </a:p>
          <a:p>
            <a:pPr algn="ctr"/>
            <a:r>
              <a:rPr lang="en-US" sz="1200" dirty="0"/>
              <a:t>&amp;&amp; </a:t>
            </a:r>
            <a:r>
              <a:rPr lang="en-US" sz="1200" dirty="0" err="1"/>
              <a:t>button.GetPress</a:t>
            </a:r>
            <a:r>
              <a:rPr lang="en-US" sz="1200" dirty="0"/>
              <a:t>() </a:t>
            </a:r>
          </a:p>
        </p:txBody>
      </p:sp>
      <p:sp>
        <p:nvSpPr>
          <p:cNvPr id="243" name="TextBox 37">
            <a:extLst>
              <a:ext uri="{FF2B5EF4-FFF2-40B4-BE49-F238E27FC236}">
                <a16:creationId xmlns:a16="http://schemas.microsoft.com/office/drawing/2014/main" id="{0DF81A89-DF97-4B24-A870-F472AFAF243E}"/>
              </a:ext>
            </a:extLst>
          </p:cNvPr>
          <p:cNvSpPr txBox="1"/>
          <p:nvPr/>
        </p:nvSpPr>
        <p:spPr>
          <a:xfrm rot="1696371">
            <a:off x="1165616" y="2404112"/>
            <a:ext cx="2122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joystick.GetAxis</a:t>
            </a:r>
            <a:r>
              <a:rPr lang="en-US" sz="1200" dirty="0"/>
              <a:t>().y &gt; 0.0f </a:t>
            </a:r>
          </a:p>
          <a:p>
            <a:pPr algn="ctr"/>
            <a:r>
              <a:rPr lang="en-US" sz="1200" dirty="0"/>
              <a:t>&amp;&amp; </a:t>
            </a:r>
            <a:r>
              <a:rPr lang="en-US" sz="1200" dirty="0" err="1"/>
              <a:t>joystick.AxisComparator</a:t>
            </a:r>
            <a:r>
              <a:rPr lang="en-US" sz="1200" dirty="0"/>
              <a:t>()</a:t>
            </a:r>
          </a:p>
          <a:p>
            <a:pPr algn="ctr"/>
            <a:r>
              <a:rPr lang="en-US" sz="1200" dirty="0"/>
              <a:t>&amp;&amp; </a:t>
            </a:r>
            <a:r>
              <a:rPr lang="en-US" sz="1200" dirty="0" err="1"/>
              <a:t>button.GetPress</a:t>
            </a:r>
            <a:r>
              <a:rPr lang="en-US" sz="1200" dirty="0"/>
              <a:t>() </a:t>
            </a:r>
          </a:p>
        </p:txBody>
      </p:sp>
      <p:sp>
        <p:nvSpPr>
          <p:cNvPr id="244" name="TextBox 37">
            <a:extLst>
              <a:ext uri="{FF2B5EF4-FFF2-40B4-BE49-F238E27FC236}">
                <a16:creationId xmlns:a16="http://schemas.microsoft.com/office/drawing/2014/main" id="{BE312187-D060-4892-B092-CAEB880A76AE}"/>
              </a:ext>
            </a:extLst>
          </p:cNvPr>
          <p:cNvSpPr txBox="1"/>
          <p:nvPr/>
        </p:nvSpPr>
        <p:spPr>
          <a:xfrm rot="1245537">
            <a:off x="7201014" y="2806243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joystick.GetAxis</a:t>
            </a:r>
            <a:r>
              <a:rPr lang="en-US" sz="1200" dirty="0"/>
              <a:t>().x &lt; 0.0f </a:t>
            </a:r>
          </a:p>
          <a:p>
            <a:pPr algn="ctr"/>
            <a:r>
              <a:rPr lang="en-US" sz="1200" dirty="0"/>
              <a:t>&amp;&amp; </a:t>
            </a:r>
            <a:r>
              <a:rPr lang="en-US" sz="1200" dirty="0" err="1"/>
              <a:t>joystick.AxisComparator</a:t>
            </a:r>
            <a:r>
              <a:rPr lang="en-US" sz="1200" dirty="0"/>
              <a:t>()</a:t>
            </a:r>
          </a:p>
          <a:p>
            <a:pPr algn="ctr"/>
            <a:r>
              <a:rPr lang="en-US" sz="1200" dirty="0"/>
              <a:t>&amp;&amp; </a:t>
            </a:r>
            <a:r>
              <a:rPr lang="en-US" sz="1200" dirty="0" err="1"/>
              <a:t>button.GetPress</a:t>
            </a:r>
            <a:r>
              <a:rPr lang="en-US" sz="1200" dirty="0"/>
              <a:t>() </a:t>
            </a:r>
          </a:p>
        </p:txBody>
      </p:sp>
      <p:sp>
        <p:nvSpPr>
          <p:cNvPr id="245" name="TextBox 18">
            <a:extLst>
              <a:ext uri="{FF2B5EF4-FFF2-40B4-BE49-F238E27FC236}">
                <a16:creationId xmlns:a16="http://schemas.microsoft.com/office/drawing/2014/main" id="{E52FFFF9-86F3-48B5-8DA2-F0E76E28820A}"/>
              </a:ext>
            </a:extLst>
          </p:cNvPr>
          <p:cNvSpPr txBox="1"/>
          <p:nvPr/>
        </p:nvSpPr>
        <p:spPr>
          <a:xfrm>
            <a:off x="5607440" y="4668243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!</a:t>
            </a:r>
            <a:r>
              <a:rPr lang="en-US" sz="1200" dirty="0" err="1"/>
              <a:t>button.GetPressed</a:t>
            </a:r>
            <a:r>
              <a:rPr lang="en-US" sz="1200" dirty="0"/>
              <a:t>()</a:t>
            </a:r>
          </a:p>
        </p:txBody>
      </p:sp>
      <p:cxnSp>
        <p:nvCxnSpPr>
          <p:cNvPr id="246" name="Curved Connector 38">
            <a:extLst>
              <a:ext uri="{FF2B5EF4-FFF2-40B4-BE49-F238E27FC236}">
                <a16:creationId xmlns:a16="http://schemas.microsoft.com/office/drawing/2014/main" id="{D8763F92-5962-4332-8B39-B029F7E9A13B}"/>
              </a:ext>
            </a:extLst>
          </p:cNvPr>
          <p:cNvCxnSpPr>
            <a:cxnSpLocks/>
            <a:stCxn id="42" idx="0"/>
            <a:endCxn id="42" idx="7"/>
          </p:cNvCxnSpPr>
          <p:nvPr/>
        </p:nvCxnSpPr>
        <p:spPr>
          <a:xfrm rot="16200000" flipH="1">
            <a:off x="10946284" y="195187"/>
            <a:ext cx="102293" cy="799243"/>
          </a:xfrm>
          <a:prstGeom prst="curvedConnector3">
            <a:avLst>
              <a:gd name="adj1" fmla="val -223476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Curved Connector 38">
            <a:extLst>
              <a:ext uri="{FF2B5EF4-FFF2-40B4-BE49-F238E27FC236}">
                <a16:creationId xmlns:a16="http://schemas.microsoft.com/office/drawing/2014/main" id="{55B5BDA2-97BB-4D7F-8B75-B2132E8E75FC}"/>
              </a:ext>
            </a:extLst>
          </p:cNvPr>
          <p:cNvCxnSpPr>
            <a:cxnSpLocks/>
            <a:stCxn id="7" idx="1"/>
            <a:endCxn id="7" idx="0"/>
          </p:cNvCxnSpPr>
          <p:nvPr/>
        </p:nvCxnSpPr>
        <p:spPr>
          <a:xfrm rot="5400000" flipH="1" flipV="1">
            <a:off x="1034862" y="311892"/>
            <a:ext cx="102293" cy="799243"/>
          </a:xfrm>
          <a:prstGeom prst="curvedConnector3">
            <a:avLst>
              <a:gd name="adj1" fmla="val 323476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8FA3D-14DC-46DC-B710-F4F4FC28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AxisComparator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return |</a:t>
            </a:r>
            <a:r>
              <a:rPr lang="en-US" altLang="zh-CN" dirty="0" err="1"/>
              <a:t>joystick.GetAxis</a:t>
            </a:r>
            <a:r>
              <a:rPr lang="en-US" altLang="zh-CN" dirty="0"/>
              <a:t>().x| &gt; | </a:t>
            </a:r>
            <a:r>
              <a:rPr lang="en-US" altLang="zh-CN" dirty="0" err="1"/>
              <a:t>joystick.GetAxis</a:t>
            </a:r>
            <a:r>
              <a:rPr lang="en-US" altLang="zh-CN" dirty="0"/>
              <a:t>().y|;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8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>
            <a:extLst>
              <a:ext uri="{FF2B5EF4-FFF2-40B4-BE49-F238E27FC236}">
                <a16:creationId xmlns:a16="http://schemas.microsoft.com/office/drawing/2014/main" id="{D0F8FD30-01C7-4104-9930-2D4D9300B577}"/>
              </a:ext>
            </a:extLst>
          </p:cNvPr>
          <p:cNvSpPr/>
          <p:nvPr/>
        </p:nvSpPr>
        <p:spPr>
          <a:xfrm>
            <a:off x="1877631" y="668260"/>
            <a:ext cx="2842687" cy="11054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F40B52DD-EB94-4D1A-8CD2-CD306D882C78}"/>
              </a:ext>
            </a:extLst>
          </p:cNvPr>
          <p:cNvSpPr/>
          <p:nvPr/>
        </p:nvSpPr>
        <p:spPr>
          <a:xfrm>
            <a:off x="9028387" y="4238511"/>
            <a:ext cx="2842687" cy="11054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Touching</a:t>
            </a:r>
          </a:p>
        </p:txBody>
      </p:sp>
      <p:sp>
        <p:nvSpPr>
          <p:cNvPr id="6" name="Oval 8">
            <a:extLst>
              <a:ext uri="{FF2B5EF4-FFF2-40B4-BE49-F238E27FC236}">
                <a16:creationId xmlns:a16="http://schemas.microsoft.com/office/drawing/2014/main" id="{9A18DC08-2720-41B4-AB8D-8B797B137E63}"/>
              </a:ext>
            </a:extLst>
          </p:cNvPr>
          <p:cNvSpPr/>
          <p:nvPr/>
        </p:nvSpPr>
        <p:spPr>
          <a:xfrm>
            <a:off x="4304015" y="4241874"/>
            <a:ext cx="2842687" cy="11054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Holding</a:t>
            </a:r>
          </a:p>
        </p:txBody>
      </p:sp>
      <p:cxnSp>
        <p:nvCxnSpPr>
          <p:cNvPr id="7" name="Curved Connector 12">
            <a:extLst>
              <a:ext uri="{FF2B5EF4-FFF2-40B4-BE49-F238E27FC236}">
                <a16:creationId xmlns:a16="http://schemas.microsoft.com/office/drawing/2014/main" id="{CAAF2850-6C83-4FBD-98F3-F51BCEEF8FE9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4720318" y="1220972"/>
            <a:ext cx="5729413" cy="3017539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14">
            <a:extLst>
              <a:ext uri="{FF2B5EF4-FFF2-40B4-BE49-F238E27FC236}">
                <a16:creationId xmlns:a16="http://schemas.microsoft.com/office/drawing/2014/main" id="{ECDAB539-917C-4BC5-B1CA-52A4B6BEFA01}"/>
              </a:ext>
            </a:extLst>
          </p:cNvPr>
          <p:cNvSpPr txBox="1"/>
          <p:nvPr/>
        </p:nvSpPr>
        <p:spPr>
          <a:xfrm>
            <a:off x="9664261" y="2545075"/>
            <a:ext cx="267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hand.triggerOngoing</a:t>
            </a:r>
            <a:endParaRPr lang="en-US" dirty="0"/>
          </a:p>
        </p:txBody>
      </p:sp>
      <p:cxnSp>
        <p:nvCxnSpPr>
          <p:cNvPr id="9" name="Curved Connector 15">
            <a:extLst>
              <a:ext uri="{FF2B5EF4-FFF2-40B4-BE49-F238E27FC236}">
                <a16:creationId xmlns:a16="http://schemas.microsoft.com/office/drawing/2014/main" id="{807BEBC6-496F-4DC7-B0E0-7E36DC6167EA}"/>
              </a:ext>
            </a:extLst>
          </p:cNvPr>
          <p:cNvCxnSpPr>
            <a:cxnSpLocks/>
            <a:stCxn id="6" idx="2"/>
            <a:endCxn id="4" idx="3"/>
          </p:cNvCxnSpPr>
          <p:nvPr/>
        </p:nvCxnSpPr>
        <p:spPr>
          <a:xfrm rot="10800000">
            <a:off x="2293933" y="1611798"/>
            <a:ext cx="2010082" cy="3182788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18">
            <a:extLst>
              <a:ext uri="{FF2B5EF4-FFF2-40B4-BE49-F238E27FC236}">
                <a16:creationId xmlns:a16="http://schemas.microsoft.com/office/drawing/2014/main" id="{8F6B5D0D-3F10-46D5-B6AF-80F630A84E00}"/>
              </a:ext>
            </a:extLst>
          </p:cNvPr>
          <p:cNvSpPr txBox="1"/>
          <p:nvPr/>
        </p:nvSpPr>
        <p:spPr>
          <a:xfrm>
            <a:off x="2458565" y="2668224"/>
            <a:ext cx="173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grasp == null</a:t>
            </a:r>
          </a:p>
        </p:txBody>
      </p:sp>
      <p:cxnSp>
        <p:nvCxnSpPr>
          <p:cNvPr id="11" name="Curved Connector 19">
            <a:extLst>
              <a:ext uri="{FF2B5EF4-FFF2-40B4-BE49-F238E27FC236}">
                <a16:creationId xmlns:a16="http://schemas.microsoft.com/office/drawing/2014/main" id="{CC92E20A-EBB8-4321-9BD8-DF3F70775AB5}"/>
              </a:ext>
            </a:extLst>
          </p:cNvPr>
          <p:cNvCxnSpPr>
            <a:stCxn id="5" idx="1"/>
            <a:endCxn id="4" idx="5"/>
          </p:cNvCxnSpPr>
          <p:nvPr/>
        </p:nvCxnSpPr>
        <p:spPr>
          <a:xfrm rot="16200000" flipV="1">
            <a:off x="5480054" y="435760"/>
            <a:ext cx="2788598" cy="514067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37">
            <a:extLst>
              <a:ext uri="{FF2B5EF4-FFF2-40B4-BE49-F238E27FC236}">
                <a16:creationId xmlns:a16="http://schemas.microsoft.com/office/drawing/2014/main" id="{1C743F7C-566C-43F3-9C8B-8E9B8E52ED4D}"/>
              </a:ext>
            </a:extLst>
          </p:cNvPr>
          <p:cNvSpPr txBox="1"/>
          <p:nvPr/>
        </p:nvSpPr>
        <p:spPr>
          <a:xfrm>
            <a:off x="6714663" y="5026053"/>
            <a:ext cx="284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hand.triggerOngoing</a:t>
            </a:r>
            <a:endParaRPr lang="en-US" dirty="0"/>
          </a:p>
          <a:p>
            <a:pPr algn="ctr"/>
            <a:r>
              <a:rPr lang="en-US" dirty="0"/>
              <a:t>&amp;&amp; </a:t>
            </a:r>
            <a:r>
              <a:rPr lang="en-US" dirty="0" err="1"/>
              <a:t>button.GetPress</a:t>
            </a:r>
            <a:r>
              <a:rPr lang="en-US" dirty="0"/>
              <a:t>() </a:t>
            </a:r>
          </a:p>
        </p:txBody>
      </p:sp>
      <p:cxnSp>
        <p:nvCxnSpPr>
          <p:cNvPr id="13" name="Curved Connector 43">
            <a:extLst>
              <a:ext uri="{FF2B5EF4-FFF2-40B4-BE49-F238E27FC236}">
                <a16:creationId xmlns:a16="http://schemas.microsoft.com/office/drawing/2014/main" id="{86F755A8-384B-424D-B190-1A6E3BC4E4E6}"/>
              </a:ext>
            </a:extLst>
          </p:cNvPr>
          <p:cNvCxnSpPr>
            <a:stCxn id="5" idx="2"/>
            <a:endCxn id="6" idx="6"/>
          </p:cNvCxnSpPr>
          <p:nvPr/>
        </p:nvCxnSpPr>
        <p:spPr>
          <a:xfrm rot="10800000" flipV="1">
            <a:off x="7146703" y="4791222"/>
            <a:ext cx="1881685" cy="3363"/>
          </a:xfrm>
          <a:prstGeom prst="curved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31">
            <a:extLst>
              <a:ext uri="{FF2B5EF4-FFF2-40B4-BE49-F238E27FC236}">
                <a16:creationId xmlns:a16="http://schemas.microsoft.com/office/drawing/2014/main" id="{D0638C05-E6FC-4050-ADBD-8DFA559661F5}"/>
              </a:ext>
            </a:extLst>
          </p:cNvPr>
          <p:cNvSpPr txBox="1"/>
          <p:nvPr/>
        </p:nvSpPr>
        <p:spPr>
          <a:xfrm>
            <a:off x="6560376" y="2615398"/>
            <a:ext cx="276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r>
              <a:rPr lang="en-US" dirty="0" err="1"/>
              <a:t>hand.triggerOngoing</a:t>
            </a:r>
            <a:endParaRPr lang="en-US" dirty="0"/>
          </a:p>
        </p:txBody>
      </p:sp>
      <p:sp>
        <p:nvSpPr>
          <p:cNvPr id="15" name="TextBox 35">
            <a:extLst>
              <a:ext uri="{FF2B5EF4-FFF2-40B4-BE49-F238E27FC236}">
                <a16:creationId xmlns:a16="http://schemas.microsoft.com/office/drawing/2014/main" id="{CDD20C31-9AFC-4EBF-BD5E-753CA9B8A522}"/>
              </a:ext>
            </a:extLst>
          </p:cNvPr>
          <p:cNvSpPr txBox="1"/>
          <p:nvPr/>
        </p:nvSpPr>
        <p:spPr>
          <a:xfrm>
            <a:off x="3679062" y="3123774"/>
            <a:ext cx="241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!</a:t>
            </a:r>
            <a:r>
              <a:rPr lang="en-US" dirty="0" err="1"/>
              <a:t>button.GetPress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&amp;&amp; grasp != null</a:t>
            </a:r>
          </a:p>
        </p:txBody>
      </p:sp>
      <p:sp>
        <p:nvSpPr>
          <p:cNvPr id="16" name="TextBox 39">
            <a:extLst>
              <a:ext uri="{FF2B5EF4-FFF2-40B4-BE49-F238E27FC236}">
                <a16:creationId xmlns:a16="http://schemas.microsoft.com/office/drawing/2014/main" id="{8AAA437E-EBD1-4F66-BD48-B75D5A302DAA}"/>
              </a:ext>
            </a:extLst>
          </p:cNvPr>
          <p:cNvSpPr txBox="1"/>
          <p:nvPr/>
        </p:nvSpPr>
        <p:spPr>
          <a:xfrm>
            <a:off x="6466643" y="5637028"/>
            <a:ext cx="374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AddComponent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FixedJoint</a:t>
            </a:r>
            <a:r>
              <a:rPr lang="en-US" dirty="0">
                <a:solidFill>
                  <a:srgbClr val="00B050"/>
                </a:solidFill>
              </a:rPr>
              <a:t>&gt;()</a:t>
            </a:r>
          </a:p>
        </p:txBody>
      </p:sp>
      <p:sp>
        <p:nvSpPr>
          <p:cNvPr id="17" name="TextBox 40">
            <a:extLst>
              <a:ext uri="{FF2B5EF4-FFF2-40B4-BE49-F238E27FC236}">
                <a16:creationId xmlns:a16="http://schemas.microsoft.com/office/drawing/2014/main" id="{BB73EF14-6AE5-4916-A174-A9681054078F}"/>
              </a:ext>
            </a:extLst>
          </p:cNvPr>
          <p:cNvSpPr txBox="1"/>
          <p:nvPr/>
        </p:nvSpPr>
        <p:spPr>
          <a:xfrm>
            <a:off x="3733626" y="3773387"/>
            <a:ext cx="330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DestroyImmediate</a:t>
            </a:r>
            <a:r>
              <a:rPr lang="en-US" dirty="0">
                <a:solidFill>
                  <a:srgbClr val="00B050"/>
                </a:solidFill>
              </a:rPr>
              <a:t>(grasp)</a:t>
            </a:r>
          </a:p>
        </p:txBody>
      </p:sp>
      <p:cxnSp>
        <p:nvCxnSpPr>
          <p:cNvPr id="18" name="Curved Connector 41">
            <a:extLst>
              <a:ext uri="{FF2B5EF4-FFF2-40B4-BE49-F238E27FC236}">
                <a16:creationId xmlns:a16="http://schemas.microsoft.com/office/drawing/2014/main" id="{8DD52446-23ED-4194-B273-AB994A886A37}"/>
              </a:ext>
            </a:extLst>
          </p:cNvPr>
          <p:cNvCxnSpPr>
            <a:stCxn id="6" idx="7"/>
            <a:endCxn id="4" idx="4"/>
          </p:cNvCxnSpPr>
          <p:nvPr/>
        </p:nvCxnSpPr>
        <p:spPr>
          <a:xfrm rot="16200000" flipV="1">
            <a:off x="3699650" y="1373008"/>
            <a:ext cx="2630076" cy="3431425"/>
          </a:xfrm>
          <a:prstGeom prst="curved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24">
            <a:extLst>
              <a:ext uri="{FF2B5EF4-FFF2-40B4-BE49-F238E27FC236}">
                <a16:creationId xmlns:a16="http://schemas.microsoft.com/office/drawing/2014/main" id="{9FF24E40-E022-4BCF-821A-F2434206A4A3}"/>
              </a:ext>
            </a:extLst>
          </p:cNvPr>
          <p:cNvSpPr/>
          <p:nvPr/>
        </p:nvSpPr>
        <p:spPr>
          <a:xfrm>
            <a:off x="7929291" y="720655"/>
            <a:ext cx="2842687" cy="11054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Closed</a:t>
            </a:r>
          </a:p>
        </p:txBody>
      </p:sp>
      <p:sp>
        <p:nvSpPr>
          <p:cNvPr id="20" name="TextBox 56">
            <a:extLst>
              <a:ext uri="{FF2B5EF4-FFF2-40B4-BE49-F238E27FC236}">
                <a16:creationId xmlns:a16="http://schemas.microsoft.com/office/drawing/2014/main" id="{685D4DBC-0EFD-4A49-9820-44A9911E1BE6}"/>
              </a:ext>
            </a:extLst>
          </p:cNvPr>
          <p:cNvSpPr txBox="1"/>
          <p:nvPr/>
        </p:nvSpPr>
        <p:spPr>
          <a:xfrm>
            <a:off x="4974100" y="682424"/>
            <a:ext cx="238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button.GetPress</a:t>
            </a:r>
            <a:r>
              <a:rPr lang="en-US" dirty="0"/>
              <a:t>() </a:t>
            </a:r>
          </a:p>
        </p:txBody>
      </p:sp>
      <p:cxnSp>
        <p:nvCxnSpPr>
          <p:cNvPr id="21" name="Curved Connector 57">
            <a:extLst>
              <a:ext uri="{FF2B5EF4-FFF2-40B4-BE49-F238E27FC236}">
                <a16:creationId xmlns:a16="http://schemas.microsoft.com/office/drawing/2014/main" id="{FE728D54-33E0-43C4-92A9-CAE9EABB8F69}"/>
              </a:ext>
            </a:extLst>
          </p:cNvPr>
          <p:cNvCxnSpPr>
            <a:stCxn id="4" idx="7"/>
            <a:endCxn id="19" idx="1"/>
          </p:cNvCxnSpPr>
          <p:nvPr/>
        </p:nvCxnSpPr>
        <p:spPr>
          <a:xfrm rot="16200000" flipH="1">
            <a:off x="6298606" y="-1164446"/>
            <a:ext cx="52395" cy="4041577"/>
          </a:xfrm>
          <a:prstGeom prst="curvedConnector3">
            <a:avLst>
              <a:gd name="adj1" fmla="val -2415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61">
            <a:extLst>
              <a:ext uri="{FF2B5EF4-FFF2-40B4-BE49-F238E27FC236}">
                <a16:creationId xmlns:a16="http://schemas.microsoft.com/office/drawing/2014/main" id="{8230F4B8-0A26-4CF0-8BCB-3A3A545B3E71}"/>
              </a:ext>
            </a:extLst>
          </p:cNvPr>
          <p:cNvSpPr txBox="1"/>
          <p:nvPr/>
        </p:nvSpPr>
        <p:spPr>
          <a:xfrm>
            <a:off x="5313666" y="244184"/>
            <a:ext cx="249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AffectType.Physical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3" name="Curved Connector 62">
            <a:extLst>
              <a:ext uri="{FF2B5EF4-FFF2-40B4-BE49-F238E27FC236}">
                <a16:creationId xmlns:a16="http://schemas.microsoft.com/office/drawing/2014/main" id="{0695614B-330A-442A-B311-D940B652EDC6}"/>
              </a:ext>
            </a:extLst>
          </p:cNvPr>
          <p:cNvCxnSpPr>
            <a:stCxn id="19" idx="0"/>
            <a:endCxn id="4" idx="0"/>
          </p:cNvCxnSpPr>
          <p:nvPr/>
        </p:nvCxnSpPr>
        <p:spPr>
          <a:xfrm rot="16200000" flipV="1">
            <a:off x="6298608" y="-2331372"/>
            <a:ext cx="52395" cy="6051660"/>
          </a:xfrm>
          <a:prstGeom prst="curvedConnector3">
            <a:avLst>
              <a:gd name="adj1" fmla="val 950115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55">
            <a:extLst>
              <a:ext uri="{FF2B5EF4-FFF2-40B4-BE49-F238E27FC236}">
                <a16:creationId xmlns:a16="http://schemas.microsoft.com/office/drawing/2014/main" id="{8211F045-5EF0-40BF-828F-D7FF92BD1834}"/>
              </a:ext>
            </a:extLst>
          </p:cNvPr>
          <p:cNvSpPr txBox="1"/>
          <p:nvPr/>
        </p:nvSpPr>
        <p:spPr>
          <a:xfrm>
            <a:off x="2781779" y="-39504"/>
            <a:ext cx="197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!</a:t>
            </a:r>
            <a:r>
              <a:rPr lang="en-US" dirty="0" err="1"/>
              <a:t>button.GetPress</a:t>
            </a:r>
            <a:r>
              <a:rPr lang="en-US" dirty="0"/>
              <a:t>() </a:t>
            </a:r>
          </a:p>
        </p:txBody>
      </p:sp>
      <p:sp>
        <p:nvSpPr>
          <p:cNvPr id="25" name="TextBox 66">
            <a:extLst>
              <a:ext uri="{FF2B5EF4-FFF2-40B4-BE49-F238E27FC236}">
                <a16:creationId xmlns:a16="http://schemas.microsoft.com/office/drawing/2014/main" id="{D40C6294-828D-44A0-A1BE-69E594202A57}"/>
              </a:ext>
            </a:extLst>
          </p:cNvPr>
          <p:cNvSpPr txBox="1"/>
          <p:nvPr/>
        </p:nvSpPr>
        <p:spPr>
          <a:xfrm>
            <a:off x="8590936" y="36249"/>
            <a:ext cx="185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AffectType.Virtual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6" name="Oval 24">
            <a:extLst>
              <a:ext uri="{FF2B5EF4-FFF2-40B4-BE49-F238E27FC236}">
                <a16:creationId xmlns:a16="http://schemas.microsoft.com/office/drawing/2014/main" id="{A5017E12-DAA8-4390-B6C0-32E764A3DBF5}"/>
              </a:ext>
            </a:extLst>
          </p:cNvPr>
          <p:cNvSpPr/>
          <p:nvPr/>
        </p:nvSpPr>
        <p:spPr>
          <a:xfrm>
            <a:off x="182676" y="5630410"/>
            <a:ext cx="2660011" cy="11054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Activate</a:t>
            </a:r>
            <a:endParaRPr lang="en-US" dirty="0"/>
          </a:p>
        </p:txBody>
      </p:sp>
      <p:cxnSp>
        <p:nvCxnSpPr>
          <p:cNvPr id="87" name="Curved Connector 62">
            <a:extLst>
              <a:ext uri="{FF2B5EF4-FFF2-40B4-BE49-F238E27FC236}">
                <a16:creationId xmlns:a16="http://schemas.microsoft.com/office/drawing/2014/main" id="{6AC289E8-5F12-4D43-92FF-A348BBD30A1F}"/>
              </a:ext>
            </a:extLst>
          </p:cNvPr>
          <p:cNvCxnSpPr>
            <a:cxnSpLocks/>
            <a:stCxn id="6" idx="3"/>
            <a:endCxn id="86" idx="6"/>
          </p:cNvCxnSpPr>
          <p:nvPr/>
        </p:nvCxnSpPr>
        <p:spPr>
          <a:xfrm rot="5400000">
            <a:off x="3282647" y="4745452"/>
            <a:ext cx="997710" cy="1877630"/>
          </a:xfrm>
          <a:prstGeom prst="curved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62">
            <a:extLst>
              <a:ext uri="{FF2B5EF4-FFF2-40B4-BE49-F238E27FC236}">
                <a16:creationId xmlns:a16="http://schemas.microsoft.com/office/drawing/2014/main" id="{A39C3538-06DB-4849-B84C-032BA20D2BEE}"/>
              </a:ext>
            </a:extLst>
          </p:cNvPr>
          <p:cNvCxnSpPr>
            <a:cxnSpLocks/>
            <a:stCxn id="86" idx="5"/>
            <a:endCxn id="6" idx="4"/>
          </p:cNvCxnSpPr>
          <p:nvPr/>
        </p:nvCxnSpPr>
        <p:spPr>
          <a:xfrm rot="5400000" flipH="1" flipV="1">
            <a:off x="3475922" y="4324512"/>
            <a:ext cx="1226651" cy="3272222"/>
          </a:xfrm>
          <a:prstGeom prst="curvedConnector3">
            <a:avLst>
              <a:gd name="adj1" fmla="val -31833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66">
            <a:extLst>
              <a:ext uri="{FF2B5EF4-FFF2-40B4-BE49-F238E27FC236}">
                <a16:creationId xmlns:a16="http://schemas.microsoft.com/office/drawing/2014/main" id="{EF9EEDEE-2345-401C-AD64-8096F0DD305C}"/>
              </a:ext>
            </a:extLst>
          </p:cNvPr>
          <p:cNvSpPr txBox="1"/>
          <p:nvPr/>
        </p:nvSpPr>
        <p:spPr>
          <a:xfrm>
            <a:off x="3037609" y="6290835"/>
            <a:ext cx="185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AffectType.Virtual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2" name="TextBox 35">
            <a:extLst>
              <a:ext uri="{FF2B5EF4-FFF2-40B4-BE49-F238E27FC236}">
                <a16:creationId xmlns:a16="http://schemas.microsoft.com/office/drawing/2014/main" id="{C03EFA7E-B238-4983-8159-29A2D8743481}"/>
              </a:ext>
            </a:extLst>
          </p:cNvPr>
          <p:cNvSpPr txBox="1"/>
          <p:nvPr/>
        </p:nvSpPr>
        <p:spPr>
          <a:xfrm>
            <a:off x="5136620" y="6027856"/>
            <a:ext cx="2412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button.GetPress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&amp;&amp; grasp != null</a:t>
            </a:r>
          </a:p>
          <a:p>
            <a:pPr algn="ctr"/>
            <a:r>
              <a:rPr lang="en-US" altLang="zh-CN" dirty="0"/>
              <a:t>&amp;&amp; !button2.GetPress()</a:t>
            </a:r>
            <a:endParaRPr lang="en-US" dirty="0"/>
          </a:p>
        </p:txBody>
      </p:sp>
      <p:sp>
        <p:nvSpPr>
          <p:cNvPr id="103" name="TextBox 35">
            <a:extLst>
              <a:ext uri="{FF2B5EF4-FFF2-40B4-BE49-F238E27FC236}">
                <a16:creationId xmlns:a16="http://schemas.microsoft.com/office/drawing/2014/main" id="{88F40C80-0B15-49EB-90F9-98549536AC7E}"/>
              </a:ext>
            </a:extLst>
          </p:cNvPr>
          <p:cNvSpPr txBox="1"/>
          <p:nvPr/>
        </p:nvSpPr>
        <p:spPr>
          <a:xfrm>
            <a:off x="2118507" y="4888995"/>
            <a:ext cx="2412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button.GetPress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&amp;&amp; grasp != null</a:t>
            </a:r>
          </a:p>
          <a:p>
            <a:pPr algn="ctr"/>
            <a:r>
              <a:rPr lang="en-US" altLang="zh-CN" dirty="0"/>
              <a:t>&amp;&amp; button2.GetPress()</a:t>
            </a:r>
            <a:endParaRPr lang="en-US" dirty="0"/>
          </a:p>
        </p:txBody>
      </p:sp>
      <p:cxnSp>
        <p:nvCxnSpPr>
          <p:cNvPr id="106" name="Curved Connector 41">
            <a:extLst>
              <a:ext uri="{FF2B5EF4-FFF2-40B4-BE49-F238E27FC236}">
                <a16:creationId xmlns:a16="http://schemas.microsoft.com/office/drawing/2014/main" id="{D63460EF-5175-48E2-BB91-4DB101588158}"/>
              </a:ext>
            </a:extLst>
          </p:cNvPr>
          <p:cNvCxnSpPr>
            <a:cxnSpLocks/>
            <a:stCxn id="86" idx="0"/>
            <a:endCxn id="4" idx="2"/>
          </p:cNvCxnSpPr>
          <p:nvPr/>
        </p:nvCxnSpPr>
        <p:spPr>
          <a:xfrm rot="5400000" flipH="1" flipV="1">
            <a:off x="-509563" y="3243217"/>
            <a:ext cx="4409438" cy="364949"/>
          </a:xfrm>
          <a:prstGeom prst="curved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35">
            <a:extLst>
              <a:ext uri="{FF2B5EF4-FFF2-40B4-BE49-F238E27FC236}">
                <a16:creationId xmlns:a16="http://schemas.microsoft.com/office/drawing/2014/main" id="{C163F5A2-28EB-453B-BE78-24952C69D9A8}"/>
              </a:ext>
            </a:extLst>
          </p:cNvPr>
          <p:cNvSpPr txBox="1"/>
          <p:nvPr/>
        </p:nvSpPr>
        <p:spPr>
          <a:xfrm>
            <a:off x="33323" y="3197113"/>
            <a:ext cx="241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!</a:t>
            </a:r>
            <a:r>
              <a:rPr lang="en-US" dirty="0" err="1"/>
              <a:t>button.GetPress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&amp;&amp; grasp != null</a:t>
            </a:r>
          </a:p>
        </p:txBody>
      </p:sp>
      <p:sp>
        <p:nvSpPr>
          <p:cNvPr id="112" name="TextBox 40">
            <a:extLst>
              <a:ext uri="{FF2B5EF4-FFF2-40B4-BE49-F238E27FC236}">
                <a16:creationId xmlns:a16="http://schemas.microsoft.com/office/drawing/2014/main" id="{0934F037-4E1C-41BB-B0C0-5216A4F82576}"/>
              </a:ext>
            </a:extLst>
          </p:cNvPr>
          <p:cNvSpPr txBox="1"/>
          <p:nvPr/>
        </p:nvSpPr>
        <p:spPr>
          <a:xfrm>
            <a:off x="-305956" y="3820663"/>
            <a:ext cx="330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DestroyImmediate</a:t>
            </a:r>
            <a:r>
              <a:rPr lang="en-US" dirty="0">
                <a:solidFill>
                  <a:srgbClr val="00B050"/>
                </a:solidFill>
              </a:rPr>
              <a:t>(grasp)</a:t>
            </a:r>
          </a:p>
        </p:txBody>
      </p:sp>
    </p:spTree>
    <p:extLst>
      <p:ext uri="{BB962C8B-B14F-4D97-AF65-F5344CB8AC3E}">
        <p14:creationId xmlns:p14="http://schemas.microsoft.com/office/powerpoint/2010/main" val="188752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199</Words>
  <Application>Microsoft Office PowerPoint</Application>
  <PresentationFormat>宽屏</PresentationFormat>
  <Paragraphs>81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Li, Yao</dc:creator>
  <cp:lastModifiedBy>Li, Yao</cp:lastModifiedBy>
  <cp:revision>9</cp:revision>
  <dcterms:created xsi:type="dcterms:W3CDTF">2019-09-09T18:29:52Z</dcterms:created>
  <dcterms:modified xsi:type="dcterms:W3CDTF">2019-09-16T18:56:05Z</dcterms:modified>
</cp:coreProperties>
</file>