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79" r:id="rId7"/>
    <p:sldId id="258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5D59-70AD-4881-B086-0E64D7C257F4}" type="datetimeFigureOut">
              <a:rPr lang="en-US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9AC2E-7B07-4714-A4E8-7F47011584A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8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9AC2E-7B07-4714-A4E8-7F47011584A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2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wilderminds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540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5400" err="1">
                <a:latin typeface="Segoe UI Light" panose="020B0502040204020203" pitchFamily="34" charset="0"/>
                <a:cs typeface="Segoe UI Light" panose="020B0502040204020203" pitchFamily="34" charset="0"/>
              </a:rPr>
              <a:t>AtlCodeCamp</a:t>
            </a:r>
            <a:endParaRPr lang="en-US" sz="540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sz="5400" err="1"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en-US" sz="5400"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5400" err="1">
                <a:latin typeface="Segoe UI Light" panose="020B0502040204020203" pitchFamily="34" charset="0"/>
                <a:cs typeface="Segoe UI Light" panose="020B0502040204020203" pitchFamily="34" charset="0"/>
              </a:rPr>
              <a:t>AtlantaCodeCamp.com</a:t>
            </a:r>
            <a:r>
              <a:rPr lang="en-US" sz="5400">
                <a:latin typeface="Segoe UI Light" panose="020B0502040204020203" pitchFamily="34" charset="0"/>
                <a:cs typeface="Segoe UI Light" panose="020B0502040204020203" pitchFamily="34" charset="0"/>
              </a:rPr>
              <a:t>/2016</a:t>
            </a:r>
          </a:p>
        </p:txBody>
      </p:sp>
      <p:pic>
        <p:nvPicPr>
          <p:cNvPr id="2050" name="Picture 2" descr="https://gallery.mailchimp.com/05e4f34e24267e5452cff78d8/images/75e21599-cb18-4056-97a7-0bf5433670c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33" y="2694684"/>
            <a:ext cx="10147618" cy="93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6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Platinum Sponsors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54" y="2053783"/>
            <a:ext cx="4438383" cy="14794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2479144"/>
            <a:ext cx="3810000" cy="1054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251" y="4418531"/>
            <a:ext cx="4096730" cy="1133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73666"/>
            <a:ext cx="4169857" cy="122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4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Gold Sponsors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3836800"/>
            <a:ext cx="2857500" cy="895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5054913"/>
            <a:ext cx="2857500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91" y="3529034"/>
            <a:ext cx="3882978" cy="11390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572" y="2390553"/>
            <a:ext cx="2857500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0" y="2180492"/>
            <a:ext cx="3278420" cy="961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15" y="2303962"/>
            <a:ext cx="2857500" cy="838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3780324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0" y="3274890"/>
            <a:ext cx="10058400" cy="1450757"/>
          </a:xfrm>
        </p:spPr>
        <p:txBody>
          <a:bodyPr/>
          <a:lstStyle/>
          <a:p>
            <a:r>
              <a:rPr lang="en-US"/>
              <a:t>SWAG Sponsors</a:t>
            </a:r>
          </a:p>
        </p:txBody>
      </p:sp>
      <p:pic>
        <p:nvPicPr>
          <p:cNvPr id="5" name="Picture 11" descr="Wilder Minds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77" y="2398663"/>
            <a:ext cx="2755330" cy="80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Silver Sponsors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93532" y="457674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25" y="5148371"/>
            <a:ext cx="2743200" cy="8046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274" y="2398663"/>
            <a:ext cx="3433163" cy="1007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025" y="5058804"/>
            <a:ext cx="2337580" cy="685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75" y="5126403"/>
            <a:ext cx="2857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9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Surveys and Prizes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150" y="1845734"/>
            <a:ext cx="881253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2800"/>
              <a:t>Please complete the session and event surveys!</a:t>
            </a:r>
          </a:p>
          <a:p>
            <a:pPr>
              <a:buFont typeface="Wingdings" charset="2"/>
              <a:buChar char="q"/>
            </a:pPr>
            <a:r>
              <a:rPr lang="en-US" sz="2400"/>
              <a:t>1 ticket per session survey</a:t>
            </a:r>
          </a:p>
          <a:p>
            <a:pPr>
              <a:buFont typeface="Wingdings" charset="2"/>
              <a:buChar char="q"/>
            </a:pPr>
            <a:r>
              <a:rPr lang="en-US" sz="2400"/>
              <a:t>1 ticket for the event survey</a:t>
            </a:r>
          </a:p>
          <a:p>
            <a:pPr>
              <a:buFont typeface="Wingdings" charset="2"/>
              <a:buChar char="q"/>
            </a:pPr>
            <a:r>
              <a:rPr lang="en-US" sz="2400"/>
              <a:t>1 ticket for completing the booth game</a:t>
            </a:r>
          </a:p>
          <a:p>
            <a:endParaRPr lang="en-US"/>
          </a:p>
          <a:p>
            <a:r>
              <a:rPr lang="en-US" sz="2800"/>
              <a:t>Drawing for prizes begins at 5pm in Q202</a:t>
            </a:r>
          </a:p>
        </p:txBody>
      </p:sp>
    </p:spTree>
    <p:extLst>
      <p:ext uri="{BB962C8B-B14F-4D97-AF65-F5344CB8AC3E}">
        <p14:creationId xmlns:p14="http://schemas.microsoft.com/office/powerpoint/2010/main" val="20623214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99160317C98446883DA7A878491931" ma:contentTypeVersion="2" ma:contentTypeDescription="Create a new document." ma:contentTypeScope="" ma:versionID="87a548e8d18fe0883b61ff4836164ee9">
  <xsd:schema xmlns:xsd="http://www.w3.org/2001/XMLSchema" xmlns:xs="http://www.w3.org/2001/XMLSchema" xmlns:p="http://schemas.microsoft.com/office/2006/metadata/properties" xmlns:ns2="7593a892-b6d1-4ba1-8e25-d60a4964c0e8" targetNamespace="http://schemas.microsoft.com/office/2006/metadata/properties" ma:root="true" ma:fieldsID="2a5a2d146df260f0b6d25b94e00bd935" ns2:_="">
    <xsd:import namespace="7593a892-b6d1-4ba1-8e25-d60a4964c0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3a892-b6d1-4ba1-8e25-d60a4964c0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07F7C8-FD25-49A2-ADF0-693B789B55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9FEABAF-EC77-40B6-A415-80B5E7411A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C63A72-321F-40E6-B679-386DA641A8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93a892-b6d1-4ba1-8e25-d60a4964c0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</vt:lpstr>
      <vt:lpstr>PowerPoint Presentation</vt:lpstr>
      <vt:lpstr>Platinum Sponsors</vt:lpstr>
      <vt:lpstr>Gold Sponsors</vt:lpstr>
      <vt:lpstr>SWAG Sponsors</vt:lpstr>
      <vt:lpstr>Surveys and Prizes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2016-10-06T02:04:55Z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0x010100E299160317C98446883DA7A878491931</vt:lpwstr>
  </property>
</Properties>
</file>