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87" r:id="rId5"/>
    <p:sldId id="288" r:id="rId6"/>
    <p:sldId id="289" r:id="rId7"/>
    <p:sldId id="290" r:id="rId8"/>
    <p:sldId id="291" r:id="rId9"/>
    <p:sldId id="272" r:id="rId10"/>
    <p:sldId id="268" r:id="rId11"/>
    <p:sldId id="259" r:id="rId12"/>
    <p:sldId id="281" r:id="rId13"/>
    <p:sldId id="282" r:id="rId14"/>
    <p:sldId id="285" r:id="rId15"/>
    <p:sldId id="283" r:id="rId16"/>
    <p:sldId id="273" r:id="rId17"/>
    <p:sldId id="286" r:id="rId18"/>
    <p:sldId id="279" r:id="rId19"/>
    <p:sldId id="280" r:id="rId20"/>
    <p:sldId id="275" r:id="rId21"/>
    <p:sldId id="277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>
      <p:cViewPr varScale="1">
        <p:scale>
          <a:sx n="86" d="100"/>
          <a:sy n="86" d="100"/>
        </p:scale>
        <p:origin x="48" y="45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20670-39D5-4806-9466-D3C84C8612D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98501D-FC84-4E2B-B22C-7E9838AE996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NG1</a:t>
          </a:r>
        </a:p>
      </dgm:t>
    </dgm:pt>
    <dgm:pt modelId="{5375493A-E2E2-4FF8-A76F-9A73F7BA025E}" type="parTrans" cxnId="{5A1BF4BD-1F0B-4F1B-9E8A-822DEB8D9611}">
      <dgm:prSet/>
      <dgm:spPr/>
      <dgm:t>
        <a:bodyPr/>
        <a:lstStyle/>
        <a:p>
          <a:endParaRPr lang="en-US"/>
        </a:p>
      </dgm:t>
    </dgm:pt>
    <dgm:pt modelId="{7DB6E75D-BD8B-4465-BE0A-73DC3BBF4A6F}" type="sibTrans" cxnId="{5A1BF4BD-1F0B-4F1B-9E8A-822DEB8D9611}">
      <dgm:prSet/>
      <dgm:spPr/>
      <dgm:t>
        <a:bodyPr/>
        <a:lstStyle/>
        <a:p>
          <a:endParaRPr lang="en-US"/>
        </a:p>
      </dgm:t>
    </dgm:pt>
    <dgm:pt modelId="{D636B6BE-DE62-4037-A0DE-68AFF41386BC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NG2</a:t>
          </a:r>
        </a:p>
      </dgm:t>
    </dgm:pt>
    <dgm:pt modelId="{08B88ABE-15F4-48AB-B79A-2CB6506B70E9}" type="parTrans" cxnId="{5B131FE5-1219-4A54-A496-05CC4A2EA92F}">
      <dgm:prSet/>
      <dgm:spPr/>
      <dgm:t>
        <a:bodyPr/>
        <a:lstStyle/>
        <a:p>
          <a:endParaRPr lang="en-US"/>
        </a:p>
      </dgm:t>
    </dgm:pt>
    <dgm:pt modelId="{071C619B-203C-4E0F-92CE-B93737F75E7F}" type="sibTrans" cxnId="{5B131FE5-1219-4A54-A496-05CC4A2EA92F}">
      <dgm:prSet/>
      <dgm:spPr/>
      <dgm:t>
        <a:bodyPr/>
        <a:lstStyle/>
        <a:p>
          <a:endParaRPr lang="en-US"/>
        </a:p>
      </dgm:t>
    </dgm:pt>
    <dgm:pt modelId="{7421FAA1-ECB5-42B0-9883-96F6F4B20399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NG1</a:t>
          </a:r>
        </a:p>
      </dgm:t>
    </dgm:pt>
    <dgm:pt modelId="{7886CF15-BEA4-42F6-AB1A-074D5494A50D}" type="parTrans" cxnId="{642892AD-6C1E-498C-948C-1F2533F7E238}">
      <dgm:prSet/>
      <dgm:spPr/>
      <dgm:t>
        <a:bodyPr/>
        <a:lstStyle/>
        <a:p>
          <a:endParaRPr lang="en-US"/>
        </a:p>
      </dgm:t>
    </dgm:pt>
    <dgm:pt modelId="{AB58CC75-8229-470F-AE84-3F7A48869914}" type="sibTrans" cxnId="{642892AD-6C1E-498C-948C-1F2533F7E238}">
      <dgm:prSet/>
      <dgm:spPr/>
      <dgm:t>
        <a:bodyPr/>
        <a:lstStyle/>
        <a:p>
          <a:endParaRPr lang="en-US"/>
        </a:p>
      </dgm:t>
    </dgm:pt>
    <dgm:pt modelId="{D6427DB4-DB16-49BF-A9C1-48CB147F70E8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NG2</a:t>
          </a:r>
        </a:p>
      </dgm:t>
    </dgm:pt>
    <dgm:pt modelId="{87F09995-CA61-4711-8BE4-20368B72A19E}" type="parTrans" cxnId="{B87D7BF4-7C51-4055-A03D-67B54D612641}">
      <dgm:prSet/>
      <dgm:spPr/>
      <dgm:t>
        <a:bodyPr/>
        <a:lstStyle/>
        <a:p>
          <a:endParaRPr lang="en-US"/>
        </a:p>
      </dgm:t>
    </dgm:pt>
    <dgm:pt modelId="{D0D2351C-1F95-4307-A5CB-FFC1D22D9AF2}" type="sibTrans" cxnId="{B87D7BF4-7C51-4055-A03D-67B54D612641}">
      <dgm:prSet/>
      <dgm:spPr/>
      <dgm:t>
        <a:bodyPr/>
        <a:lstStyle/>
        <a:p>
          <a:endParaRPr lang="en-US"/>
        </a:p>
      </dgm:t>
    </dgm:pt>
    <dgm:pt modelId="{AD048DEA-7DB0-4FB8-B55E-2BC5AF6C0D0B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NG2</a:t>
          </a:r>
        </a:p>
      </dgm:t>
    </dgm:pt>
    <dgm:pt modelId="{F4148797-2F9C-4757-B60C-0DDAD89D1512}" type="parTrans" cxnId="{05BF6C76-E157-47F4-ACD9-4AD748BCB9AB}">
      <dgm:prSet/>
      <dgm:spPr/>
      <dgm:t>
        <a:bodyPr/>
        <a:lstStyle/>
        <a:p>
          <a:endParaRPr lang="en-US"/>
        </a:p>
      </dgm:t>
    </dgm:pt>
    <dgm:pt modelId="{6713B666-595A-440E-B386-8B3D07CE6186}" type="sibTrans" cxnId="{05BF6C76-E157-47F4-ACD9-4AD748BCB9AB}">
      <dgm:prSet/>
      <dgm:spPr/>
      <dgm:t>
        <a:bodyPr/>
        <a:lstStyle/>
        <a:p>
          <a:endParaRPr lang="en-US"/>
        </a:p>
      </dgm:t>
    </dgm:pt>
    <dgm:pt modelId="{62A7547B-1012-4B35-91F1-8DA18E84F633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NG1</a:t>
          </a:r>
        </a:p>
      </dgm:t>
    </dgm:pt>
    <dgm:pt modelId="{69BEB962-13C5-474A-A896-912C13139543}" type="parTrans" cxnId="{EB173F7C-C0D3-4C32-B44D-596421B55194}">
      <dgm:prSet/>
      <dgm:spPr/>
      <dgm:t>
        <a:bodyPr/>
        <a:lstStyle/>
        <a:p>
          <a:endParaRPr lang="en-US"/>
        </a:p>
      </dgm:t>
    </dgm:pt>
    <dgm:pt modelId="{9340AC99-AC92-46F9-BEC1-8170510C8384}" type="sibTrans" cxnId="{EB173F7C-C0D3-4C32-B44D-596421B55194}">
      <dgm:prSet/>
      <dgm:spPr/>
      <dgm:t>
        <a:bodyPr/>
        <a:lstStyle/>
        <a:p>
          <a:endParaRPr lang="en-US"/>
        </a:p>
      </dgm:t>
    </dgm:pt>
    <dgm:pt modelId="{FC997AE1-40C7-4F31-A04A-02E3F5E6D94B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NG1</a:t>
          </a:r>
        </a:p>
      </dgm:t>
    </dgm:pt>
    <dgm:pt modelId="{9D127F36-0436-4AD7-8963-DB8D7C387518}" type="parTrans" cxnId="{D1218726-42A2-4640-80BA-D1341242E321}">
      <dgm:prSet/>
      <dgm:spPr/>
      <dgm:t>
        <a:bodyPr/>
        <a:lstStyle/>
        <a:p>
          <a:endParaRPr lang="en-US"/>
        </a:p>
      </dgm:t>
    </dgm:pt>
    <dgm:pt modelId="{7EB113AF-1305-485B-AD28-69A8EF556072}" type="sibTrans" cxnId="{D1218726-42A2-4640-80BA-D1341242E321}">
      <dgm:prSet/>
      <dgm:spPr/>
      <dgm:t>
        <a:bodyPr/>
        <a:lstStyle/>
        <a:p>
          <a:endParaRPr lang="en-US"/>
        </a:p>
      </dgm:t>
    </dgm:pt>
    <dgm:pt modelId="{76D719E4-0182-4457-8983-1EC83F9F9846}" type="pres">
      <dgm:prSet presAssocID="{F0D20670-39D5-4806-9466-D3C84C8612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E03312-3C35-42F6-9A6E-5BB4BA754341}" type="pres">
      <dgm:prSet presAssocID="{CC98501D-FC84-4E2B-B22C-7E9838AE996D}" presName="hierRoot1" presStyleCnt="0">
        <dgm:presLayoutVars>
          <dgm:hierBranch val="init"/>
        </dgm:presLayoutVars>
      </dgm:prSet>
      <dgm:spPr/>
    </dgm:pt>
    <dgm:pt modelId="{47CD9B75-DD15-409A-B5FD-01C3388A23C1}" type="pres">
      <dgm:prSet presAssocID="{CC98501D-FC84-4E2B-B22C-7E9838AE996D}" presName="rootComposite1" presStyleCnt="0"/>
      <dgm:spPr/>
    </dgm:pt>
    <dgm:pt modelId="{F66BE283-0F99-4812-9F19-A17CFD74D668}" type="pres">
      <dgm:prSet presAssocID="{CC98501D-FC84-4E2B-B22C-7E9838AE996D}" presName="rootText1" presStyleLbl="node0" presStyleIdx="0" presStyleCnt="1">
        <dgm:presLayoutVars>
          <dgm:chPref val="3"/>
        </dgm:presLayoutVars>
      </dgm:prSet>
      <dgm:spPr/>
    </dgm:pt>
    <dgm:pt modelId="{5E1B757E-1D98-40D5-996C-7514B2590BEB}" type="pres">
      <dgm:prSet presAssocID="{CC98501D-FC84-4E2B-B22C-7E9838AE996D}" presName="rootConnector1" presStyleLbl="node1" presStyleIdx="0" presStyleCnt="0"/>
      <dgm:spPr/>
    </dgm:pt>
    <dgm:pt modelId="{9B614EDA-CA64-4C5A-A343-8CC600F8BEF0}" type="pres">
      <dgm:prSet presAssocID="{CC98501D-FC84-4E2B-B22C-7E9838AE996D}" presName="hierChild2" presStyleCnt="0"/>
      <dgm:spPr/>
    </dgm:pt>
    <dgm:pt modelId="{33A63E07-15F2-459A-88C6-D162618B8631}" type="pres">
      <dgm:prSet presAssocID="{7886CF15-BEA4-42F6-AB1A-074D5494A50D}" presName="Name37" presStyleLbl="parChTrans1D2" presStyleIdx="0" presStyleCnt="3"/>
      <dgm:spPr/>
    </dgm:pt>
    <dgm:pt modelId="{3AA06126-93B2-4055-B9C0-A074856748C1}" type="pres">
      <dgm:prSet presAssocID="{7421FAA1-ECB5-42B0-9883-96F6F4B20399}" presName="hierRoot2" presStyleCnt="0">
        <dgm:presLayoutVars>
          <dgm:hierBranch val="init"/>
        </dgm:presLayoutVars>
      </dgm:prSet>
      <dgm:spPr/>
    </dgm:pt>
    <dgm:pt modelId="{ECFDBCA0-20C5-492A-9AF5-724E4FA85AB4}" type="pres">
      <dgm:prSet presAssocID="{7421FAA1-ECB5-42B0-9883-96F6F4B20399}" presName="rootComposite" presStyleCnt="0"/>
      <dgm:spPr/>
    </dgm:pt>
    <dgm:pt modelId="{1CD855C9-02EE-4F27-96D4-04BA33411E97}" type="pres">
      <dgm:prSet presAssocID="{7421FAA1-ECB5-42B0-9883-96F6F4B20399}" presName="rootText" presStyleLbl="node2" presStyleIdx="0" presStyleCnt="3">
        <dgm:presLayoutVars>
          <dgm:chPref val="3"/>
        </dgm:presLayoutVars>
      </dgm:prSet>
      <dgm:spPr/>
    </dgm:pt>
    <dgm:pt modelId="{4C9A380E-55D2-4705-9768-2CB5F061409C}" type="pres">
      <dgm:prSet presAssocID="{7421FAA1-ECB5-42B0-9883-96F6F4B20399}" presName="rootConnector" presStyleLbl="node2" presStyleIdx="0" presStyleCnt="3"/>
      <dgm:spPr/>
    </dgm:pt>
    <dgm:pt modelId="{0A6E1AB1-28CF-49A1-8BFC-20C968332081}" type="pres">
      <dgm:prSet presAssocID="{7421FAA1-ECB5-42B0-9883-96F6F4B20399}" presName="hierChild4" presStyleCnt="0"/>
      <dgm:spPr/>
    </dgm:pt>
    <dgm:pt modelId="{6A7AA57D-37A4-487A-B1FF-F573D5EFA260}" type="pres">
      <dgm:prSet presAssocID="{7421FAA1-ECB5-42B0-9883-96F6F4B20399}" presName="hierChild5" presStyleCnt="0"/>
      <dgm:spPr/>
    </dgm:pt>
    <dgm:pt modelId="{FD5F5A00-8A69-4DC4-B836-9C705019E2BC}" type="pres">
      <dgm:prSet presAssocID="{87F09995-CA61-4711-8BE4-20368B72A19E}" presName="Name37" presStyleLbl="parChTrans1D2" presStyleIdx="1" presStyleCnt="3"/>
      <dgm:spPr/>
    </dgm:pt>
    <dgm:pt modelId="{53D55609-2F1D-4E8D-B96A-8F9D88EA44BA}" type="pres">
      <dgm:prSet presAssocID="{D6427DB4-DB16-49BF-A9C1-48CB147F70E8}" presName="hierRoot2" presStyleCnt="0">
        <dgm:presLayoutVars>
          <dgm:hierBranch val="init"/>
        </dgm:presLayoutVars>
      </dgm:prSet>
      <dgm:spPr/>
    </dgm:pt>
    <dgm:pt modelId="{C954823F-77C3-4876-BB99-587EA331F591}" type="pres">
      <dgm:prSet presAssocID="{D6427DB4-DB16-49BF-A9C1-48CB147F70E8}" presName="rootComposite" presStyleCnt="0"/>
      <dgm:spPr/>
    </dgm:pt>
    <dgm:pt modelId="{8BC74691-42B3-485B-A849-FC485D2F742A}" type="pres">
      <dgm:prSet presAssocID="{D6427DB4-DB16-49BF-A9C1-48CB147F70E8}" presName="rootText" presStyleLbl="node2" presStyleIdx="1" presStyleCnt="3">
        <dgm:presLayoutVars>
          <dgm:chPref val="3"/>
        </dgm:presLayoutVars>
      </dgm:prSet>
      <dgm:spPr/>
    </dgm:pt>
    <dgm:pt modelId="{A0723F5A-FB44-472D-AD5A-1D5BF062863F}" type="pres">
      <dgm:prSet presAssocID="{D6427DB4-DB16-49BF-A9C1-48CB147F70E8}" presName="rootConnector" presStyleLbl="node2" presStyleIdx="1" presStyleCnt="3"/>
      <dgm:spPr/>
    </dgm:pt>
    <dgm:pt modelId="{A12051D7-081A-491D-9C3A-C11538093126}" type="pres">
      <dgm:prSet presAssocID="{D6427DB4-DB16-49BF-A9C1-48CB147F70E8}" presName="hierChild4" presStyleCnt="0"/>
      <dgm:spPr/>
    </dgm:pt>
    <dgm:pt modelId="{F722B3F0-6660-45B6-A499-146B76EB47B3}" type="pres">
      <dgm:prSet presAssocID="{F4148797-2F9C-4757-B60C-0DDAD89D1512}" presName="Name37" presStyleLbl="parChTrans1D3" presStyleIdx="0" presStyleCnt="3"/>
      <dgm:spPr/>
    </dgm:pt>
    <dgm:pt modelId="{102517AC-70C3-4DCC-B36C-61AD31FE82D6}" type="pres">
      <dgm:prSet presAssocID="{AD048DEA-7DB0-4FB8-B55E-2BC5AF6C0D0B}" presName="hierRoot2" presStyleCnt="0">
        <dgm:presLayoutVars>
          <dgm:hierBranch val="init"/>
        </dgm:presLayoutVars>
      </dgm:prSet>
      <dgm:spPr/>
    </dgm:pt>
    <dgm:pt modelId="{CC81577F-8050-44BF-9B3B-479545553817}" type="pres">
      <dgm:prSet presAssocID="{AD048DEA-7DB0-4FB8-B55E-2BC5AF6C0D0B}" presName="rootComposite" presStyleCnt="0"/>
      <dgm:spPr/>
    </dgm:pt>
    <dgm:pt modelId="{7BE70E69-299F-4489-8E39-D825E97DB345}" type="pres">
      <dgm:prSet presAssocID="{AD048DEA-7DB0-4FB8-B55E-2BC5AF6C0D0B}" presName="rootText" presStyleLbl="node3" presStyleIdx="0" presStyleCnt="3">
        <dgm:presLayoutVars>
          <dgm:chPref val="3"/>
        </dgm:presLayoutVars>
      </dgm:prSet>
      <dgm:spPr/>
    </dgm:pt>
    <dgm:pt modelId="{AC328413-452B-49BA-87D5-4D5FC244C0AA}" type="pres">
      <dgm:prSet presAssocID="{AD048DEA-7DB0-4FB8-B55E-2BC5AF6C0D0B}" presName="rootConnector" presStyleLbl="node3" presStyleIdx="0" presStyleCnt="3"/>
      <dgm:spPr/>
    </dgm:pt>
    <dgm:pt modelId="{0CBABC01-01FC-4D37-B60C-C8D510EB2510}" type="pres">
      <dgm:prSet presAssocID="{AD048DEA-7DB0-4FB8-B55E-2BC5AF6C0D0B}" presName="hierChild4" presStyleCnt="0"/>
      <dgm:spPr/>
    </dgm:pt>
    <dgm:pt modelId="{33534025-DF20-4551-ADCC-B1573B870C9F}" type="pres">
      <dgm:prSet presAssocID="{AD048DEA-7DB0-4FB8-B55E-2BC5AF6C0D0B}" presName="hierChild5" presStyleCnt="0"/>
      <dgm:spPr/>
    </dgm:pt>
    <dgm:pt modelId="{64903975-2415-49C9-BDC7-6DBB9218A09D}" type="pres">
      <dgm:prSet presAssocID="{69BEB962-13C5-474A-A896-912C13139543}" presName="Name37" presStyleLbl="parChTrans1D3" presStyleIdx="1" presStyleCnt="3"/>
      <dgm:spPr/>
    </dgm:pt>
    <dgm:pt modelId="{9AAA93A2-3F55-4B91-87B3-C0DE04BE7847}" type="pres">
      <dgm:prSet presAssocID="{62A7547B-1012-4B35-91F1-8DA18E84F633}" presName="hierRoot2" presStyleCnt="0">
        <dgm:presLayoutVars>
          <dgm:hierBranch val="init"/>
        </dgm:presLayoutVars>
      </dgm:prSet>
      <dgm:spPr/>
    </dgm:pt>
    <dgm:pt modelId="{218A5981-0571-4E83-A9CA-55AF39520C65}" type="pres">
      <dgm:prSet presAssocID="{62A7547B-1012-4B35-91F1-8DA18E84F633}" presName="rootComposite" presStyleCnt="0"/>
      <dgm:spPr/>
    </dgm:pt>
    <dgm:pt modelId="{EA936904-71F5-4048-B72F-5FB8D3259324}" type="pres">
      <dgm:prSet presAssocID="{62A7547B-1012-4B35-91F1-8DA18E84F633}" presName="rootText" presStyleLbl="node3" presStyleIdx="1" presStyleCnt="3">
        <dgm:presLayoutVars>
          <dgm:chPref val="3"/>
        </dgm:presLayoutVars>
      </dgm:prSet>
      <dgm:spPr/>
    </dgm:pt>
    <dgm:pt modelId="{321253D4-8E7B-49D5-B995-5F0292739AFF}" type="pres">
      <dgm:prSet presAssocID="{62A7547B-1012-4B35-91F1-8DA18E84F633}" presName="rootConnector" presStyleLbl="node3" presStyleIdx="1" presStyleCnt="3"/>
      <dgm:spPr/>
    </dgm:pt>
    <dgm:pt modelId="{4393A540-02D0-4ADA-A7DD-FFB23A7012B9}" type="pres">
      <dgm:prSet presAssocID="{62A7547B-1012-4B35-91F1-8DA18E84F633}" presName="hierChild4" presStyleCnt="0"/>
      <dgm:spPr/>
    </dgm:pt>
    <dgm:pt modelId="{9445F006-77E1-4AF2-AE9D-FF3D9FE851BE}" type="pres">
      <dgm:prSet presAssocID="{62A7547B-1012-4B35-91F1-8DA18E84F633}" presName="hierChild5" presStyleCnt="0"/>
      <dgm:spPr/>
    </dgm:pt>
    <dgm:pt modelId="{2E9E4478-5D3B-44EF-90EB-1FCABC4807EB}" type="pres">
      <dgm:prSet presAssocID="{D6427DB4-DB16-49BF-A9C1-48CB147F70E8}" presName="hierChild5" presStyleCnt="0"/>
      <dgm:spPr/>
    </dgm:pt>
    <dgm:pt modelId="{B9D96AC4-59B8-432C-8A23-4F48D29D8695}" type="pres">
      <dgm:prSet presAssocID="{9D127F36-0436-4AD7-8963-DB8D7C387518}" presName="Name37" presStyleLbl="parChTrans1D2" presStyleIdx="2" presStyleCnt="3"/>
      <dgm:spPr/>
    </dgm:pt>
    <dgm:pt modelId="{5A4F96F6-E3FA-4296-9276-B9686BAC4987}" type="pres">
      <dgm:prSet presAssocID="{FC997AE1-40C7-4F31-A04A-02E3F5E6D94B}" presName="hierRoot2" presStyleCnt="0">
        <dgm:presLayoutVars>
          <dgm:hierBranch val="init"/>
        </dgm:presLayoutVars>
      </dgm:prSet>
      <dgm:spPr/>
    </dgm:pt>
    <dgm:pt modelId="{E9C3E613-88AB-472E-9B47-37C3A9BB15FE}" type="pres">
      <dgm:prSet presAssocID="{FC997AE1-40C7-4F31-A04A-02E3F5E6D94B}" presName="rootComposite" presStyleCnt="0"/>
      <dgm:spPr/>
    </dgm:pt>
    <dgm:pt modelId="{C57DC03A-4EBF-4E77-9AD2-2AA14E1F3349}" type="pres">
      <dgm:prSet presAssocID="{FC997AE1-40C7-4F31-A04A-02E3F5E6D94B}" presName="rootText" presStyleLbl="node2" presStyleIdx="2" presStyleCnt="3">
        <dgm:presLayoutVars>
          <dgm:chPref val="3"/>
        </dgm:presLayoutVars>
      </dgm:prSet>
      <dgm:spPr/>
    </dgm:pt>
    <dgm:pt modelId="{C000224C-5E9E-433F-BA21-4779FA2B7E75}" type="pres">
      <dgm:prSet presAssocID="{FC997AE1-40C7-4F31-A04A-02E3F5E6D94B}" presName="rootConnector" presStyleLbl="node2" presStyleIdx="2" presStyleCnt="3"/>
      <dgm:spPr/>
    </dgm:pt>
    <dgm:pt modelId="{2416AA23-9580-4ED1-9AC4-9F254C56B803}" type="pres">
      <dgm:prSet presAssocID="{FC997AE1-40C7-4F31-A04A-02E3F5E6D94B}" presName="hierChild4" presStyleCnt="0"/>
      <dgm:spPr/>
    </dgm:pt>
    <dgm:pt modelId="{F47A1A9F-E79A-42E2-A782-239DD20D108B}" type="pres">
      <dgm:prSet presAssocID="{08B88ABE-15F4-48AB-B79A-2CB6506B70E9}" presName="Name37" presStyleLbl="parChTrans1D3" presStyleIdx="2" presStyleCnt="3"/>
      <dgm:spPr/>
    </dgm:pt>
    <dgm:pt modelId="{D61BF811-3EF5-4334-9393-9C0B7799914E}" type="pres">
      <dgm:prSet presAssocID="{D636B6BE-DE62-4037-A0DE-68AFF41386BC}" presName="hierRoot2" presStyleCnt="0">
        <dgm:presLayoutVars>
          <dgm:hierBranch val="init"/>
        </dgm:presLayoutVars>
      </dgm:prSet>
      <dgm:spPr/>
    </dgm:pt>
    <dgm:pt modelId="{E17A19AD-D6AC-48AE-80F5-B77291723039}" type="pres">
      <dgm:prSet presAssocID="{D636B6BE-DE62-4037-A0DE-68AFF41386BC}" presName="rootComposite" presStyleCnt="0"/>
      <dgm:spPr/>
    </dgm:pt>
    <dgm:pt modelId="{11AC6F78-F46B-4113-95E2-AB46F45C0822}" type="pres">
      <dgm:prSet presAssocID="{D636B6BE-DE62-4037-A0DE-68AFF41386BC}" presName="rootText" presStyleLbl="node3" presStyleIdx="2" presStyleCnt="3">
        <dgm:presLayoutVars>
          <dgm:chPref val="3"/>
        </dgm:presLayoutVars>
      </dgm:prSet>
      <dgm:spPr/>
    </dgm:pt>
    <dgm:pt modelId="{18A99D12-1CAD-498A-B15E-75DD46839F6F}" type="pres">
      <dgm:prSet presAssocID="{D636B6BE-DE62-4037-A0DE-68AFF41386BC}" presName="rootConnector" presStyleLbl="node3" presStyleIdx="2" presStyleCnt="3"/>
      <dgm:spPr/>
    </dgm:pt>
    <dgm:pt modelId="{E5C19FF2-1FA9-473C-ABB8-F61CAB39E420}" type="pres">
      <dgm:prSet presAssocID="{D636B6BE-DE62-4037-A0DE-68AFF41386BC}" presName="hierChild4" presStyleCnt="0"/>
      <dgm:spPr/>
    </dgm:pt>
    <dgm:pt modelId="{5BD19CA1-EEBC-4EA0-84D6-400A89DCB0A6}" type="pres">
      <dgm:prSet presAssocID="{D636B6BE-DE62-4037-A0DE-68AFF41386BC}" presName="hierChild5" presStyleCnt="0"/>
      <dgm:spPr/>
    </dgm:pt>
    <dgm:pt modelId="{E6C7F0C6-9A60-48BF-BE31-5F4D46DC00B8}" type="pres">
      <dgm:prSet presAssocID="{FC997AE1-40C7-4F31-A04A-02E3F5E6D94B}" presName="hierChild5" presStyleCnt="0"/>
      <dgm:spPr/>
    </dgm:pt>
    <dgm:pt modelId="{385C7FA1-3016-44E5-B5AC-D94CDA13D352}" type="pres">
      <dgm:prSet presAssocID="{CC98501D-FC84-4E2B-B22C-7E9838AE996D}" presName="hierChild3" presStyleCnt="0"/>
      <dgm:spPr/>
    </dgm:pt>
  </dgm:ptLst>
  <dgm:cxnLst>
    <dgm:cxn modelId="{71AE1AB8-059A-4FA7-B6E1-60706EA7A33B}" type="presOf" srcId="{D636B6BE-DE62-4037-A0DE-68AFF41386BC}" destId="{18A99D12-1CAD-498A-B15E-75DD46839F6F}" srcOrd="1" destOrd="0" presId="urn:microsoft.com/office/officeart/2005/8/layout/orgChart1"/>
    <dgm:cxn modelId="{0AD24C8E-FB68-4257-8048-41311EC3D0EE}" type="presOf" srcId="{08B88ABE-15F4-48AB-B79A-2CB6506B70E9}" destId="{F47A1A9F-E79A-42E2-A782-239DD20D108B}" srcOrd="0" destOrd="0" presId="urn:microsoft.com/office/officeart/2005/8/layout/orgChart1"/>
    <dgm:cxn modelId="{188C297C-615C-43EC-8230-E84DCF1AC0F1}" type="presOf" srcId="{D636B6BE-DE62-4037-A0DE-68AFF41386BC}" destId="{11AC6F78-F46B-4113-95E2-AB46F45C0822}" srcOrd="0" destOrd="0" presId="urn:microsoft.com/office/officeart/2005/8/layout/orgChart1"/>
    <dgm:cxn modelId="{5A1BF4BD-1F0B-4F1B-9E8A-822DEB8D9611}" srcId="{F0D20670-39D5-4806-9466-D3C84C8612DD}" destId="{CC98501D-FC84-4E2B-B22C-7E9838AE996D}" srcOrd="0" destOrd="0" parTransId="{5375493A-E2E2-4FF8-A76F-9A73F7BA025E}" sibTransId="{7DB6E75D-BD8B-4465-BE0A-73DC3BBF4A6F}"/>
    <dgm:cxn modelId="{DF9969CD-224A-41EB-8A37-189065B2AF4D}" type="presOf" srcId="{69BEB962-13C5-474A-A896-912C13139543}" destId="{64903975-2415-49C9-BDC7-6DBB9218A09D}" srcOrd="0" destOrd="0" presId="urn:microsoft.com/office/officeart/2005/8/layout/orgChart1"/>
    <dgm:cxn modelId="{6E73DA1A-CFA9-4A35-88FC-FA114FF4C4DD}" type="presOf" srcId="{CC98501D-FC84-4E2B-B22C-7E9838AE996D}" destId="{F66BE283-0F99-4812-9F19-A17CFD74D668}" srcOrd="0" destOrd="0" presId="urn:microsoft.com/office/officeart/2005/8/layout/orgChart1"/>
    <dgm:cxn modelId="{C1E6CED4-48D6-4846-897F-3D7DC94BABAD}" type="presOf" srcId="{7421FAA1-ECB5-42B0-9883-96F6F4B20399}" destId="{4C9A380E-55D2-4705-9768-2CB5F061409C}" srcOrd="1" destOrd="0" presId="urn:microsoft.com/office/officeart/2005/8/layout/orgChart1"/>
    <dgm:cxn modelId="{5B131FE5-1219-4A54-A496-05CC4A2EA92F}" srcId="{FC997AE1-40C7-4F31-A04A-02E3F5E6D94B}" destId="{D636B6BE-DE62-4037-A0DE-68AFF41386BC}" srcOrd="0" destOrd="0" parTransId="{08B88ABE-15F4-48AB-B79A-2CB6506B70E9}" sibTransId="{071C619B-203C-4E0F-92CE-B93737F75E7F}"/>
    <dgm:cxn modelId="{05BF6C76-E157-47F4-ACD9-4AD748BCB9AB}" srcId="{D6427DB4-DB16-49BF-A9C1-48CB147F70E8}" destId="{AD048DEA-7DB0-4FB8-B55E-2BC5AF6C0D0B}" srcOrd="0" destOrd="0" parTransId="{F4148797-2F9C-4757-B60C-0DDAD89D1512}" sibTransId="{6713B666-595A-440E-B386-8B3D07CE6186}"/>
    <dgm:cxn modelId="{642892AD-6C1E-498C-948C-1F2533F7E238}" srcId="{CC98501D-FC84-4E2B-B22C-7E9838AE996D}" destId="{7421FAA1-ECB5-42B0-9883-96F6F4B20399}" srcOrd="0" destOrd="0" parTransId="{7886CF15-BEA4-42F6-AB1A-074D5494A50D}" sibTransId="{AB58CC75-8229-470F-AE84-3F7A48869914}"/>
    <dgm:cxn modelId="{9E43DF14-2097-43D0-9A18-CF45DEF76FE8}" type="presOf" srcId="{CC98501D-FC84-4E2B-B22C-7E9838AE996D}" destId="{5E1B757E-1D98-40D5-996C-7514B2590BEB}" srcOrd="1" destOrd="0" presId="urn:microsoft.com/office/officeart/2005/8/layout/orgChart1"/>
    <dgm:cxn modelId="{844F70E8-79F5-405D-8B43-8B3B5F61799D}" type="presOf" srcId="{AD048DEA-7DB0-4FB8-B55E-2BC5AF6C0D0B}" destId="{7BE70E69-299F-4489-8E39-D825E97DB345}" srcOrd="0" destOrd="0" presId="urn:microsoft.com/office/officeart/2005/8/layout/orgChart1"/>
    <dgm:cxn modelId="{E3F6BD02-DEE2-4CD4-BA22-F1A15E3A22D7}" type="presOf" srcId="{87F09995-CA61-4711-8BE4-20368B72A19E}" destId="{FD5F5A00-8A69-4DC4-B836-9C705019E2BC}" srcOrd="0" destOrd="0" presId="urn:microsoft.com/office/officeart/2005/8/layout/orgChart1"/>
    <dgm:cxn modelId="{4B85176D-21FD-4212-8536-346D939F8515}" type="presOf" srcId="{D6427DB4-DB16-49BF-A9C1-48CB147F70E8}" destId="{8BC74691-42B3-485B-A849-FC485D2F742A}" srcOrd="0" destOrd="0" presId="urn:microsoft.com/office/officeart/2005/8/layout/orgChart1"/>
    <dgm:cxn modelId="{2B938714-0999-4059-866C-AE0D39996F48}" type="presOf" srcId="{62A7547B-1012-4B35-91F1-8DA18E84F633}" destId="{321253D4-8E7B-49D5-B995-5F0292739AFF}" srcOrd="1" destOrd="0" presId="urn:microsoft.com/office/officeart/2005/8/layout/orgChart1"/>
    <dgm:cxn modelId="{D1218726-42A2-4640-80BA-D1341242E321}" srcId="{CC98501D-FC84-4E2B-B22C-7E9838AE996D}" destId="{FC997AE1-40C7-4F31-A04A-02E3F5E6D94B}" srcOrd="2" destOrd="0" parTransId="{9D127F36-0436-4AD7-8963-DB8D7C387518}" sibTransId="{7EB113AF-1305-485B-AD28-69A8EF556072}"/>
    <dgm:cxn modelId="{BEF90605-67BA-4659-A907-5667330471E0}" type="presOf" srcId="{D6427DB4-DB16-49BF-A9C1-48CB147F70E8}" destId="{A0723F5A-FB44-472D-AD5A-1D5BF062863F}" srcOrd="1" destOrd="0" presId="urn:microsoft.com/office/officeart/2005/8/layout/orgChart1"/>
    <dgm:cxn modelId="{F65D95A5-CDE6-4DE6-AF76-18D3C180765E}" type="presOf" srcId="{F0D20670-39D5-4806-9466-D3C84C8612DD}" destId="{76D719E4-0182-4457-8983-1EC83F9F9846}" srcOrd="0" destOrd="0" presId="urn:microsoft.com/office/officeart/2005/8/layout/orgChart1"/>
    <dgm:cxn modelId="{B87D7BF4-7C51-4055-A03D-67B54D612641}" srcId="{CC98501D-FC84-4E2B-B22C-7E9838AE996D}" destId="{D6427DB4-DB16-49BF-A9C1-48CB147F70E8}" srcOrd="1" destOrd="0" parTransId="{87F09995-CA61-4711-8BE4-20368B72A19E}" sibTransId="{D0D2351C-1F95-4307-A5CB-FFC1D22D9AF2}"/>
    <dgm:cxn modelId="{D7505BFB-4FAB-4576-9BE7-AC207197485E}" type="presOf" srcId="{7421FAA1-ECB5-42B0-9883-96F6F4B20399}" destId="{1CD855C9-02EE-4F27-96D4-04BA33411E97}" srcOrd="0" destOrd="0" presId="urn:microsoft.com/office/officeart/2005/8/layout/orgChart1"/>
    <dgm:cxn modelId="{44003501-8D3E-4690-A9AB-01B921B82FDA}" type="presOf" srcId="{FC997AE1-40C7-4F31-A04A-02E3F5E6D94B}" destId="{C000224C-5E9E-433F-BA21-4779FA2B7E75}" srcOrd="1" destOrd="0" presId="urn:microsoft.com/office/officeart/2005/8/layout/orgChart1"/>
    <dgm:cxn modelId="{8795A0A0-9A8F-4593-A725-1C97DCEEE7AE}" type="presOf" srcId="{F4148797-2F9C-4757-B60C-0DDAD89D1512}" destId="{F722B3F0-6660-45B6-A499-146B76EB47B3}" srcOrd="0" destOrd="0" presId="urn:microsoft.com/office/officeart/2005/8/layout/orgChart1"/>
    <dgm:cxn modelId="{15AD0674-8F45-4CE9-9B96-C51FA210FEBF}" type="presOf" srcId="{AD048DEA-7DB0-4FB8-B55E-2BC5AF6C0D0B}" destId="{AC328413-452B-49BA-87D5-4D5FC244C0AA}" srcOrd="1" destOrd="0" presId="urn:microsoft.com/office/officeart/2005/8/layout/orgChart1"/>
    <dgm:cxn modelId="{428CA1F8-80D4-406D-B768-6E10D737DB44}" type="presOf" srcId="{9D127F36-0436-4AD7-8963-DB8D7C387518}" destId="{B9D96AC4-59B8-432C-8A23-4F48D29D8695}" srcOrd="0" destOrd="0" presId="urn:microsoft.com/office/officeart/2005/8/layout/orgChart1"/>
    <dgm:cxn modelId="{EB173F7C-C0D3-4C32-B44D-596421B55194}" srcId="{D6427DB4-DB16-49BF-A9C1-48CB147F70E8}" destId="{62A7547B-1012-4B35-91F1-8DA18E84F633}" srcOrd="1" destOrd="0" parTransId="{69BEB962-13C5-474A-A896-912C13139543}" sibTransId="{9340AC99-AC92-46F9-BEC1-8170510C8384}"/>
    <dgm:cxn modelId="{2546CB3A-947F-440F-B2DB-A3792B5E814B}" type="presOf" srcId="{FC997AE1-40C7-4F31-A04A-02E3F5E6D94B}" destId="{C57DC03A-4EBF-4E77-9AD2-2AA14E1F3349}" srcOrd="0" destOrd="0" presId="urn:microsoft.com/office/officeart/2005/8/layout/orgChart1"/>
    <dgm:cxn modelId="{D9EBE42F-B718-4A47-A4FA-E709EDCDB372}" type="presOf" srcId="{62A7547B-1012-4B35-91F1-8DA18E84F633}" destId="{EA936904-71F5-4048-B72F-5FB8D3259324}" srcOrd="0" destOrd="0" presId="urn:microsoft.com/office/officeart/2005/8/layout/orgChart1"/>
    <dgm:cxn modelId="{6CAAD071-CDB4-4CEE-B0FB-973F1E2ED78C}" type="presOf" srcId="{7886CF15-BEA4-42F6-AB1A-074D5494A50D}" destId="{33A63E07-15F2-459A-88C6-D162618B8631}" srcOrd="0" destOrd="0" presId="urn:microsoft.com/office/officeart/2005/8/layout/orgChart1"/>
    <dgm:cxn modelId="{95DEE674-D019-48A4-9CA5-FF03851D16E5}" type="presParOf" srcId="{76D719E4-0182-4457-8983-1EC83F9F9846}" destId="{DEE03312-3C35-42F6-9A6E-5BB4BA754341}" srcOrd="0" destOrd="0" presId="urn:microsoft.com/office/officeart/2005/8/layout/orgChart1"/>
    <dgm:cxn modelId="{C9FC9B82-68C2-41E4-B714-F472FFF7B4CC}" type="presParOf" srcId="{DEE03312-3C35-42F6-9A6E-5BB4BA754341}" destId="{47CD9B75-DD15-409A-B5FD-01C3388A23C1}" srcOrd="0" destOrd="0" presId="urn:microsoft.com/office/officeart/2005/8/layout/orgChart1"/>
    <dgm:cxn modelId="{A25B9334-7CD8-4815-8829-0645211EDFBA}" type="presParOf" srcId="{47CD9B75-DD15-409A-B5FD-01C3388A23C1}" destId="{F66BE283-0F99-4812-9F19-A17CFD74D668}" srcOrd="0" destOrd="0" presId="urn:microsoft.com/office/officeart/2005/8/layout/orgChart1"/>
    <dgm:cxn modelId="{2027A230-5D3B-47A6-971F-5A31D3EAEA4F}" type="presParOf" srcId="{47CD9B75-DD15-409A-B5FD-01C3388A23C1}" destId="{5E1B757E-1D98-40D5-996C-7514B2590BEB}" srcOrd="1" destOrd="0" presId="urn:microsoft.com/office/officeart/2005/8/layout/orgChart1"/>
    <dgm:cxn modelId="{8A8F2FA4-314A-4240-ACAA-487B5484F74F}" type="presParOf" srcId="{DEE03312-3C35-42F6-9A6E-5BB4BA754341}" destId="{9B614EDA-CA64-4C5A-A343-8CC600F8BEF0}" srcOrd="1" destOrd="0" presId="urn:microsoft.com/office/officeart/2005/8/layout/orgChart1"/>
    <dgm:cxn modelId="{D920D61B-75F6-4618-998B-25B4E7353BBE}" type="presParOf" srcId="{9B614EDA-CA64-4C5A-A343-8CC600F8BEF0}" destId="{33A63E07-15F2-459A-88C6-D162618B8631}" srcOrd="0" destOrd="0" presId="urn:microsoft.com/office/officeart/2005/8/layout/orgChart1"/>
    <dgm:cxn modelId="{F8FC1F54-62E5-4F87-B809-DC82D3568984}" type="presParOf" srcId="{9B614EDA-CA64-4C5A-A343-8CC600F8BEF0}" destId="{3AA06126-93B2-4055-B9C0-A074856748C1}" srcOrd="1" destOrd="0" presId="urn:microsoft.com/office/officeart/2005/8/layout/orgChart1"/>
    <dgm:cxn modelId="{D8A25641-6E9E-470D-8145-1B1C370C7DA3}" type="presParOf" srcId="{3AA06126-93B2-4055-B9C0-A074856748C1}" destId="{ECFDBCA0-20C5-492A-9AF5-724E4FA85AB4}" srcOrd="0" destOrd="0" presId="urn:microsoft.com/office/officeart/2005/8/layout/orgChart1"/>
    <dgm:cxn modelId="{DF2A2775-0547-4AE7-9F09-3F3722EB280E}" type="presParOf" srcId="{ECFDBCA0-20C5-492A-9AF5-724E4FA85AB4}" destId="{1CD855C9-02EE-4F27-96D4-04BA33411E97}" srcOrd="0" destOrd="0" presId="urn:microsoft.com/office/officeart/2005/8/layout/orgChart1"/>
    <dgm:cxn modelId="{C7B6EF7E-325E-40B0-8315-3F3FE0719F57}" type="presParOf" srcId="{ECFDBCA0-20C5-492A-9AF5-724E4FA85AB4}" destId="{4C9A380E-55D2-4705-9768-2CB5F061409C}" srcOrd="1" destOrd="0" presId="urn:microsoft.com/office/officeart/2005/8/layout/orgChart1"/>
    <dgm:cxn modelId="{A1A8A8D5-3493-49B4-84BB-E9070DB64E28}" type="presParOf" srcId="{3AA06126-93B2-4055-B9C0-A074856748C1}" destId="{0A6E1AB1-28CF-49A1-8BFC-20C968332081}" srcOrd="1" destOrd="0" presId="urn:microsoft.com/office/officeart/2005/8/layout/orgChart1"/>
    <dgm:cxn modelId="{AD81175E-FEAA-425D-ADDF-018D4F82431E}" type="presParOf" srcId="{3AA06126-93B2-4055-B9C0-A074856748C1}" destId="{6A7AA57D-37A4-487A-B1FF-F573D5EFA260}" srcOrd="2" destOrd="0" presId="urn:microsoft.com/office/officeart/2005/8/layout/orgChart1"/>
    <dgm:cxn modelId="{EE3C8747-C6FB-402A-BDE0-EED919AE4CCC}" type="presParOf" srcId="{9B614EDA-CA64-4C5A-A343-8CC600F8BEF0}" destId="{FD5F5A00-8A69-4DC4-B836-9C705019E2BC}" srcOrd="2" destOrd="0" presId="urn:microsoft.com/office/officeart/2005/8/layout/orgChart1"/>
    <dgm:cxn modelId="{831C8717-8BB8-4B1C-B30F-BF7BD9138C5D}" type="presParOf" srcId="{9B614EDA-CA64-4C5A-A343-8CC600F8BEF0}" destId="{53D55609-2F1D-4E8D-B96A-8F9D88EA44BA}" srcOrd="3" destOrd="0" presId="urn:microsoft.com/office/officeart/2005/8/layout/orgChart1"/>
    <dgm:cxn modelId="{F14780B2-2312-44F8-AFC1-F21A0528A6B4}" type="presParOf" srcId="{53D55609-2F1D-4E8D-B96A-8F9D88EA44BA}" destId="{C954823F-77C3-4876-BB99-587EA331F591}" srcOrd="0" destOrd="0" presId="urn:microsoft.com/office/officeart/2005/8/layout/orgChart1"/>
    <dgm:cxn modelId="{40A09F4C-101F-4A4F-AF58-460D68C87B7D}" type="presParOf" srcId="{C954823F-77C3-4876-BB99-587EA331F591}" destId="{8BC74691-42B3-485B-A849-FC485D2F742A}" srcOrd="0" destOrd="0" presId="urn:microsoft.com/office/officeart/2005/8/layout/orgChart1"/>
    <dgm:cxn modelId="{C5479942-0DAA-42B4-B578-F0F660B6F71C}" type="presParOf" srcId="{C954823F-77C3-4876-BB99-587EA331F591}" destId="{A0723F5A-FB44-472D-AD5A-1D5BF062863F}" srcOrd="1" destOrd="0" presId="urn:microsoft.com/office/officeart/2005/8/layout/orgChart1"/>
    <dgm:cxn modelId="{C4E31188-211F-4215-9B3A-C9740111A42D}" type="presParOf" srcId="{53D55609-2F1D-4E8D-B96A-8F9D88EA44BA}" destId="{A12051D7-081A-491D-9C3A-C11538093126}" srcOrd="1" destOrd="0" presId="urn:microsoft.com/office/officeart/2005/8/layout/orgChart1"/>
    <dgm:cxn modelId="{EDBE609B-8BE0-48D8-8907-FB7C5F4F30E0}" type="presParOf" srcId="{A12051D7-081A-491D-9C3A-C11538093126}" destId="{F722B3F0-6660-45B6-A499-146B76EB47B3}" srcOrd="0" destOrd="0" presId="urn:microsoft.com/office/officeart/2005/8/layout/orgChart1"/>
    <dgm:cxn modelId="{522F0E0B-08F4-4281-A61F-0B883F9B82DC}" type="presParOf" srcId="{A12051D7-081A-491D-9C3A-C11538093126}" destId="{102517AC-70C3-4DCC-B36C-61AD31FE82D6}" srcOrd="1" destOrd="0" presId="urn:microsoft.com/office/officeart/2005/8/layout/orgChart1"/>
    <dgm:cxn modelId="{4467860D-E106-40C0-AFC1-3883D26F0BF5}" type="presParOf" srcId="{102517AC-70C3-4DCC-B36C-61AD31FE82D6}" destId="{CC81577F-8050-44BF-9B3B-479545553817}" srcOrd="0" destOrd="0" presId="urn:microsoft.com/office/officeart/2005/8/layout/orgChart1"/>
    <dgm:cxn modelId="{3F4E7766-671C-4BDA-99E2-B11B81AD89A1}" type="presParOf" srcId="{CC81577F-8050-44BF-9B3B-479545553817}" destId="{7BE70E69-299F-4489-8E39-D825E97DB345}" srcOrd="0" destOrd="0" presId="urn:microsoft.com/office/officeart/2005/8/layout/orgChart1"/>
    <dgm:cxn modelId="{BF8AB66D-3AA8-4787-BA11-1799A0C62F1A}" type="presParOf" srcId="{CC81577F-8050-44BF-9B3B-479545553817}" destId="{AC328413-452B-49BA-87D5-4D5FC244C0AA}" srcOrd="1" destOrd="0" presId="urn:microsoft.com/office/officeart/2005/8/layout/orgChart1"/>
    <dgm:cxn modelId="{CD3A4E4B-9F19-43B3-B416-138A7E6674B1}" type="presParOf" srcId="{102517AC-70C3-4DCC-B36C-61AD31FE82D6}" destId="{0CBABC01-01FC-4D37-B60C-C8D510EB2510}" srcOrd="1" destOrd="0" presId="urn:microsoft.com/office/officeart/2005/8/layout/orgChart1"/>
    <dgm:cxn modelId="{8806CD79-7115-418C-91A1-52F663525C6E}" type="presParOf" srcId="{102517AC-70C3-4DCC-B36C-61AD31FE82D6}" destId="{33534025-DF20-4551-ADCC-B1573B870C9F}" srcOrd="2" destOrd="0" presId="urn:microsoft.com/office/officeart/2005/8/layout/orgChart1"/>
    <dgm:cxn modelId="{62CD6230-78C7-45A6-8233-A305A30C9062}" type="presParOf" srcId="{A12051D7-081A-491D-9C3A-C11538093126}" destId="{64903975-2415-49C9-BDC7-6DBB9218A09D}" srcOrd="2" destOrd="0" presId="urn:microsoft.com/office/officeart/2005/8/layout/orgChart1"/>
    <dgm:cxn modelId="{8C6EE18F-0F1D-4A52-98D5-90DE2FCF30D2}" type="presParOf" srcId="{A12051D7-081A-491D-9C3A-C11538093126}" destId="{9AAA93A2-3F55-4B91-87B3-C0DE04BE7847}" srcOrd="3" destOrd="0" presId="urn:microsoft.com/office/officeart/2005/8/layout/orgChart1"/>
    <dgm:cxn modelId="{BC837F0D-3FC4-463E-98DE-B446A0E36BD3}" type="presParOf" srcId="{9AAA93A2-3F55-4B91-87B3-C0DE04BE7847}" destId="{218A5981-0571-4E83-A9CA-55AF39520C65}" srcOrd="0" destOrd="0" presId="urn:microsoft.com/office/officeart/2005/8/layout/orgChart1"/>
    <dgm:cxn modelId="{FDEF10BF-2686-4EEB-9F87-00DC05D17E9B}" type="presParOf" srcId="{218A5981-0571-4E83-A9CA-55AF39520C65}" destId="{EA936904-71F5-4048-B72F-5FB8D3259324}" srcOrd="0" destOrd="0" presId="urn:microsoft.com/office/officeart/2005/8/layout/orgChart1"/>
    <dgm:cxn modelId="{20FF9054-D9FC-43A7-A773-78AAE716D5E7}" type="presParOf" srcId="{218A5981-0571-4E83-A9CA-55AF39520C65}" destId="{321253D4-8E7B-49D5-B995-5F0292739AFF}" srcOrd="1" destOrd="0" presId="urn:microsoft.com/office/officeart/2005/8/layout/orgChart1"/>
    <dgm:cxn modelId="{622650A9-D13C-4DF2-AEB3-2FAF15255FA5}" type="presParOf" srcId="{9AAA93A2-3F55-4B91-87B3-C0DE04BE7847}" destId="{4393A540-02D0-4ADA-A7DD-FFB23A7012B9}" srcOrd="1" destOrd="0" presId="urn:microsoft.com/office/officeart/2005/8/layout/orgChart1"/>
    <dgm:cxn modelId="{00874071-DFCA-42F3-A8AD-E3ADFE2355BD}" type="presParOf" srcId="{9AAA93A2-3F55-4B91-87B3-C0DE04BE7847}" destId="{9445F006-77E1-4AF2-AE9D-FF3D9FE851BE}" srcOrd="2" destOrd="0" presId="urn:microsoft.com/office/officeart/2005/8/layout/orgChart1"/>
    <dgm:cxn modelId="{008F3C82-C711-46F8-848C-40B585D1FA4B}" type="presParOf" srcId="{53D55609-2F1D-4E8D-B96A-8F9D88EA44BA}" destId="{2E9E4478-5D3B-44EF-90EB-1FCABC4807EB}" srcOrd="2" destOrd="0" presId="urn:microsoft.com/office/officeart/2005/8/layout/orgChart1"/>
    <dgm:cxn modelId="{EC45DE23-6B5F-4DD9-B9ED-895A2871AA19}" type="presParOf" srcId="{9B614EDA-CA64-4C5A-A343-8CC600F8BEF0}" destId="{B9D96AC4-59B8-432C-8A23-4F48D29D8695}" srcOrd="4" destOrd="0" presId="urn:microsoft.com/office/officeart/2005/8/layout/orgChart1"/>
    <dgm:cxn modelId="{3E50740E-DC45-4C43-9F28-0449B3637D01}" type="presParOf" srcId="{9B614EDA-CA64-4C5A-A343-8CC600F8BEF0}" destId="{5A4F96F6-E3FA-4296-9276-B9686BAC4987}" srcOrd="5" destOrd="0" presId="urn:microsoft.com/office/officeart/2005/8/layout/orgChart1"/>
    <dgm:cxn modelId="{F364B33E-6BC8-40B8-8053-1B97ED46F19D}" type="presParOf" srcId="{5A4F96F6-E3FA-4296-9276-B9686BAC4987}" destId="{E9C3E613-88AB-472E-9B47-37C3A9BB15FE}" srcOrd="0" destOrd="0" presId="urn:microsoft.com/office/officeart/2005/8/layout/orgChart1"/>
    <dgm:cxn modelId="{22BED923-E19C-412C-8375-3C2B8E7487E3}" type="presParOf" srcId="{E9C3E613-88AB-472E-9B47-37C3A9BB15FE}" destId="{C57DC03A-4EBF-4E77-9AD2-2AA14E1F3349}" srcOrd="0" destOrd="0" presId="urn:microsoft.com/office/officeart/2005/8/layout/orgChart1"/>
    <dgm:cxn modelId="{35AEA28F-556B-4FCD-B932-60DA46D3EE5F}" type="presParOf" srcId="{E9C3E613-88AB-472E-9B47-37C3A9BB15FE}" destId="{C000224C-5E9E-433F-BA21-4779FA2B7E75}" srcOrd="1" destOrd="0" presId="urn:microsoft.com/office/officeart/2005/8/layout/orgChart1"/>
    <dgm:cxn modelId="{93816944-7540-4254-B3A6-6F6C024CE814}" type="presParOf" srcId="{5A4F96F6-E3FA-4296-9276-B9686BAC4987}" destId="{2416AA23-9580-4ED1-9AC4-9F254C56B803}" srcOrd="1" destOrd="0" presId="urn:microsoft.com/office/officeart/2005/8/layout/orgChart1"/>
    <dgm:cxn modelId="{34AD5A0B-B241-4A9D-B38C-5C80EC2AE89D}" type="presParOf" srcId="{2416AA23-9580-4ED1-9AC4-9F254C56B803}" destId="{F47A1A9F-E79A-42E2-A782-239DD20D108B}" srcOrd="0" destOrd="0" presId="urn:microsoft.com/office/officeart/2005/8/layout/orgChart1"/>
    <dgm:cxn modelId="{B41CA2B8-E781-4C38-B62D-093D156D9C1B}" type="presParOf" srcId="{2416AA23-9580-4ED1-9AC4-9F254C56B803}" destId="{D61BF811-3EF5-4334-9393-9C0B7799914E}" srcOrd="1" destOrd="0" presId="urn:microsoft.com/office/officeart/2005/8/layout/orgChart1"/>
    <dgm:cxn modelId="{FFA9B845-095D-449A-AB5C-D1AF1078D891}" type="presParOf" srcId="{D61BF811-3EF5-4334-9393-9C0B7799914E}" destId="{E17A19AD-D6AC-48AE-80F5-B77291723039}" srcOrd="0" destOrd="0" presId="urn:microsoft.com/office/officeart/2005/8/layout/orgChart1"/>
    <dgm:cxn modelId="{A9669C91-2835-4F27-95EC-82421055DF27}" type="presParOf" srcId="{E17A19AD-D6AC-48AE-80F5-B77291723039}" destId="{11AC6F78-F46B-4113-95E2-AB46F45C0822}" srcOrd="0" destOrd="0" presId="urn:microsoft.com/office/officeart/2005/8/layout/orgChart1"/>
    <dgm:cxn modelId="{B424F75D-4DEA-4812-ADEC-D5C18877ED11}" type="presParOf" srcId="{E17A19AD-D6AC-48AE-80F5-B77291723039}" destId="{18A99D12-1CAD-498A-B15E-75DD46839F6F}" srcOrd="1" destOrd="0" presId="urn:microsoft.com/office/officeart/2005/8/layout/orgChart1"/>
    <dgm:cxn modelId="{DB67A68C-14B3-4AAA-B7AD-A6B65EDDEF89}" type="presParOf" srcId="{D61BF811-3EF5-4334-9393-9C0B7799914E}" destId="{E5C19FF2-1FA9-473C-ABB8-F61CAB39E420}" srcOrd="1" destOrd="0" presId="urn:microsoft.com/office/officeart/2005/8/layout/orgChart1"/>
    <dgm:cxn modelId="{6A9597E5-9073-4581-B170-272C6B74D3FB}" type="presParOf" srcId="{D61BF811-3EF5-4334-9393-9C0B7799914E}" destId="{5BD19CA1-EEBC-4EA0-84D6-400A89DCB0A6}" srcOrd="2" destOrd="0" presId="urn:microsoft.com/office/officeart/2005/8/layout/orgChart1"/>
    <dgm:cxn modelId="{7D392B50-1A8B-46AF-B015-A0749010011C}" type="presParOf" srcId="{5A4F96F6-E3FA-4296-9276-B9686BAC4987}" destId="{E6C7F0C6-9A60-48BF-BE31-5F4D46DC00B8}" srcOrd="2" destOrd="0" presId="urn:microsoft.com/office/officeart/2005/8/layout/orgChart1"/>
    <dgm:cxn modelId="{9FAA1485-D4A5-40E7-AD21-02D37572FD16}" type="presParOf" srcId="{DEE03312-3C35-42F6-9A6E-5BB4BA754341}" destId="{385C7FA1-3016-44E5-B5AC-D94CDA13D3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A1A9F-E79A-42E2-A782-239DD20D108B}">
      <dsp:nvSpPr>
        <dsp:cNvPr id="0" name=""/>
        <dsp:cNvSpPr/>
      </dsp:nvSpPr>
      <dsp:spPr>
        <a:xfrm>
          <a:off x="6340836" y="2053295"/>
          <a:ext cx="254194" cy="779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531"/>
              </a:lnTo>
              <a:lnTo>
                <a:pt x="254194" y="7795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96AC4-59B8-432C-8A23-4F48D29D8695}">
      <dsp:nvSpPr>
        <dsp:cNvPr id="0" name=""/>
        <dsp:cNvSpPr/>
      </dsp:nvSpPr>
      <dsp:spPr>
        <a:xfrm>
          <a:off x="4968183" y="850105"/>
          <a:ext cx="2050505" cy="355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936"/>
              </a:lnTo>
              <a:lnTo>
                <a:pt x="2050505" y="177936"/>
              </a:lnTo>
              <a:lnTo>
                <a:pt x="2050505" y="3558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03975-2415-49C9-BDC7-6DBB9218A09D}">
      <dsp:nvSpPr>
        <dsp:cNvPr id="0" name=""/>
        <dsp:cNvSpPr/>
      </dsp:nvSpPr>
      <dsp:spPr>
        <a:xfrm>
          <a:off x="4290330" y="2053295"/>
          <a:ext cx="254194" cy="1982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2720"/>
              </a:lnTo>
              <a:lnTo>
                <a:pt x="254194" y="1982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2B3F0-6660-45B6-A499-146B76EB47B3}">
      <dsp:nvSpPr>
        <dsp:cNvPr id="0" name=""/>
        <dsp:cNvSpPr/>
      </dsp:nvSpPr>
      <dsp:spPr>
        <a:xfrm>
          <a:off x="4290330" y="2053295"/>
          <a:ext cx="254194" cy="779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531"/>
              </a:lnTo>
              <a:lnTo>
                <a:pt x="254194" y="7795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F5A00-8A69-4DC4-B836-9C705019E2BC}">
      <dsp:nvSpPr>
        <dsp:cNvPr id="0" name=""/>
        <dsp:cNvSpPr/>
      </dsp:nvSpPr>
      <dsp:spPr>
        <a:xfrm>
          <a:off x="4922463" y="850105"/>
          <a:ext cx="91440" cy="3558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8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63E07-15F2-459A-88C6-D162618B8631}">
      <dsp:nvSpPr>
        <dsp:cNvPr id="0" name=""/>
        <dsp:cNvSpPr/>
      </dsp:nvSpPr>
      <dsp:spPr>
        <a:xfrm>
          <a:off x="2917677" y="850105"/>
          <a:ext cx="2050505" cy="355872"/>
        </a:xfrm>
        <a:custGeom>
          <a:avLst/>
          <a:gdLst/>
          <a:ahLst/>
          <a:cxnLst/>
          <a:rect l="0" t="0" r="0" b="0"/>
          <a:pathLst>
            <a:path>
              <a:moveTo>
                <a:pt x="2050505" y="0"/>
              </a:moveTo>
              <a:lnTo>
                <a:pt x="2050505" y="177936"/>
              </a:lnTo>
              <a:lnTo>
                <a:pt x="0" y="177936"/>
              </a:lnTo>
              <a:lnTo>
                <a:pt x="0" y="3558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BE283-0F99-4812-9F19-A17CFD74D668}">
      <dsp:nvSpPr>
        <dsp:cNvPr id="0" name=""/>
        <dsp:cNvSpPr/>
      </dsp:nvSpPr>
      <dsp:spPr>
        <a:xfrm>
          <a:off x="4120866" y="2789"/>
          <a:ext cx="1694632" cy="847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NG1</a:t>
          </a:r>
        </a:p>
      </dsp:txBody>
      <dsp:txXfrm>
        <a:off x="4120866" y="2789"/>
        <a:ext cx="1694632" cy="847316"/>
      </dsp:txXfrm>
    </dsp:sp>
    <dsp:sp modelId="{1CD855C9-02EE-4F27-96D4-04BA33411E97}">
      <dsp:nvSpPr>
        <dsp:cNvPr id="0" name=""/>
        <dsp:cNvSpPr/>
      </dsp:nvSpPr>
      <dsp:spPr>
        <a:xfrm>
          <a:off x="2070360" y="1205978"/>
          <a:ext cx="1694632" cy="847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NG1</a:t>
          </a:r>
        </a:p>
      </dsp:txBody>
      <dsp:txXfrm>
        <a:off x="2070360" y="1205978"/>
        <a:ext cx="1694632" cy="847316"/>
      </dsp:txXfrm>
    </dsp:sp>
    <dsp:sp modelId="{8BC74691-42B3-485B-A849-FC485D2F742A}">
      <dsp:nvSpPr>
        <dsp:cNvPr id="0" name=""/>
        <dsp:cNvSpPr/>
      </dsp:nvSpPr>
      <dsp:spPr>
        <a:xfrm>
          <a:off x="4120866" y="1205978"/>
          <a:ext cx="1694632" cy="84731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NG2</a:t>
          </a:r>
        </a:p>
      </dsp:txBody>
      <dsp:txXfrm>
        <a:off x="4120866" y="1205978"/>
        <a:ext cx="1694632" cy="847316"/>
      </dsp:txXfrm>
    </dsp:sp>
    <dsp:sp modelId="{7BE70E69-299F-4489-8E39-D825E97DB345}">
      <dsp:nvSpPr>
        <dsp:cNvPr id="0" name=""/>
        <dsp:cNvSpPr/>
      </dsp:nvSpPr>
      <dsp:spPr>
        <a:xfrm>
          <a:off x="4544525" y="2409167"/>
          <a:ext cx="1694632" cy="84731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NG2</a:t>
          </a:r>
        </a:p>
      </dsp:txBody>
      <dsp:txXfrm>
        <a:off x="4544525" y="2409167"/>
        <a:ext cx="1694632" cy="847316"/>
      </dsp:txXfrm>
    </dsp:sp>
    <dsp:sp modelId="{EA936904-71F5-4048-B72F-5FB8D3259324}">
      <dsp:nvSpPr>
        <dsp:cNvPr id="0" name=""/>
        <dsp:cNvSpPr/>
      </dsp:nvSpPr>
      <dsp:spPr>
        <a:xfrm>
          <a:off x="4544525" y="3612357"/>
          <a:ext cx="1694632" cy="847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NG1</a:t>
          </a:r>
        </a:p>
      </dsp:txBody>
      <dsp:txXfrm>
        <a:off x="4544525" y="3612357"/>
        <a:ext cx="1694632" cy="847316"/>
      </dsp:txXfrm>
    </dsp:sp>
    <dsp:sp modelId="{C57DC03A-4EBF-4E77-9AD2-2AA14E1F3349}">
      <dsp:nvSpPr>
        <dsp:cNvPr id="0" name=""/>
        <dsp:cNvSpPr/>
      </dsp:nvSpPr>
      <dsp:spPr>
        <a:xfrm>
          <a:off x="6171372" y="1205978"/>
          <a:ext cx="1694632" cy="847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NG1</a:t>
          </a:r>
        </a:p>
      </dsp:txBody>
      <dsp:txXfrm>
        <a:off x="6171372" y="1205978"/>
        <a:ext cx="1694632" cy="847316"/>
      </dsp:txXfrm>
    </dsp:sp>
    <dsp:sp modelId="{11AC6F78-F46B-4113-95E2-AB46F45C0822}">
      <dsp:nvSpPr>
        <dsp:cNvPr id="0" name=""/>
        <dsp:cNvSpPr/>
      </dsp:nvSpPr>
      <dsp:spPr>
        <a:xfrm>
          <a:off x="6595031" y="2409167"/>
          <a:ext cx="1694632" cy="84731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NG2</a:t>
          </a:r>
        </a:p>
      </dsp:txBody>
      <dsp:txXfrm>
        <a:off x="6595031" y="2409167"/>
        <a:ext cx="1694632" cy="847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4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9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7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ntacodecamp.com/201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oderblog" TargetMode="External"/><Relationship Id="rId2" Type="http://schemas.openxmlformats.org/officeDocument/2006/relationships/hyperlink" Target="https://github.com/JeremyLiknes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wilderminds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bit.ly/coderblog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github.com/JeremyLik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Likness/Back2NgFuture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ngclido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2616200"/>
            <a:ext cx="10820400" cy="2489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5398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5398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AtlCodeCamp</a:t>
            </a:r>
            <a:endParaRPr lang="en-US" sz="5398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httpS://AtlantaCodeCamp.com/2016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4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JeremyLikness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Ng1 → Ng2</a:t>
            </a:r>
          </a:p>
        </p:txBody>
      </p:sp>
      <p:pic>
        <p:nvPicPr>
          <p:cNvPr id="2050" name="Picture 2" descr="https://gallery.mailchimp.com/05e4f34e24267e5452cff78d8/images/75e21599-cb18-4056-97a7-0bf5433670c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50" y="1371600"/>
            <a:ext cx="10144975" cy="93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64046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ngUpgrade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“All or Nothing” won’t cut it</a:t>
            </a:r>
          </a:p>
        </p:txBody>
      </p:sp>
    </p:spTree>
    <p:extLst>
      <p:ext uri="{BB962C8B-B14F-4D97-AF65-F5344CB8AC3E}">
        <p14:creationId xmlns:p14="http://schemas.microsoft.com/office/powerpoint/2010/main" val="36704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NG1 from the Top, then </a:t>
            </a:r>
            <a:r>
              <a:rPr lang="en-US" i="1" dirty="0"/>
              <a:t>Children</a:t>
            </a:r>
            <a:r>
              <a:rPr lang="en-US" dirty="0"/>
              <a:t> Switch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47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Injectors: Up and Down, and All Around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47929"/>
            <a:ext cx="10360025" cy="4370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6412" y="6172200"/>
            <a:ext cx="492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Source: </a:t>
            </a:r>
            <a:r>
              <a:rPr lang="en-US" sz="2800" dirty="0">
                <a:hlinkClick r:id="rId3"/>
              </a:rPr>
              <a:t>https://angular.io/docs/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63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</a:t>
            </a:r>
          </a:p>
          <a:p>
            <a:pPr lvl="1"/>
            <a:r>
              <a:rPr lang="en-US" dirty="0"/>
              <a:t>Remove ng-app or Angular 1 bootstrap code </a:t>
            </a:r>
          </a:p>
          <a:p>
            <a:pPr lvl="1"/>
            <a:r>
              <a:rPr lang="en-US" dirty="0"/>
              <a:t>Include Angular 2 libraries, including the upgrade library </a:t>
            </a:r>
          </a:p>
          <a:p>
            <a:pPr lvl="1"/>
            <a:r>
              <a:rPr lang="en-US" dirty="0"/>
              <a:t>Bootstrap with the upgrade adapter </a:t>
            </a:r>
          </a:p>
          <a:p>
            <a:pPr lvl="1"/>
            <a:r>
              <a:rPr lang="en-US" dirty="0"/>
              <a:t>Begin migrating components and services</a:t>
            </a:r>
          </a:p>
          <a:p>
            <a:pPr lvl="1"/>
            <a:r>
              <a:rPr lang="en-US" dirty="0"/>
              <a:t>Finally, remove Angular 1 and upgrade references and run directly</a:t>
            </a:r>
          </a:p>
          <a:p>
            <a:r>
              <a:rPr lang="en-US" dirty="0" err="1"/>
              <a:t>TypeScript</a:t>
            </a:r>
            <a:endParaRPr lang="en-US" dirty="0"/>
          </a:p>
          <a:p>
            <a:pPr lvl="1"/>
            <a:r>
              <a:rPr lang="en-US" dirty="0"/>
              <a:t>Organize into </a:t>
            </a:r>
            <a:r>
              <a:rPr lang="en-US" dirty="0" err="1"/>
              <a:t>TypeScript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Configure compiler workflow</a:t>
            </a:r>
          </a:p>
          <a:p>
            <a:pPr lvl="1"/>
            <a:r>
              <a:rPr lang="en-US" dirty="0"/>
              <a:t>Choose module loader</a:t>
            </a:r>
          </a:p>
        </p:txBody>
      </p:sp>
    </p:spTree>
    <p:extLst>
      <p:ext uri="{BB962C8B-B14F-4D97-AF65-F5344CB8AC3E}">
        <p14:creationId xmlns:p14="http://schemas.microsoft.com/office/powerpoint/2010/main" val="7618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(There always are </a:t>
            </a:r>
            <a:r>
              <a:rPr lang="en-US" i="1" dirty="0"/>
              <a:t>some</a:t>
            </a:r>
            <a:r>
              <a:rPr lang="en-US" dirty="0"/>
              <a:t>, no?)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4570729" cy="4462272"/>
          </a:xfrm>
        </p:spPr>
        <p:txBody>
          <a:bodyPr/>
          <a:lstStyle/>
          <a:p>
            <a:r>
              <a:rPr lang="en-US" dirty="0"/>
              <a:t>1.5 Components</a:t>
            </a:r>
          </a:p>
          <a:p>
            <a:pPr lvl="1"/>
            <a:r>
              <a:rPr lang="en-US" dirty="0"/>
              <a:t>Elements </a:t>
            </a:r>
          </a:p>
          <a:p>
            <a:pPr lvl="1"/>
            <a:r>
              <a:rPr lang="en-US" dirty="0"/>
              <a:t>Isolated Scope </a:t>
            </a:r>
          </a:p>
          <a:p>
            <a:pPr lvl="1"/>
            <a:r>
              <a:rPr lang="en-US" dirty="0"/>
              <a:t>Bind to controller, not $scope</a:t>
            </a:r>
          </a:p>
          <a:p>
            <a:pPr lvl="1"/>
            <a:r>
              <a:rPr lang="en-US" dirty="0"/>
              <a:t>Own controller and templates </a:t>
            </a:r>
          </a:p>
          <a:p>
            <a:r>
              <a:rPr lang="en-US" dirty="0"/>
              <a:t>Not Compatible:</a:t>
            </a:r>
          </a:p>
          <a:p>
            <a:pPr lvl="1"/>
            <a:r>
              <a:rPr lang="en-US" dirty="0"/>
              <a:t>compile </a:t>
            </a:r>
          </a:p>
          <a:p>
            <a:pPr lvl="1"/>
            <a:r>
              <a:rPr lang="en-US" dirty="0"/>
              <a:t>replace: true</a:t>
            </a:r>
          </a:p>
          <a:p>
            <a:pPr lvl="1"/>
            <a:r>
              <a:rPr lang="en-US" dirty="0"/>
              <a:t>priority/terminal (ignored)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2012" y="1701797"/>
            <a:ext cx="4570729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Angular 2 use Angular 2 binding syntax even when downgraded</a:t>
            </a:r>
          </a:p>
          <a:p>
            <a:pPr lvl="1"/>
            <a:r>
              <a:rPr lang="en-US" dirty="0"/>
              <a:t>For Angular 1 templates, use kebab-case not </a:t>
            </a:r>
            <a:r>
              <a:rPr lang="en-US" dirty="0" err="1"/>
              <a:t>camelCase</a:t>
            </a:r>
            <a:r>
              <a:rPr lang="en-US" dirty="0"/>
              <a:t>!</a:t>
            </a:r>
          </a:p>
          <a:p>
            <a:r>
              <a:rPr lang="en-US" dirty="0"/>
              <a:t>Project ng1 into ng2 with ng-content in template</a:t>
            </a:r>
          </a:p>
          <a:p>
            <a:r>
              <a:rPr lang="en-US" dirty="0" err="1"/>
              <a:t>Transclude</a:t>
            </a:r>
            <a:r>
              <a:rPr lang="en-US" dirty="0"/>
              <a:t> ng2 into ng1 with ng-</a:t>
            </a:r>
            <a:r>
              <a:rPr lang="en-US" dirty="0" err="1"/>
              <a:t>transclude</a:t>
            </a:r>
            <a:r>
              <a:rPr lang="en-US" dirty="0"/>
              <a:t> in template</a:t>
            </a:r>
          </a:p>
          <a:p>
            <a:pPr marL="37788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8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upgradeNg1Provider(‘name’) </a:t>
            </a:r>
          </a:p>
          <a:p>
            <a:r>
              <a:rPr lang="en-US" dirty="0" err="1"/>
              <a:t>addProvider</a:t>
            </a:r>
            <a:r>
              <a:rPr lang="en-US" dirty="0"/>
              <a:t>(type)</a:t>
            </a:r>
          </a:p>
          <a:p>
            <a:r>
              <a:rPr lang="en-US" dirty="0"/>
              <a:t>downgradeNg2Provider(type)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70" y="3611171"/>
            <a:ext cx="10906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18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JeremyLikness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5812" y="3351752"/>
            <a:ext cx="2785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Jeremy Likness| Director of App Dev</a:t>
            </a:r>
          </a:p>
          <a:p>
            <a:endParaRPr lang="en-US" sz="1200" dirty="0"/>
          </a:p>
          <a:p>
            <a:r>
              <a:rPr lang="en-US" sz="1200" dirty="0">
                <a:hlinkClick r:id="rId2"/>
              </a:rPr>
              <a:t>https://github.com/JeremyLikness</a:t>
            </a:r>
            <a:endParaRPr lang="en-US" sz="1200" dirty="0"/>
          </a:p>
          <a:p>
            <a:r>
              <a:rPr lang="en-US" sz="1200" dirty="0"/>
              <a:t> </a:t>
            </a:r>
          </a:p>
          <a:p>
            <a:r>
              <a:rPr lang="en-US" sz="1200" dirty="0">
                <a:hlinkClick r:id="rId3"/>
              </a:rPr>
              <a:t>http://bit.ly/coderblog</a:t>
            </a:r>
            <a:r>
              <a:rPr lang="en-US" sz="1200" dirty="0"/>
              <a:t> 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584333" y="3895769"/>
            <a:ext cx="2032782" cy="7365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pic>
        <p:nvPicPr>
          <p:cNvPr id="10" name="Picture 2" descr="Follow Jeremy on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98" y="3738030"/>
            <a:ext cx="268667" cy="26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Jeremy's Blo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97" y="4118074"/>
            <a:ext cx="249340" cy="2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9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Platinum 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38" y="2054141"/>
            <a:ext cx="4437227" cy="1479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01" y="2479392"/>
            <a:ext cx="3809008" cy="105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01" y="4418273"/>
            <a:ext cx="4095663" cy="1133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" y="4373420"/>
            <a:ext cx="4168771" cy="12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Gold Sponsors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44" y="3836694"/>
            <a:ext cx="2856756" cy="895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65" y="5054489"/>
            <a:ext cx="2856756" cy="8379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01" y="3529009"/>
            <a:ext cx="3881967" cy="11387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44" y="2390823"/>
            <a:ext cx="2856756" cy="8379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" y="2180817"/>
            <a:ext cx="3277566" cy="9614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65" y="2304255"/>
            <a:ext cx="2856756" cy="8379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79" y="3780232"/>
            <a:ext cx="2856756" cy="8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354" y="3274931"/>
            <a:ext cx="10055781" cy="1450379"/>
          </a:xfrm>
        </p:spPr>
        <p:txBody>
          <a:bodyPr/>
          <a:lstStyle/>
          <a:p>
            <a:r>
              <a:rPr lang="en-US"/>
              <a:t>SWAG Sponsors</a:t>
            </a:r>
          </a:p>
        </p:txBody>
      </p:sp>
      <p:pic>
        <p:nvPicPr>
          <p:cNvPr id="5" name="Picture 11" descr="Wilder Mind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00" y="2398931"/>
            <a:ext cx="2754612" cy="80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249354" y="439782"/>
            <a:ext cx="10055781" cy="1450379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99"/>
              <a:t>Silver Sponsors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93221" y="4576449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26" y="5147923"/>
            <a:ext cx="2742486" cy="8044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70" y="2398932"/>
            <a:ext cx="3432269" cy="1006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780" y="5058380"/>
            <a:ext cx="2336971" cy="685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68" y="5125961"/>
            <a:ext cx="2856756" cy="8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Surveys and Prizes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539" y="1846146"/>
            <a:ext cx="8810235" cy="4022312"/>
          </a:xfrm>
        </p:spPr>
        <p:txBody>
          <a:bodyPr vert="horz" lIns="0" tIns="45708" rIns="0" bIns="45708" rtlCol="0" anchor="t">
            <a:normAutofit/>
          </a:bodyPr>
          <a:lstStyle/>
          <a:p>
            <a:r>
              <a:rPr lang="en-US" sz="2799"/>
              <a:t>Please complete the session and event surveys!</a:t>
            </a:r>
          </a:p>
          <a:p>
            <a:pPr>
              <a:buFont typeface="Wingdings" charset="2"/>
              <a:buChar char="q"/>
            </a:pPr>
            <a:r>
              <a:rPr lang="en-US" sz="2399"/>
              <a:t>1 ticket per session survey</a:t>
            </a:r>
          </a:p>
          <a:p>
            <a:pPr>
              <a:buFont typeface="Wingdings" charset="2"/>
              <a:buChar char="q"/>
            </a:pPr>
            <a:r>
              <a:rPr lang="en-US" sz="2399"/>
              <a:t>1 ticket for the event survey</a:t>
            </a:r>
          </a:p>
          <a:p>
            <a:pPr>
              <a:buFont typeface="Wingdings" charset="2"/>
              <a:buChar char="q"/>
            </a:pPr>
            <a:r>
              <a:rPr lang="en-US" sz="2399"/>
              <a:t>1 ticket for completing the booth game</a:t>
            </a:r>
          </a:p>
          <a:p>
            <a:endParaRPr lang="en-US"/>
          </a:p>
          <a:p>
            <a:r>
              <a:rPr lang="en-US" sz="2799"/>
              <a:t>Drawing for prizes begins at 5pm in Q202</a:t>
            </a:r>
          </a:p>
        </p:txBody>
      </p:sp>
    </p:spTree>
    <p:extLst>
      <p:ext uri="{BB962C8B-B14F-4D97-AF65-F5344CB8AC3E}">
        <p14:creationId xmlns:p14="http://schemas.microsoft.com/office/powerpoint/2010/main" val="418575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iVision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6249" y="1897524"/>
            <a:ext cx="55642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 privately held, IT consulting firm headquartered in Midtown, Atlanta. </a:t>
            </a:r>
          </a:p>
          <a:p>
            <a:endParaRPr lang="en-US" sz="1200" dirty="0"/>
          </a:p>
          <a:p>
            <a:r>
              <a:rPr lang="en-US" sz="1200" dirty="0"/>
              <a:t>At </a:t>
            </a:r>
            <a:r>
              <a:rPr lang="en-US" sz="1200" dirty="0" err="1"/>
              <a:t>iVision</a:t>
            </a:r>
            <a:r>
              <a:rPr lang="en-US" sz="1200" dirty="0"/>
              <a:t>, we seek to understand our clients’ business first. We work with clients to architect, transform and support their technology — enabling them to realize their vision of a better tomorrow.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2085226" y="1442883"/>
            <a:ext cx="6386421" cy="277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4566" y="4109718"/>
            <a:ext cx="2785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Jeremy Likness| Director of App Dev</a:t>
            </a:r>
          </a:p>
          <a:p>
            <a:endParaRPr lang="en-US" sz="1200" dirty="0"/>
          </a:p>
          <a:p>
            <a:r>
              <a:rPr lang="en-US" sz="1200" dirty="0">
                <a:hlinkClick r:id="rId2"/>
              </a:rPr>
              <a:t>https://github.com/JeremyLikness</a:t>
            </a:r>
            <a:endParaRPr lang="en-US" sz="1200" dirty="0"/>
          </a:p>
          <a:p>
            <a:r>
              <a:rPr lang="en-US" sz="1200" dirty="0"/>
              <a:t> </a:t>
            </a:r>
          </a:p>
          <a:p>
            <a:r>
              <a:rPr lang="en-US" sz="1200" dirty="0">
                <a:hlinkClick r:id="rId3"/>
              </a:rPr>
              <a:t>http://bit.ly/coderblog</a:t>
            </a:r>
            <a:r>
              <a:rPr lang="en-US" sz="1200" dirty="0"/>
              <a:t> </a:t>
            </a: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2085225" y="2721845"/>
            <a:ext cx="2032782" cy="7365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5046249" y="3132168"/>
            <a:ext cx="1709505" cy="218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bg1"/>
                </a:solidFill>
                <a:latin typeface="Calibri Light"/>
                <a:ea typeface="+mn-ea"/>
                <a:cs typeface="Calibri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+mn-lt"/>
                <a:cs typeface="+mn-cs"/>
              </a:rPr>
              <a:t>The </a:t>
            </a:r>
            <a:r>
              <a:rPr lang="en-US" sz="1200" b="1" dirty="0" err="1">
                <a:solidFill>
                  <a:schemeClr val="tx1"/>
                </a:solidFill>
                <a:latin typeface="+mn-lt"/>
                <a:cs typeface="+mn-cs"/>
              </a:rPr>
              <a:t>iVision</a:t>
            </a:r>
            <a:r>
              <a:rPr lang="en-US" sz="1200" b="1" dirty="0">
                <a:solidFill>
                  <a:schemeClr val="tx1"/>
                </a:solidFill>
                <a:latin typeface="+mn-lt"/>
                <a:cs typeface="+mn-cs"/>
              </a:rPr>
              <a:t> Difference</a:t>
            </a:r>
            <a:endParaRPr lang="en-US" sz="1200" b="1" spc="-9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3" t="-77" r="-243" b="122"/>
          <a:stretch/>
        </p:blipFill>
        <p:spPr>
          <a:xfrm>
            <a:off x="7415321" y="2807547"/>
            <a:ext cx="2516176" cy="2453114"/>
          </a:xfrm>
          <a:prstGeom prst="rect">
            <a:avLst/>
          </a:prstGeom>
        </p:spPr>
      </p:pic>
      <p:sp>
        <p:nvSpPr>
          <p:cNvPr id="16" name="Text Placeholder 1"/>
          <p:cNvSpPr txBox="1">
            <a:spLocks/>
          </p:cNvSpPr>
          <p:nvPr/>
        </p:nvSpPr>
        <p:spPr>
          <a:xfrm>
            <a:off x="5092578" y="3302586"/>
            <a:ext cx="2410140" cy="13873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Engineering Expertise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White Glove Service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Delivery Assurance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Flexible Business Model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Proven Partner Ecosystem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Culture &amp; People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870" y="1721676"/>
            <a:ext cx="2189423" cy="916502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>
          <a:xfrm>
            <a:off x="5046250" y="1719972"/>
            <a:ext cx="1709505" cy="218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bg1"/>
                </a:solidFill>
                <a:latin typeface="Calibri Light"/>
                <a:ea typeface="+mn-ea"/>
                <a:cs typeface="Calibri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+mn-lt"/>
                <a:cs typeface="+mn-cs"/>
              </a:rPr>
              <a:t>About </a:t>
            </a:r>
            <a:r>
              <a:rPr lang="en-US" sz="1200" b="1" dirty="0" err="1">
                <a:solidFill>
                  <a:schemeClr val="tx1"/>
                </a:solidFill>
                <a:latin typeface="+mn-lt"/>
                <a:cs typeface="+mn-cs"/>
              </a:rPr>
              <a:t>iVision</a:t>
            </a:r>
            <a:endParaRPr lang="en-US" sz="1200" b="1" spc="-9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565" y="2692056"/>
            <a:ext cx="1345646" cy="1363782"/>
          </a:xfrm>
          <a:prstGeom prst="rect">
            <a:avLst/>
          </a:prstGeom>
        </p:spPr>
      </p:pic>
      <p:pic>
        <p:nvPicPr>
          <p:cNvPr id="1026" name="Picture 2" descr="Follow Jeremy on GitHu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652" y="4495996"/>
            <a:ext cx="268667" cy="26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remy's Blo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651" y="4876040"/>
            <a:ext cx="249340" cy="2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1.x</a:t>
            </a:r>
          </a:p>
          <a:p>
            <a:pPr lvl="1"/>
            <a:r>
              <a:rPr lang="en-US" dirty="0"/>
              <a:t>$scope</a:t>
            </a:r>
          </a:p>
          <a:p>
            <a:pPr lvl="1"/>
            <a:r>
              <a:rPr lang="en-US" dirty="0"/>
              <a:t>Controller as </a:t>
            </a:r>
          </a:p>
          <a:p>
            <a:pPr lvl="1"/>
            <a:r>
              <a:rPr lang="en-US" dirty="0"/>
              <a:t>Components</a:t>
            </a:r>
          </a:p>
          <a:p>
            <a:r>
              <a:rPr lang="en-US" dirty="0"/>
              <a:t>Angular 2.x </a:t>
            </a:r>
          </a:p>
          <a:p>
            <a:r>
              <a:rPr lang="en-US" dirty="0" err="1"/>
              <a:t>TypeScript</a:t>
            </a:r>
            <a:endParaRPr lang="en-US" dirty="0"/>
          </a:p>
          <a:p>
            <a:r>
              <a:rPr lang="en-US" dirty="0" err="1"/>
              <a:t>ngUpgrade</a:t>
            </a:r>
            <a:endParaRPr lang="en-US" dirty="0"/>
          </a:p>
          <a:p>
            <a:r>
              <a:rPr lang="en-US" dirty="0"/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7" y="457200"/>
            <a:ext cx="8938472" cy="276433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3198665"/>
            <a:ext cx="10336636" cy="1220933"/>
          </a:xfrm>
        </p:spPr>
        <p:txBody>
          <a:bodyPr>
            <a:normAutofit/>
          </a:bodyPr>
          <a:lstStyle/>
          <a:p>
            <a:r>
              <a:rPr lang="en-US" dirty="0"/>
              <a:t>The Flavors of Ng1 and pure Ng2</a:t>
            </a:r>
          </a:p>
          <a:p>
            <a:r>
              <a:rPr lang="en-US" dirty="0">
                <a:hlinkClick r:id="rId2"/>
              </a:rPr>
              <a:t>https://github.com/JeremyLikness/atlcodecamp2016/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JavaScript *is* </a:t>
            </a:r>
            <a:r>
              <a:rPr lang="en-US" dirty="0" err="1"/>
              <a:t>TypeScript</a:t>
            </a:r>
            <a:r>
              <a:rPr lang="en-US" dirty="0"/>
              <a:t> </a:t>
            </a:r>
          </a:p>
          <a:p>
            <a:r>
              <a:rPr lang="en-US" dirty="0"/>
              <a:t>Learn how to declare module definitions</a:t>
            </a:r>
          </a:p>
          <a:p>
            <a:r>
              <a:rPr lang="en-US" dirty="0"/>
              <a:t>Use a module loader </a:t>
            </a:r>
          </a:p>
          <a:p>
            <a:r>
              <a:rPr lang="en-US" dirty="0"/>
              <a:t>Convert to classes </a:t>
            </a:r>
          </a:p>
          <a:p>
            <a:r>
              <a:rPr lang="en-US" dirty="0"/>
              <a:t>Add annotations</a:t>
            </a:r>
          </a:p>
          <a:p>
            <a:r>
              <a:rPr lang="en-US" dirty="0"/>
              <a:t>Consider the Angular-CLI (</a:t>
            </a:r>
            <a:r>
              <a:rPr lang="en-US" dirty="0">
                <a:hlinkClick r:id="rId2"/>
              </a:rPr>
              <a:t>http://bit.ly/ngclidocs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116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09F4778711C144AF824CECBE38C8D3" ma:contentTypeVersion="0" ma:contentTypeDescription="Create a new document." ma:contentTypeScope="" ma:versionID="643c5dc675300cb3b6698ef7398bc7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160FCB-B22C-4AC2-BAB9-C1F8DF3EF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28D1B-DA42-489E-AA4E-9A51CD4DF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A53E90-B0BC-41E7-9D74-839139AAC3A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406</Words>
  <Application>Microsoft Office PowerPoint</Application>
  <PresentationFormat>Custom</PresentationFormat>
  <Paragraphs>108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 Light</vt:lpstr>
      <vt:lpstr>Wingdings</vt:lpstr>
      <vt:lpstr>Tech 16x9</vt:lpstr>
      <vt:lpstr>PowerPoint Presentation</vt:lpstr>
      <vt:lpstr>Platinum Sponsors</vt:lpstr>
      <vt:lpstr>Gold Sponsors</vt:lpstr>
      <vt:lpstr>SWAG Sponsors</vt:lpstr>
      <vt:lpstr>Surveys and Prizes</vt:lpstr>
      <vt:lpstr>About iVision</vt:lpstr>
      <vt:lpstr>Today’s Menu</vt:lpstr>
      <vt:lpstr>DEMO</vt:lpstr>
      <vt:lpstr>TypeScript</vt:lpstr>
      <vt:lpstr>DEMO</vt:lpstr>
      <vt:lpstr>ngUpgrade</vt:lpstr>
      <vt:lpstr>Components: NG1 from the Top, then Children Switch</vt:lpstr>
      <vt:lpstr>Injectors: Up and Down, and All Around</vt:lpstr>
      <vt:lpstr>Steps</vt:lpstr>
      <vt:lpstr>Caveats (There always are some, no?)</vt:lpstr>
      <vt:lpstr>Quick Note on Services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2016-07-17T21:21:37Z</dcterms:created>
  <dcterms:modified xsi:type="dcterms:W3CDTF">2016-10-13T15:57:41Z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0x0101008309F4778711C144AF824CECBE38C8D3</vt:lpwstr>
  </property>
</Properties>
</file>