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304" r:id="rId6"/>
    <p:sldId id="305" r:id="rId7"/>
    <p:sldId id="258" r:id="rId8"/>
    <p:sldId id="259" r:id="rId9"/>
    <p:sldId id="313" r:id="rId10"/>
    <p:sldId id="312" r:id="rId11"/>
    <p:sldId id="315" r:id="rId12"/>
    <p:sldId id="314" r:id="rId13"/>
    <p:sldId id="316" r:id="rId14"/>
    <p:sldId id="317" r:id="rId15"/>
    <p:sldId id="318" r:id="rId16"/>
    <p:sldId id="322" r:id="rId17"/>
    <p:sldId id="323" r:id="rId18"/>
    <p:sldId id="324" r:id="rId19"/>
    <p:sldId id="320" r:id="rId20"/>
    <p:sldId id="321" r:id="rId21"/>
    <p:sldId id="325" r:id="rId22"/>
    <p:sldId id="326" r:id="rId23"/>
    <p:sldId id="311" r:id="rId24"/>
    <p:sldId id="327" r:id="rId25"/>
    <p:sldId id="328" r:id="rId26"/>
    <p:sldId id="329" r:id="rId27"/>
    <p:sldId id="309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40" r:id="rId37"/>
    <p:sldId id="33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Likness" initials="JL" lastIdx="1" clrIdx="0">
    <p:extLst>
      <p:ext uri="{19B8F6BF-5375-455C-9EA6-DF929625EA0E}">
        <p15:presenceInfo xmlns:p15="http://schemas.microsoft.com/office/powerpoint/2012/main" userId="S-1-5-21-2052816767-1388108334-693890581-9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7" autoAdjust="0"/>
    <p:restoredTop sz="94660"/>
  </p:normalViewPr>
  <p:slideViewPr>
    <p:cSldViewPr snapToGrid="0" snapToObjects="1" showGuides="1">
      <p:cViewPr varScale="1">
        <p:scale>
          <a:sx n="119" d="100"/>
          <a:sy n="119" d="100"/>
        </p:scale>
        <p:origin x="176" y="7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C375F-41AF-443E-97B4-1F72C3036CEA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E61DE-F255-4D9A-8F37-1B36E9B41741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5E0F1488-5415-4512-94E7-39FC4CAFD354}" type="parTrans" cxnId="{4A73BCF5-CF95-4D4A-B3C1-D3B6723F7F58}">
      <dgm:prSet/>
      <dgm:spPr/>
      <dgm:t>
        <a:bodyPr/>
        <a:lstStyle/>
        <a:p>
          <a:endParaRPr lang="en-US"/>
        </a:p>
      </dgm:t>
    </dgm:pt>
    <dgm:pt modelId="{5AB9767C-97FF-4B3B-9E85-4011A1F06EEE}" type="sibTrans" cxnId="{4A73BCF5-CF95-4D4A-B3C1-D3B6723F7F58}">
      <dgm:prSet/>
      <dgm:spPr/>
      <dgm:t>
        <a:bodyPr/>
        <a:lstStyle/>
        <a:p>
          <a:endParaRPr lang="en-US"/>
        </a:p>
      </dgm:t>
    </dgm:pt>
    <dgm:pt modelId="{086B3AA6-95A7-46C0-A027-30930B635BE5}">
      <dgm:prSet phldrT="[Text]"/>
      <dgm:spPr/>
      <dgm:t>
        <a:bodyPr/>
        <a:lstStyle/>
        <a:p>
          <a:r>
            <a:rPr lang="en-US" dirty="0" smtClean="0"/>
            <a:t>App Domain 1</a:t>
          </a:r>
          <a:endParaRPr lang="en-US" dirty="0"/>
        </a:p>
      </dgm:t>
    </dgm:pt>
    <dgm:pt modelId="{46B08783-BBF3-4460-B149-E4BABD9A121E}" type="parTrans" cxnId="{F52981A2-8492-4200-A9B0-01F8E403C816}">
      <dgm:prSet/>
      <dgm:spPr/>
      <dgm:t>
        <a:bodyPr/>
        <a:lstStyle/>
        <a:p>
          <a:endParaRPr lang="en-US"/>
        </a:p>
      </dgm:t>
    </dgm:pt>
    <dgm:pt modelId="{D49965DA-9AC3-493A-AE22-90A5912CDC2A}" type="sibTrans" cxnId="{F52981A2-8492-4200-A9B0-01F8E403C816}">
      <dgm:prSet/>
      <dgm:spPr/>
      <dgm:t>
        <a:bodyPr/>
        <a:lstStyle/>
        <a:p>
          <a:endParaRPr lang="en-US"/>
        </a:p>
      </dgm:t>
    </dgm:pt>
    <dgm:pt modelId="{20E3A06E-4D7F-404B-821E-8095A27546D4}">
      <dgm:prSet phldrT="[Text]"/>
      <dgm:spPr/>
      <dgm:t>
        <a:bodyPr/>
        <a:lstStyle/>
        <a:p>
          <a:r>
            <a:rPr lang="en-US" dirty="0" smtClean="0"/>
            <a:t>App Domain 2</a:t>
          </a:r>
          <a:endParaRPr lang="en-US" dirty="0"/>
        </a:p>
      </dgm:t>
    </dgm:pt>
    <dgm:pt modelId="{DEDF9DB1-34F3-4E19-B0DE-98555706F49B}" type="parTrans" cxnId="{250C8FEB-0BD8-44C2-BE30-D0B845C100ED}">
      <dgm:prSet/>
      <dgm:spPr/>
      <dgm:t>
        <a:bodyPr/>
        <a:lstStyle/>
        <a:p>
          <a:endParaRPr lang="en-US"/>
        </a:p>
      </dgm:t>
    </dgm:pt>
    <dgm:pt modelId="{6B7FA3B5-EFE6-416B-969A-30D0B7A786E7}" type="sibTrans" cxnId="{250C8FEB-0BD8-44C2-BE30-D0B845C100ED}">
      <dgm:prSet/>
      <dgm:spPr/>
      <dgm:t>
        <a:bodyPr/>
        <a:lstStyle/>
        <a:p>
          <a:endParaRPr lang="en-US"/>
        </a:p>
      </dgm:t>
    </dgm:pt>
    <dgm:pt modelId="{176130BF-E5E9-4E11-BBFB-143BA534F91D}">
      <dgm:prSet phldrT="[Text]"/>
      <dgm:spPr/>
      <dgm:t>
        <a:bodyPr/>
        <a:lstStyle/>
        <a:p>
          <a:r>
            <a:rPr lang="en-US" dirty="0" smtClean="0"/>
            <a:t>Thread 1</a:t>
          </a:r>
          <a:endParaRPr lang="en-US" dirty="0"/>
        </a:p>
      </dgm:t>
    </dgm:pt>
    <dgm:pt modelId="{FA2F4DF1-F489-4014-A6A0-23B7C13A5E66}" type="parTrans" cxnId="{03347FF0-C96B-4E94-B9E3-82F1CA69D2AF}">
      <dgm:prSet/>
      <dgm:spPr/>
      <dgm:t>
        <a:bodyPr/>
        <a:lstStyle/>
        <a:p>
          <a:endParaRPr lang="en-US"/>
        </a:p>
      </dgm:t>
    </dgm:pt>
    <dgm:pt modelId="{D6002BC1-0C26-420B-8CDA-BE3D376952F8}" type="sibTrans" cxnId="{03347FF0-C96B-4E94-B9E3-82F1CA69D2AF}">
      <dgm:prSet/>
      <dgm:spPr/>
      <dgm:t>
        <a:bodyPr/>
        <a:lstStyle/>
        <a:p>
          <a:endParaRPr lang="en-US"/>
        </a:p>
      </dgm:t>
    </dgm:pt>
    <dgm:pt modelId="{F124D1FF-1F52-4714-837A-8F2D0FFE00E8}">
      <dgm:prSet phldrT="[Text]"/>
      <dgm:spPr/>
      <dgm:t>
        <a:bodyPr/>
        <a:lstStyle/>
        <a:p>
          <a:r>
            <a:rPr lang="en-US" dirty="0" smtClean="0"/>
            <a:t>Thread 2</a:t>
          </a:r>
          <a:endParaRPr lang="en-US" dirty="0"/>
        </a:p>
      </dgm:t>
    </dgm:pt>
    <dgm:pt modelId="{5F5DDF33-E2CF-4A6C-AF50-C7C0137E4EE2}" type="parTrans" cxnId="{053B29A1-8D95-4ACE-850D-F598D6AB895E}">
      <dgm:prSet/>
      <dgm:spPr/>
      <dgm:t>
        <a:bodyPr/>
        <a:lstStyle/>
        <a:p>
          <a:endParaRPr lang="en-US"/>
        </a:p>
      </dgm:t>
    </dgm:pt>
    <dgm:pt modelId="{765945F7-7B6D-4C08-A0F4-280D44E14D33}" type="sibTrans" cxnId="{053B29A1-8D95-4ACE-850D-F598D6AB895E}">
      <dgm:prSet/>
      <dgm:spPr/>
      <dgm:t>
        <a:bodyPr/>
        <a:lstStyle/>
        <a:p>
          <a:endParaRPr lang="en-US"/>
        </a:p>
      </dgm:t>
    </dgm:pt>
    <dgm:pt modelId="{5F95F69A-E40B-4306-8FD3-04A37EF96B3F}">
      <dgm:prSet phldrT="[Text]"/>
      <dgm:spPr/>
      <dgm:t>
        <a:bodyPr/>
        <a:lstStyle/>
        <a:p>
          <a:r>
            <a:rPr lang="en-US" dirty="0" smtClean="0"/>
            <a:t>Thread 3</a:t>
          </a:r>
          <a:endParaRPr lang="en-US" dirty="0"/>
        </a:p>
      </dgm:t>
    </dgm:pt>
    <dgm:pt modelId="{5AA59C52-D9F9-44EA-8CBC-8E342BE873E4}" type="parTrans" cxnId="{091128B4-5466-4A4A-BF6D-EFDADC9D4779}">
      <dgm:prSet/>
      <dgm:spPr/>
      <dgm:t>
        <a:bodyPr/>
        <a:lstStyle/>
        <a:p>
          <a:endParaRPr lang="en-US"/>
        </a:p>
      </dgm:t>
    </dgm:pt>
    <dgm:pt modelId="{233BFDCD-F5E8-4999-A9E3-FF59050BCF2B}" type="sibTrans" cxnId="{091128B4-5466-4A4A-BF6D-EFDADC9D4779}">
      <dgm:prSet/>
      <dgm:spPr/>
      <dgm:t>
        <a:bodyPr/>
        <a:lstStyle/>
        <a:p>
          <a:endParaRPr lang="en-US"/>
        </a:p>
      </dgm:t>
    </dgm:pt>
    <dgm:pt modelId="{1B96A1DC-E2F1-4E95-A3F9-ED8963E668F2}">
      <dgm:prSet phldrT="[Text]"/>
      <dgm:spPr/>
      <dgm:t>
        <a:bodyPr/>
        <a:lstStyle/>
        <a:p>
          <a:r>
            <a:rPr lang="en-US" dirty="0" smtClean="0"/>
            <a:t>Thread 4</a:t>
          </a:r>
          <a:endParaRPr lang="en-US" dirty="0"/>
        </a:p>
      </dgm:t>
    </dgm:pt>
    <dgm:pt modelId="{C3533532-1912-4D84-82EC-227788661051}" type="parTrans" cxnId="{02E627C8-547F-4733-8538-C172A2F5173A}">
      <dgm:prSet/>
      <dgm:spPr/>
      <dgm:t>
        <a:bodyPr/>
        <a:lstStyle/>
        <a:p>
          <a:endParaRPr lang="en-US"/>
        </a:p>
      </dgm:t>
    </dgm:pt>
    <dgm:pt modelId="{184C33AE-F281-4EF5-AFE1-4DBA6A8FE335}" type="sibTrans" cxnId="{02E627C8-547F-4733-8538-C172A2F5173A}">
      <dgm:prSet/>
      <dgm:spPr/>
      <dgm:t>
        <a:bodyPr/>
        <a:lstStyle/>
        <a:p>
          <a:endParaRPr lang="en-US"/>
        </a:p>
      </dgm:t>
    </dgm:pt>
    <dgm:pt modelId="{42105D85-832F-4C06-A426-84E2D397EA7D}" type="pres">
      <dgm:prSet presAssocID="{C77C375F-41AF-443E-97B4-1F72C3036CE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3FE18B-54FB-4824-B8D1-5298DC837185}" type="pres">
      <dgm:prSet presAssocID="{C77C375F-41AF-443E-97B4-1F72C3036CEA}" presName="outerBox" presStyleCnt="0"/>
      <dgm:spPr/>
    </dgm:pt>
    <dgm:pt modelId="{3C8AB84A-5CB6-482E-A9D3-72F96911E8B2}" type="pres">
      <dgm:prSet presAssocID="{C77C375F-41AF-443E-97B4-1F72C3036CEA}" presName="outerBoxParent" presStyleLbl="node1" presStyleIdx="0" presStyleCnt="1" custLinFactNeighborX="73774" custLinFactNeighborY="-4983"/>
      <dgm:spPr/>
      <dgm:t>
        <a:bodyPr/>
        <a:lstStyle/>
        <a:p>
          <a:endParaRPr lang="en-US"/>
        </a:p>
      </dgm:t>
    </dgm:pt>
    <dgm:pt modelId="{0902B171-FC56-4901-8F07-1C8046EB387B}" type="pres">
      <dgm:prSet presAssocID="{C77C375F-41AF-443E-97B4-1F72C3036CEA}" presName="outerBoxChildren" presStyleCnt="0"/>
      <dgm:spPr/>
    </dgm:pt>
    <dgm:pt modelId="{0F03DF48-C692-40D4-B93B-51BBF507D994}" type="pres">
      <dgm:prSet presAssocID="{086B3AA6-95A7-46C0-A027-30930B635BE5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52BC3-CDE8-46D9-ACEE-2FB5B4B66850}" type="pres">
      <dgm:prSet presAssocID="{D49965DA-9AC3-493A-AE22-90A5912CDC2A}" presName="outerSibTrans" presStyleCnt="0"/>
      <dgm:spPr/>
    </dgm:pt>
    <dgm:pt modelId="{8C190B0D-8036-4DD8-A4BC-FBD4343CA43F}" type="pres">
      <dgm:prSet presAssocID="{20E3A06E-4D7F-404B-821E-8095A27546D4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81A2-8492-4200-A9B0-01F8E403C816}" srcId="{E2DE61DE-F255-4D9A-8F37-1B36E9B41741}" destId="{086B3AA6-95A7-46C0-A027-30930B635BE5}" srcOrd="0" destOrd="0" parTransId="{46B08783-BBF3-4460-B149-E4BABD9A121E}" sibTransId="{D49965DA-9AC3-493A-AE22-90A5912CDC2A}"/>
    <dgm:cxn modelId="{250C8FEB-0BD8-44C2-BE30-D0B845C100ED}" srcId="{E2DE61DE-F255-4D9A-8F37-1B36E9B41741}" destId="{20E3A06E-4D7F-404B-821E-8095A27546D4}" srcOrd="1" destOrd="0" parTransId="{DEDF9DB1-34F3-4E19-B0DE-98555706F49B}" sibTransId="{6B7FA3B5-EFE6-416B-969A-30D0B7A786E7}"/>
    <dgm:cxn modelId="{ED90DB54-8A35-4876-8615-AF8A4D45D67B}" type="presOf" srcId="{176130BF-E5E9-4E11-BBFB-143BA534F91D}" destId="{0F03DF48-C692-40D4-B93B-51BBF507D994}" srcOrd="0" destOrd="1" presId="urn:microsoft.com/office/officeart/2005/8/layout/target2"/>
    <dgm:cxn modelId="{C7F52937-F223-4EC2-8264-F05BA39EB535}" type="presOf" srcId="{20E3A06E-4D7F-404B-821E-8095A27546D4}" destId="{8C190B0D-8036-4DD8-A4BC-FBD4343CA43F}" srcOrd="0" destOrd="0" presId="urn:microsoft.com/office/officeart/2005/8/layout/target2"/>
    <dgm:cxn modelId="{E70FA05D-1E76-41B8-A9F9-831AC16AC20F}" type="presOf" srcId="{086B3AA6-95A7-46C0-A027-30930B635BE5}" destId="{0F03DF48-C692-40D4-B93B-51BBF507D994}" srcOrd="0" destOrd="0" presId="urn:microsoft.com/office/officeart/2005/8/layout/target2"/>
    <dgm:cxn modelId="{091128B4-5466-4A4A-BF6D-EFDADC9D4779}" srcId="{20E3A06E-4D7F-404B-821E-8095A27546D4}" destId="{5F95F69A-E40B-4306-8FD3-04A37EF96B3F}" srcOrd="0" destOrd="0" parTransId="{5AA59C52-D9F9-44EA-8CBC-8E342BE873E4}" sibTransId="{233BFDCD-F5E8-4999-A9E3-FF59050BCF2B}"/>
    <dgm:cxn modelId="{3E13300D-F2FA-4FB6-A64A-F297CA2EA489}" type="presOf" srcId="{C77C375F-41AF-443E-97B4-1F72C3036CEA}" destId="{42105D85-832F-4C06-A426-84E2D397EA7D}" srcOrd="0" destOrd="0" presId="urn:microsoft.com/office/officeart/2005/8/layout/target2"/>
    <dgm:cxn modelId="{053B29A1-8D95-4ACE-850D-F598D6AB895E}" srcId="{086B3AA6-95A7-46C0-A027-30930B635BE5}" destId="{F124D1FF-1F52-4714-837A-8F2D0FFE00E8}" srcOrd="1" destOrd="0" parTransId="{5F5DDF33-E2CF-4A6C-AF50-C7C0137E4EE2}" sibTransId="{765945F7-7B6D-4C08-A0F4-280D44E14D33}"/>
    <dgm:cxn modelId="{3C8681DF-06D8-410C-9C8D-23CF3D4181A3}" type="presOf" srcId="{E2DE61DE-F255-4D9A-8F37-1B36E9B41741}" destId="{3C8AB84A-5CB6-482E-A9D3-72F96911E8B2}" srcOrd="0" destOrd="0" presId="urn:microsoft.com/office/officeart/2005/8/layout/target2"/>
    <dgm:cxn modelId="{CC6B0D8C-FE20-43E2-994B-238FAA6B1AAE}" type="presOf" srcId="{1B96A1DC-E2F1-4E95-A3F9-ED8963E668F2}" destId="{8C190B0D-8036-4DD8-A4BC-FBD4343CA43F}" srcOrd="0" destOrd="2" presId="urn:microsoft.com/office/officeart/2005/8/layout/target2"/>
    <dgm:cxn modelId="{02E627C8-547F-4733-8538-C172A2F5173A}" srcId="{20E3A06E-4D7F-404B-821E-8095A27546D4}" destId="{1B96A1DC-E2F1-4E95-A3F9-ED8963E668F2}" srcOrd="1" destOrd="0" parTransId="{C3533532-1912-4D84-82EC-227788661051}" sibTransId="{184C33AE-F281-4EF5-AFE1-4DBA6A8FE335}"/>
    <dgm:cxn modelId="{C892FEE4-CFE1-44F5-82CE-DF466DA3755B}" type="presOf" srcId="{F124D1FF-1F52-4714-837A-8F2D0FFE00E8}" destId="{0F03DF48-C692-40D4-B93B-51BBF507D994}" srcOrd="0" destOrd="2" presId="urn:microsoft.com/office/officeart/2005/8/layout/target2"/>
    <dgm:cxn modelId="{4A73BCF5-CF95-4D4A-B3C1-D3B6723F7F58}" srcId="{C77C375F-41AF-443E-97B4-1F72C3036CEA}" destId="{E2DE61DE-F255-4D9A-8F37-1B36E9B41741}" srcOrd="0" destOrd="0" parTransId="{5E0F1488-5415-4512-94E7-39FC4CAFD354}" sibTransId="{5AB9767C-97FF-4B3B-9E85-4011A1F06EEE}"/>
    <dgm:cxn modelId="{4D34E1A5-0D5D-4BE8-AAF2-1DC2F896C4C3}" type="presOf" srcId="{5F95F69A-E40B-4306-8FD3-04A37EF96B3F}" destId="{8C190B0D-8036-4DD8-A4BC-FBD4343CA43F}" srcOrd="0" destOrd="1" presId="urn:microsoft.com/office/officeart/2005/8/layout/target2"/>
    <dgm:cxn modelId="{03347FF0-C96B-4E94-B9E3-82F1CA69D2AF}" srcId="{086B3AA6-95A7-46C0-A027-30930B635BE5}" destId="{176130BF-E5E9-4E11-BBFB-143BA534F91D}" srcOrd="0" destOrd="0" parTransId="{FA2F4DF1-F489-4014-A6A0-23B7C13A5E66}" sibTransId="{D6002BC1-0C26-420B-8CDA-BE3D376952F8}"/>
    <dgm:cxn modelId="{F48E1884-5EC5-46D7-A6D4-4A142DABE455}" type="presParOf" srcId="{42105D85-832F-4C06-A426-84E2D397EA7D}" destId="{B53FE18B-54FB-4824-B8D1-5298DC837185}" srcOrd="0" destOrd="0" presId="urn:microsoft.com/office/officeart/2005/8/layout/target2"/>
    <dgm:cxn modelId="{25214455-6C3D-4AC5-A367-774F7D24CD30}" type="presParOf" srcId="{B53FE18B-54FB-4824-B8D1-5298DC837185}" destId="{3C8AB84A-5CB6-482E-A9D3-72F96911E8B2}" srcOrd="0" destOrd="0" presId="urn:microsoft.com/office/officeart/2005/8/layout/target2"/>
    <dgm:cxn modelId="{13110FCA-0F86-4CC4-A0DF-CE7716375DB2}" type="presParOf" srcId="{B53FE18B-54FB-4824-B8D1-5298DC837185}" destId="{0902B171-FC56-4901-8F07-1C8046EB387B}" srcOrd="1" destOrd="0" presId="urn:microsoft.com/office/officeart/2005/8/layout/target2"/>
    <dgm:cxn modelId="{E0D28622-34F0-4A2C-9FEB-E81A77452F04}" type="presParOf" srcId="{0902B171-FC56-4901-8F07-1C8046EB387B}" destId="{0F03DF48-C692-40D4-B93B-51BBF507D994}" srcOrd="0" destOrd="0" presId="urn:microsoft.com/office/officeart/2005/8/layout/target2"/>
    <dgm:cxn modelId="{C505D64F-0601-4F47-858C-B32D6DA31246}" type="presParOf" srcId="{0902B171-FC56-4901-8F07-1C8046EB387B}" destId="{0F952BC3-CDE8-46D9-ACEE-2FB5B4B66850}" srcOrd="1" destOrd="0" presId="urn:microsoft.com/office/officeart/2005/8/layout/target2"/>
    <dgm:cxn modelId="{B3EA1A66-37DB-430A-8FC0-F4EC84CA65C5}" type="presParOf" srcId="{0902B171-FC56-4901-8F07-1C8046EB387B}" destId="{8C190B0D-8036-4DD8-A4BC-FBD4343CA43F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F5B7D-77D3-4564-A77F-064594F491E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5C4942-D901-40C3-B9CF-B5859E8FC68F}">
      <dgm:prSet phldrT="[Text]"/>
      <dgm:spPr/>
      <dgm:t>
        <a:bodyPr/>
        <a:lstStyle/>
        <a:p>
          <a:r>
            <a:rPr lang="en-US" dirty="0" smtClean="0"/>
            <a:t>Thread kernel object (context) ~1KB</a:t>
          </a:r>
          <a:endParaRPr lang="en-US" dirty="0"/>
        </a:p>
      </dgm:t>
    </dgm:pt>
    <dgm:pt modelId="{7DD2EA3E-CA4A-4D18-B53D-E017413124E7}" type="parTrans" cxnId="{7BEA4786-6FDC-44A7-A847-4249FBA6E107}">
      <dgm:prSet/>
      <dgm:spPr/>
      <dgm:t>
        <a:bodyPr/>
        <a:lstStyle/>
        <a:p>
          <a:endParaRPr lang="en-US"/>
        </a:p>
      </dgm:t>
    </dgm:pt>
    <dgm:pt modelId="{66650B35-9DF0-4E04-BF8A-51DA6A75C65C}" type="sibTrans" cxnId="{7BEA4786-6FDC-44A7-A847-4249FBA6E107}">
      <dgm:prSet/>
      <dgm:spPr/>
      <dgm:t>
        <a:bodyPr/>
        <a:lstStyle/>
        <a:p>
          <a:endParaRPr lang="en-US"/>
        </a:p>
      </dgm:t>
    </dgm:pt>
    <dgm:pt modelId="{9499902C-366D-4F85-9373-6D087ECCC20C}">
      <dgm:prSet phldrT="[Text]"/>
      <dgm:spPr/>
      <dgm:t>
        <a:bodyPr/>
        <a:lstStyle/>
        <a:p>
          <a:r>
            <a:rPr lang="en-US" dirty="0" smtClean="0"/>
            <a:t>Thread environment block (local storage data, graphics, exception handling) ~4KB – 8KB</a:t>
          </a:r>
          <a:endParaRPr lang="en-US" dirty="0"/>
        </a:p>
      </dgm:t>
    </dgm:pt>
    <dgm:pt modelId="{05C51903-1E0E-4A47-BE71-F68B71ABEF4D}" type="parTrans" cxnId="{7A00D0F1-D779-467C-9FAB-2890336319E1}">
      <dgm:prSet/>
      <dgm:spPr/>
      <dgm:t>
        <a:bodyPr/>
        <a:lstStyle/>
        <a:p>
          <a:endParaRPr lang="en-US"/>
        </a:p>
      </dgm:t>
    </dgm:pt>
    <dgm:pt modelId="{47204C68-8D26-4300-AA7A-FFE6AF5253CD}" type="sibTrans" cxnId="{7A00D0F1-D779-467C-9FAB-2890336319E1}">
      <dgm:prSet/>
      <dgm:spPr/>
      <dgm:t>
        <a:bodyPr/>
        <a:lstStyle/>
        <a:p>
          <a:endParaRPr lang="en-US"/>
        </a:p>
      </dgm:t>
    </dgm:pt>
    <dgm:pt modelId="{138EE9AF-1BA9-4E9B-9F1B-A371FEB0E37C}">
      <dgm:prSet phldrT="[Text]"/>
      <dgm:spPr/>
      <dgm:t>
        <a:bodyPr/>
        <a:lstStyle/>
        <a:p>
          <a:r>
            <a:rPr lang="en-US" dirty="0" smtClean="0"/>
            <a:t>User mode stack ~1MB</a:t>
          </a:r>
          <a:endParaRPr lang="en-US" dirty="0"/>
        </a:p>
      </dgm:t>
    </dgm:pt>
    <dgm:pt modelId="{597BABC5-4295-4921-8B11-82B042AB0338}" type="parTrans" cxnId="{1A8C2CA7-E640-404B-ABB3-B2088BA64AA8}">
      <dgm:prSet/>
      <dgm:spPr/>
      <dgm:t>
        <a:bodyPr/>
        <a:lstStyle/>
        <a:p>
          <a:endParaRPr lang="en-US"/>
        </a:p>
      </dgm:t>
    </dgm:pt>
    <dgm:pt modelId="{8311FCD1-A455-425B-8786-0C4F175B5020}" type="sibTrans" cxnId="{1A8C2CA7-E640-404B-ABB3-B2088BA64AA8}">
      <dgm:prSet/>
      <dgm:spPr/>
      <dgm:t>
        <a:bodyPr/>
        <a:lstStyle/>
        <a:p>
          <a:endParaRPr lang="en-US"/>
        </a:p>
      </dgm:t>
    </dgm:pt>
    <dgm:pt modelId="{AF33BD01-B7B3-4FE6-9AD7-769C669BD544}">
      <dgm:prSet phldrT="[Text]"/>
      <dgm:spPr/>
      <dgm:t>
        <a:bodyPr/>
        <a:lstStyle/>
        <a:p>
          <a:r>
            <a:rPr lang="en-US" dirty="0" smtClean="0"/>
            <a:t>Kernel mode stack ~20KB</a:t>
          </a:r>
          <a:endParaRPr lang="en-US" dirty="0"/>
        </a:p>
      </dgm:t>
    </dgm:pt>
    <dgm:pt modelId="{D48915DF-2204-4FDF-8F51-40094CDADB89}" type="parTrans" cxnId="{48444C1C-9141-4F79-928D-D28E28ACBE1D}">
      <dgm:prSet/>
      <dgm:spPr/>
      <dgm:t>
        <a:bodyPr/>
        <a:lstStyle/>
        <a:p>
          <a:endParaRPr lang="en-US"/>
        </a:p>
      </dgm:t>
    </dgm:pt>
    <dgm:pt modelId="{C3165169-C846-4115-9888-94F3D13B2CEA}" type="sibTrans" cxnId="{48444C1C-9141-4F79-928D-D28E28ACBE1D}">
      <dgm:prSet/>
      <dgm:spPr/>
      <dgm:t>
        <a:bodyPr/>
        <a:lstStyle/>
        <a:p>
          <a:endParaRPr lang="en-US"/>
        </a:p>
      </dgm:t>
    </dgm:pt>
    <dgm:pt modelId="{58EDC32B-3C06-4F21-8689-4CC39BEA9005}" type="pres">
      <dgm:prSet presAssocID="{875F5B7D-77D3-4564-A77F-064594F491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027395-2905-4D88-AC62-EB4B94210D48}" type="pres">
      <dgm:prSet presAssocID="{E95C4942-D901-40C3-B9CF-B5859E8FC68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0E6F7-1D18-4597-ACCA-E8832B6A740E}" type="pres">
      <dgm:prSet presAssocID="{66650B35-9DF0-4E04-BF8A-51DA6A75C65C}" presName="sibTrans" presStyleCnt="0"/>
      <dgm:spPr/>
    </dgm:pt>
    <dgm:pt modelId="{89F9FF6D-4A01-4951-A20F-0E1EACAD9FD1}" type="pres">
      <dgm:prSet presAssocID="{9499902C-366D-4F85-9373-6D087ECCC2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71B77-18CF-46EB-95AC-5EE131083061}" type="pres">
      <dgm:prSet presAssocID="{47204C68-8D26-4300-AA7A-FFE6AF5253CD}" presName="sibTrans" presStyleCnt="0"/>
      <dgm:spPr/>
    </dgm:pt>
    <dgm:pt modelId="{25413D20-095E-4A69-BE3E-AF5C471C351C}" type="pres">
      <dgm:prSet presAssocID="{138EE9AF-1BA9-4E9B-9F1B-A371FEB0E37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90780-267D-4CCC-AEE4-2D626EAA808A}" type="pres">
      <dgm:prSet presAssocID="{8311FCD1-A455-425B-8786-0C4F175B5020}" presName="sibTrans" presStyleCnt="0"/>
      <dgm:spPr/>
    </dgm:pt>
    <dgm:pt modelId="{1660B13E-9388-42FC-A55B-94E59FF19553}" type="pres">
      <dgm:prSet presAssocID="{AF33BD01-B7B3-4FE6-9AD7-769C669BD5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129F5-676D-4851-B78C-ABEADE1B168A}" type="presOf" srcId="{138EE9AF-1BA9-4E9B-9F1B-A371FEB0E37C}" destId="{25413D20-095E-4A69-BE3E-AF5C471C351C}" srcOrd="0" destOrd="0" presId="urn:microsoft.com/office/officeart/2005/8/layout/default"/>
    <dgm:cxn modelId="{48444C1C-9141-4F79-928D-D28E28ACBE1D}" srcId="{875F5B7D-77D3-4564-A77F-064594F491EC}" destId="{AF33BD01-B7B3-4FE6-9AD7-769C669BD544}" srcOrd="3" destOrd="0" parTransId="{D48915DF-2204-4FDF-8F51-40094CDADB89}" sibTransId="{C3165169-C846-4115-9888-94F3D13B2CEA}"/>
    <dgm:cxn modelId="{41ECF6DB-3880-4A77-A028-A01EB43124DC}" type="presOf" srcId="{875F5B7D-77D3-4564-A77F-064594F491EC}" destId="{58EDC32B-3C06-4F21-8689-4CC39BEA9005}" srcOrd="0" destOrd="0" presId="urn:microsoft.com/office/officeart/2005/8/layout/default"/>
    <dgm:cxn modelId="{7A00D0F1-D779-467C-9FAB-2890336319E1}" srcId="{875F5B7D-77D3-4564-A77F-064594F491EC}" destId="{9499902C-366D-4F85-9373-6D087ECCC20C}" srcOrd="1" destOrd="0" parTransId="{05C51903-1E0E-4A47-BE71-F68B71ABEF4D}" sibTransId="{47204C68-8D26-4300-AA7A-FFE6AF5253CD}"/>
    <dgm:cxn modelId="{C0E5238F-2207-4000-B0B5-CBCB8A4E7988}" type="presOf" srcId="{9499902C-366D-4F85-9373-6D087ECCC20C}" destId="{89F9FF6D-4A01-4951-A20F-0E1EACAD9FD1}" srcOrd="0" destOrd="0" presId="urn:microsoft.com/office/officeart/2005/8/layout/default"/>
    <dgm:cxn modelId="{1A8C2CA7-E640-404B-ABB3-B2088BA64AA8}" srcId="{875F5B7D-77D3-4564-A77F-064594F491EC}" destId="{138EE9AF-1BA9-4E9B-9F1B-A371FEB0E37C}" srcOrd="2" destOrd="0" parTransId="{597BABC5-4295-4921-8B11-82B042AB0338}" sibTransId="{8311FCD1-A455-425B-8786-0C4F175B5020}"/>
    <dgm:cxn modelId="{275A9E2F-CDB1-4F4A-ACF4-3850C0B6BF9B}" type="presOf" srcId="{E95C4942-D901-40C3-B9CF-B5859E8FC68F}" destId="{90027395-2905-4D88-AC62-EB4B94210D48}" srcOrd="0" destOrd="0" presId="urn:microsoft.com/office/officeart/2005/8/layout/default"/>
    <dgm:cxn modelId="{7BEA4786-6FDC-44A7-A847-4249FBA6E107}" srcId="{875F5B7D-77D3-4564-A77F-064594F491EC}" destId="{E95C4942-D901-40C3-B9CF-B5859E8FC68F}" srcOrd="0" destOrd="0" parTransId="{7DD2EA3E-CA4A-4D18-B53D-E017413124E7}" sibTransId="{66650B35-9DF0-4E04-BF8A-51DA6A75C65C}"/>
    <dgm:cxn modelId="{A11D5AF4-27E1-4D4D-B267-25BCB913926B}" type="presOf" srcId="{AF33BD01-B7B3-4FE6-9AD7-769C669BD544}" destId="{1660B13E-9388-42FC-A55B-94E59FF19553}" srcOrd="0" destOrd="0" presId="urn:microsoft.com/office/officeart/2005/8/layout/default"/>
    <dgm:cxn modelId="{3EBF6E8F-ABB9-4FB3-A930-0D4F34358D74}" type="presParOf" srcId="{58EDC32B-3C06-4F21-8689-4CC39BEA9005}" destId="{90027395-2905-4D88-AC62-EB4B94210D48}" srcOrd="0" destOrd="0" presId="urn:microsoft.com/office/officeart/2005/8/layout/default"/>
    <dgm:cxn modelId="{F10ACAB9-ED65-4FB5-B6B5-9B4B0792D15E}" type="presParOf" srcId="{58EDC32B-3C06-4F21-8689-4CC39BEA9005}" destId="{EC30E6F7-1D18-4597-ACCA-E8832B6A740E}" srcOrd="1" destOrd="0" presId="urn:microsoft.com/office/officeart/2005/8/layout/default"/>
    <dgm:cxn modelId="{F9646296-0ACD-468B-A7D3-158869C02EBD}" type="presParOf" srcId="{58EDC32B-3C06-4F21-8689-4CC39BEA9005}" destId="{89F9FF6D-4A01-4951-A20F-0E1EACAD9FD1}" srcOrd="2" destOrd="0" presId="urn:microsoft.com/office/officeart/2005/8/layout/default"/>
    <dgm:cxn modelId="{2E338FA3-FD0C-4730-8F66-042CE76ED967}" type="presParOf" srcId="{58EDC32B-3C06-4F21-8689-4CC39BEA9005}" destId="{8F871B77-18CF-46EB-95AC-5EE131083061}" srcOrd="3" destOrd="0" presId="urn:microsoft.com/office/officeart/2005/8/layout/default"/>
    <dgm:cxn modelId="{EE175535-74E3-4374-AD77-A5D6E0B94601}" type="presParOf" srcId="{58EDC32B-3C06-4F21-8689-4CC39BEA9005}" destId="{25413D20-095E-4A69-BE3E-AF5C471C351C}" srcOrd="4" destOrd="0" presId="urn:microsoft.com/office/officeart/2005/8/layout/default"/>
    <dgm:cxn modelId="{6C1D499C-0BD6-4F9F-BED1-45E8E677EDE1}" type="presParOf" srcId="{58EDC32B-3C06-4F21-8689-4CC39BEA9005}" destId="{13990780-267D-4CCC-AEE4-2D626EAA808A}" srcOrd="5" destOrd="0" presId="urn:microsoft.com/office/officeart/2005/8/layout/default"/>
    <dgm:cxn modelId="{618C0766-06E7-4754-B620-0DED5B4F9127}" type="presParOf" srcId="{58EDC32B-3C06-4F21-8689-4CC39BEA9005}" destId="{1660B13E-9388-42FC-A55B-94E59FF1955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66C21-F781-4CFB-9752-CC3075946235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516EB19-7DBB-4A9A-9ED8-F9852732E85D}">
      <dgm:prSet phldrT="[Text]"/>
      <dgm:spPr/>
      <dgm:t>
        <a:bodyPr/>
        <a:lstStyle/>
        <a:p>
          <a:r>
            <a:rPr lang="en-US" dirty="0" smtClean="0"/>
            <a:t>Initialize memory</a:t>
          </a:r>
          <a:endParaRPr lang="en-US" dirty="0"/>
        </a:p>
      </dgm:t>
    </dgm:pt>
    <dgm:pt modelId="{198AC4D7-3332-4ADB-8493-27E03C4A26E6}" type="parTrans" cxnId="{C210E49F-D320-4969-A220-F75BC7C389D5}">
      <dgm:prSet/>
      <dgm:spPr/>
      <dgm:t>
        <a:bodyPr/>
        <a:lstStyle/>
        <a:p>
          <a:endParaRPr lang="en-US"/>
        </a:p>
      </dgm:t>
    </dgm:pt>
    <dgm:pt modelId="{24E8553D-8AAF-4E57-BE5E-645C7298B374}" type="sibTrans" cxnId="{C210E49F-D320-4969-A220-F75BC7C389D5}">
      <dgm:prSet/>
      <dgm:spPr/>
      <dgm:t>
        <a:bodyPr/>
        <a:lstStyle/>
        <a:p>
          <a:endParaRPr lang="en-US"/>
        </a:p>
      </dgm:t>
    </dgm:pt>
    <dgm:pt modelId="{8181DEE6-DF61-4938-8CA0-97C6A30B02F5}">
      <dgm:prSet phldrT="[Text]"/>
      <dgm:spPr/>
      <dgm:t>
        <a:bodyPr/>
        <a:lstStyle/>
        <a:p>
          <a:r>
            <a:rPr lang="en-US" dirty="0" smtClean="0"/>
            <a:t>Thread attach notifications sent to </a:t>
          </a:r>
          <a:r>
            <a:rPr lang="en-US" i="1" dirty="0" smtClean="0"/>
            <a:t>every DLL in the process</a:t>
          </a:r>
          <a:endParaRPr lang="en-US" dirty="0"/>
        </a:p>
      </dgm:t>
    </dgm:pt>
    <dgm:pt modelId="{2E4F00D0-3707-4F92-8279-6F3CA8D118CB}" type="parTrans" cxnId="{2F3A810B-0A76-408B-A94E-B5D093450060}">
      <dgm:prSet/>
      <dgm:spPr/>
      <dgm:t>
        <a:bodyPr/>
        <a:lstStyle/>
        <a:p>
          <a:endParaRPr lang="en-US"/>
        </a:p>
      </dgm:t>
    </dgm:pt>
    <dgm:pt modelId="{A10F9E65-63BD-4583-8E43-F18411DAE7EE}" type="sibTrans" cxnId="{2F3A810B-0A76-408B-A94E-B5D093450060}">
      <dgm:prSet/>
      <dgm:spPr/>
      <dgm:t>
        <a:bodyPr/>
        <a:lstStyle/>
        <a:p>
          <a:endParaRPr lang="en-US"/>
        </a:p>
      </dgm:t>
    </dgm:pt>
    <dgm:pt modelId="{60714CC1-CB4C-4CEE-99A0-F45ECA2912AE}">
      <dgm:prSet phldrT="[Text]"/>
      <dgm:spPr/>
      <dgm:t>
        <a:bodyPr/>
        <a:lstStyle/>
        <a:p>
          <a:r>
            <a:rPr lang="en-US" dirty="0" smtClean="0"/>
            <a:t>Execute code</a:t>
          </a:r>
          <a:endParaRPr lang="en-US" dirty="0"/>
        </a:p>
      </dgm:t>
    </dgm:pt>
    <dgm:pt modelId="{54E10FA8-0BA7-4561-855C-7B33A88610E6}" type="parTrans" cxnId="{364DF455-80C9-4092-8542-472286B410C8}">
      <dgm:prSet/>
      <dgm:spPr/>
      <dgm:t>
        <a:bodyPr/>
        <a:lstStyle/>
        <a:p>
          <a:endParaRPr lang="en-US"/>
        </a:p>
      </dgm:t>
    </dgm:pt>
    <dgm:pt modelId="{0A565284-2EB5-4120-AFB6-87B8E60D3441}" type="sibTrans" cxnId="{364DF455-80C9-4092-8542-472286B410C8}">
      <dgm:prSet/>
      <dgm:spPr/>
      <dgm:t>
        <a:bodyPr/>
        <a:lstStyle/>
        <a:p>
          <a:endParaRPr lang="en-US"/>
        </a:p>
      </dgm:t>
    </dgm:pt>
    <dgm:pt modelId="{A5987419-4A9B-4FD2-91C9-8B07870FAC72}">
      <dgm:prSet phldrT="[Text]"/>
      <dgm:spPr/>
      <dgm:t>
        <a:bodyPr/>
        <a:lstStyle/>
        <a:p>
          <a:r>
            <a:rPr lang="en-US" dirty="0" smtClean="0"/>
            <a:t>Context Switch</a:t>
          </a:r>
          <a:endParaRPr lang="en-US" dirty="0"/>
        </a:p>
      </dgm:t>
    </dgm:pt>
    <dgm:pt modelId="{A85F9C78-F82C-4733-9D40-BF9333CB6FC6}" type="parTrans" cxnId="{C9DDFC78-BD5E-401D-A86D-97E82E477C4F}">
      <dgm:prSet/>
      <dgm:spPr/>
      <dgm:t>
        <a:bodyPr/>
        <a:lstStyle/>
        <a:p>
          <a:endParaRPr lang="en-US"/>
        </a:p>
      </dgm:t>
    </dgm:pt>
    <dgm:pt modelId="{A21E999A-EB3D-4612-AAD2-467B04300DC9}" type="sibTrans" cxnId="{C9DDFC78-BD5E-401D-A86D-97E82E477C4F}">
      <dgm:prSet/>
      <dgm:spPr/>
      <dgm:t>
        <a:bodyPr/>
        <a:lstStyle/>
        <a:p>
          <a:endParaRPr lang="en-US"/>
        </a:p>
      </dgm:t>
    </dgm:pt>
    <dgm:pt modelId="{59CB5C5B-EB4C-49B7-B59E-1CAFAA3ADBF0}">
      <dgm:prSet phldrT="[Text]"/>
      <dgm:spPr/>
      <dgm:t>
        <a:bodyPr/>
        <a:lstStyle/>
        <a:p>
          <a:r>
            <a:rPr lang="en-US" dirty="0" smtClean="0"/>
            <a:t>Execute Code</a:t>
          </a:r>
          <a:endParaRPr lang="en-US" dirty="0"/>
        </a:p>
      </dgm:t>
    </dgm:pt>
    <dgm:pt modelId="{0EE23654-18D5-402B-A729-E74D640CBA6F}" type="parTrans" cxnId="{BDB5F2CF-970F-4EE4-BBBA-B8F99998DF7D}">
      <dgm:prSet/>
      <dgm:spPr/>
      <dgm:t>
        <a:bodyPr/>
        <a:lstStyle/>
        <a:p>
          <a:endParaRPr lang="en-US"/>
        </a:p>
      </dgm:t>
    </dgm:pt>
    <dgm:pt modelId="{41ADF1C1-D47D-4A14-87DD-635072AEA72C}" type="sibTrans" cxnId="{BDB5F2CF-970F-4EE4-BBBA-B8F99998DF7D}">
      <dgm:prSet/>
      <dgm:spPr/>
      <dgm:t>
        <a:bodyPr/>
        <a:lstStyle/>
        <a:p>
          <a:endParaRPr lang="en-US"/>
        </a:p>
      </dgm:t>
    </dgm:pt>
    <dgm:pt modelId="{BA80160B-97D9-4D71-9254-846C5A928877}">
      <dgm:prSet phldrT="[Text]"/>
      <dgm:spPr/>
      <dgm:t>
        <a:bodyPr/>
        <a:lstStyle/>
        <a:p>
          <a:r>
            <a:rPr lang="en-US" dirty="0" smtClean="0"/>
            <a:t>Thread detach notifications</a:t>
          </a:r>
          <a:endParaRPr lang="en-US" dirty="0"/>
        </a:p>
      </dgm:t>
    </dgm:pt>
    <dgm:pt modelId="{4D6CFF8C-B3EA-4E33-ADE6-CEBCFCED722A}" type="parTrans" cxnId="{8D9F1D71-77F0-41F3-AA6C-B294E4171EE0}">
      <dgm:prSet/>
      <dgm:spPr/>
      <dgm:t>
        <a:bodyPr/>
        <a:lstStyle/>
        <a:p>
          <a:endParaRPr lang="en-US"/>
        </a:p>
      </dgm:t>
    </dgm:pt>
    <dgm:pt modelId="{629C0BAE-C659-4A23-A13B-706009C94399}" type="sibTrans" cxnId="{8D9F1D71-77F0-41F3-AA6C-B294E4171EE0}">
      <dgm:prSet/>
      <dgm:spPr/>
      <dgm:t>
        <a:bodyPr/>
        <a:lstStyle/>
        <a:p>
          <a:endParaRPr lang="en-US"/>
        </a:p>
      </dgm:t>
    </dgm:pt>
    <dgm:pt modelId="{E044D9D2-AE31-4808-88B3-1A8E0EC9711D}">
      <dgm:prSet phldrT="[Text]"/>
      <dgm:spPr/>
      <dgm:t>
        <a:bodyPr/>
        <a:lstStyle/>
        <a:p>
          <a:r>
            <a:rPr lang="en-US" dirty="0" err="1" smtClean="0"/>
            <a:t>Deallocate</a:t>
          </a:r>
          <a:r>
            <a:rPr lang="en-US" dirty="0" smtClean="0"/>
            <a:t> memory</a:t>
          </a:r>
          <a:endParaRPr lang="en-US" dirty="0"/>
        </a:p>
      </dgm:t>
    </dgm:pt>
    <dgm:pt modelId="{C03DFA30-860C-4084-A663-7E4B5792FFA5}" type="parTrans" cxnId="{1C10D27C-0E0F-4504-A978-9AC87A156D4A}">
      <dgm:prSet/>
      <dgm:spPr/>
      <dgm:t>
        <a:bodyPr/>
        <a:lstStyle/>
        <a:p>
          <a:endParaRPr lang="en-US"/>
        </a:p>
      </dgm:t>
    </dgm:pt>
    <dgm:pt modelId="{51B9F005-847A-4529-B587-0E772C76E52B}" type="sibTrans" cxnId="{1C10D27C-0E0F-4504-A978-9AC87A156D4A}">
      <dgm:prSet/>
      <dgm:spPr/>
      <dgm:t>
        <a:bodyPr/>
        <a:lstStyle/>
        <a:p>
          <a:endParaRPr lang="en-US"/>
        </a:p>
      </dgm:t>
    </dgm:pt>
    <dgm:pt modelId="{BAB07BB1-65CD-43BC-B754-CDB462421D76}" type="pres">
      <dgm:prSet presAssocID="{47F66C21-F781-4CFB-9752-CC3075946235}" presName="CompostProcess" presStyleCnt="0">
        <dgm:presLayoutVars>
          <dgm:dir/>
          <dgm:resizeHandles val="exact"/>
        </dgm:presLayoutVars>
      </dgm:prSet>
      <dgm:spPr/>
    </dgm:pt>
    <dgm:pt modelId="{DA37F870-B4ED-4AD2-8ED2-E6F2090369A3}" type="pres">
      <dgm:prSet presAssocID="{47F66C21-F781-4CFB-9752-CC3075946235}" presName="arrow" presStyleLbl="bgShp" presStyleIdx="0" presStyleCnt="1"/>
      <dgm:spPr/>
    </dgm:pt>
    <dgm:pt modelId="{F51B168F-3298-4A58-B490-0EA37E7CC2B7}" type="pres">
      <dgm:prSet presAssocID="{47F66C21-F781-4CFB-9752-CC3075946235}" presName="linearProcess" presStyleCnt="0"/>
      <dgm:spPr/>
    </dgm:pt>
    <dgm:pt modelId="{EABF39E3-1CD7-46C0-9F93-CEC272AE5DB7}" type="pres">
      <dgm:prSet presAssocID="{7516EB19-7DBB-4A9A-9ED8-F9852732E85D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22B5C-870F-4553-8710-876A954321BD}" type="pres">
      <dgm:prSet presAssocID="{24E8553D-8AAF-4E57-BE5E-645C7298B374}" presName="sibTrans" presStyleCnt="0"/>
      <dgm:spPr/>
    </dgm:pt>
    <dgm:pt modelId="{AF932EF2-761D-4FCB-B026-BEA09D3A182C}" type="pres">
      <dgm:prSet presAssocID="{8181DEE6-DF61-4938-8CA0-97C6A30B02F5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59692-EC4C-456D-891D-063F07720C33}" type="pres">
      <dgm:prSet presAssocID="{A10F9E65-63BD-4583-8E43-F18411DAE7EE}" presName="sibTrans" presStyleCnt="0"/>
      <dgm:spPr/>
    </dgm:pt>
    <dgm:pt modelId="{7C3B4CA2-7775-4FA6-9BB3-0A69D18945B8}" type="pres">
      <dgm:prSet presAssocID="{60714CC1-CB4C-4CEE-99A0-F45ECA2912A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09A7-2D38-4A1B-B650-FE5EE9742729}" type="pres">
      <dgm:prSet presAssocID="{0A565284-2EB5-4120-AFB6-87B8E60D3441}" presName="sibTrans" presStyleCnt="0"/>
      <dgm:spPr/>
    </dgm:pt>
    <dgm:pt modelId="{B42F6BC6-AA45-410C-B047-C94F78C81429}" type="pres">
      <dgm:prSet presAssocID="{A5987419-4A9B-4FD2-91C9-8B07870FAC7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B5A48-F6B5-48CE-A75A-ED1FEAE054CD}" type="pres">
      <dgm:prSet presAssocID="{A21E999A-EB3D-4612-AAD2-467B04300DC9}" presName="sibTrans" presStyleCnt="0"/>
      <dgm:spPr/>
    </dgm:pt>
    <dgm:pt modelId="{4CBE5BCD-0151-4BB2-870B-5A3741D838F3}" type="pres">
      <dgm:prSet presAssocID="{59CB5C5B-EB4C-49B7-B59E-1CAFAA3ADBF0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9C0B-1019-47E1-A475-2F0116813749}" type="pres">
      <dgm:prSet presAssocID="{41ADF1C1-D47D-4A14-87DD-635072AEA72C}" presName="sibTrans" presStyleCnt="0"/>
      <dgm:spPr/>
    </dgm:pt>
    <dgm:pt modelId="{49663CE3-49AC-44EE-B934-E49631694147}" type="pres">
      <dgm:prSet presAssocID="{BA80160B-97D9-4D71-9254-846C5A928877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3D9B0-2C01-4316-A73A-7A89A1E7DA79}" type="pres">
      <dgm:prSet presAssocID="{629C0BAE-C659-4A23-A13B-706009C94399}" presName="sibTrans" presStyleCnt="0"/>
      <dgm:spPr/>
    </dgm:pt>
    <dgm:pt modelId="{FF7FF520-FD5E-484D-8EA6-1A7964CDF087}" type="pres">
      <dgm:prSet presAssocID="{E044D9D2-AE31-4808-88B3-1A8E0EC9711D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5F2CF-970F-4EE4-BBBA-B8F99998DF7D}" srcId="{47F66C21-F781-4CFB-9752-CC3075946235}" destId="{59CB5C5B-EB4C-49B7-B59E-1CAFAA3ADBF0}" srcOrd="4" destOrd="0" parTransId="{0EE23654-18D5-402B-A729-E74D640CBA6F}" sibTransId="{41ADF1C1-D47D-4A14-87DD-635072AEA72C}"/>
    <dgm:cxn modelId="{C9DDFC78-BD5E-401D-A86D-97E82E477C4F}" srcId="{47F66C21-F781-4CFB-9752-CC3075946235}" destId="{A5987419-4A9B-4FD2-91C9-8B07870FAC72}" srcOrd="3" destOrd="0" parTransId="{A85F9C78-F82C-4733-9D40-BF9333CB6FC6}" sibTransId="{A21E999A-EB3D-4612-AAD2-467B04300DC9}"/>
    <dgm:cxn modelId="{4F46A75F-CF14-42DE-A7A8-854700B887AD}" type="presOf" srcId="{BA80160B-97D9-4D71-9254-846C5A928877}" destId="{49663CE3-49AC-44EE-B934-E49631694147}" srcOrd="0" destOrd="0" presId="urn:microsoft.com/office/officeart/2005/8/layout/hProcess9"/>
    <dgm:cxn modelId="{2175981D-ACA2-497E-A2A4-40BCC151D67B}" type="presOf" srcId="{59CB5C5B-EB4C-49B7-B59E-1CAFAA3ADBF0}" destId="{4CBE5BCD-0151-4BB2-870B-5A3741D838F3}" srcOrd="0" destOrd="0" presId="urn:microsoft.com/office/officeart/2005/8/layout/hProcess9"/>
    <dgm:cxn modelId="{1C10D27C-0E0F-4504-A978-9AC87A156D4A}" srcId="{47F66C21-F781-4CFB-9752-CC3075946235}" destId="{E044D9D2-AE31-4808-88B3-1A8E0EC9711D}" srcOrd="6" destOrd="0" parTransId="{C03DFA30-860C-4084-A663-7E4B5792FFA5}" sibTransId="{51B9F005-847A-4529-B587-0E772C76E52B}"/>
    <dgm:cxn modelId="{298713BC-3A20-4AD5-A131-99B224884821}" type="presOf" srcId="{47F66C21-F781-4CFB-9752-CC3075946235}" destId="{BAB07BB1-65CD-43BC-B754-CDB462421D76}" srcOrd="0" destOrd="0" presId="urn:microsoft.com/office/officeart/2005/8/layout/hProcess9"/>
    <dgm:cxn modelId="{C210E49F-D320-4969-A220-F75BC7C389D5}" srcId="{47F66C21-F781-4CFB-9752-CC3075946235}" destId="{7516EB19-7DBB-4A9A-9ED8-F9852732E85D}" srcOrd="0" destOrd="0" parTransId="{198AC4D7-3332-4ADB-8493-27E03C4A26E6}" sibTransId="{24E8553D-8AAF-4E57-BE5E-645C7298B374}"/>
    <dgm:cxn modelId="{5AD379E7-7805-444C-818D-7C4E9D51276C}" type="presOf" srcId="{A5987419-4A9B-4FD2-91C9-8B07870FAC72}" destId="{B42F6BC6-AA45-410C-B047-C94F78C81429}" srcOrd="0" destOrd="0" presId="urn:microsoft.com/office/officeart/2005/8/layout/hProcess9"/>
    <dgm:cxn modelId="{364DF455-80C9-4092-8542-472286B410C8}" srcId="{47F66C21-F781-4CFB-9752-CC3075946235}" destId="{60714CC1-CB4C-4CEE-99A0-F45ECA2912AE}" srcOrd="2" destOrd="0" parTransId="{54E10FA8-0BA7-4561-855C-7B33A88610E6}" sibTransId="{0A565284-2EB5-4120-AFB6-87B8E60D3441}"/>
    <dgm:cxn modelId="{E2FE4944-AEFF-449F-B9D9-6EB26F80F7CB}" type="presOf" srcId="{E044D9D2-AE31-4808-88B3-1A8E0EC9711D}" destId="{FF7FF520-FD5E-484D-8EA6-1A7964CDF087}" srcOrd="0" destOrd="0" presId="urn:microsoft.com/office/officeart/2005/8/layout/hProcess9"/>
    <dgm:cxn modelId="{8D9F1D71-77F0-41F3-AA6C-B294E4171EE0}" srcId="{47F66C21-F781-4CFB-9752-CC3075946235}" destId="{BA80160B-97D9-4D71-9254-846C5A928877}" srcOrd="5" destOrd="0" parTransId="{4D6CFF8C-B3EA-4E33-ADE6-CEBCFCED722A}" sibTransId="{629C0BAE-C659-4A23-A13B-706009C94399}"/>
    <dgm:cxn modelId="{003F08E6-B881-48E4-83AC-7853D2C971FE}" type="presOf" srcId="{7516EB19-7DBB-4A9A-9ED8-F9852732E85D}" destId="{EABF39E3-1CD7-46C0-9F93-CEC272AE5DB7}" srcOrd="0" destOrd="0" presId="urn:microsoft.com/office/officeart/2005/8/layout/hProcess9"/>
    <dgm:cxn modelId="{996DA4A3-31BB-4E72-B5D3-AAAE4A1DD9BB}" type="presOf" srcId="{60714CC1-CB4C-4CEE-99A0-F45ECA2912AE}" destId="{7C3B4CA2-7775-4FA6-9BB3-0A69D18945B8}" srcOrd="0" destOrd="0" presId="urn:microsoft.com/office/officeart/2005/8/layout/hProcess9"/>
    <dgm:cxn modelId="{B6CFBBDE-4581-455F-80CB-D3C774D2C95C}" type="presOf" srcId="{8181DEE6-DF61-4938-8CA0-97C6A30B02F5}" destId="{AF932EF2-761D-4FCB-B026-BEA09D3A182C}" srcOrd="0" destOrd="0" presId="urn:microsoft.com/office/officeart/2005/8/layout/hProcess9"/>
    <dgm:cxn modelId="{2F3A810B-0A76-408B-A94E-B5D093450060}" srcId="{47F66C21-F781-4CFB-9752-CC3075946235}" destId="{8181DEE6-DF61-4938-8CA0-97C6A30B02F5}" srcOrd="1" destOrd="0" parTransId="{2E4F00D0-3707-4F92-8279-6F3CA8D118CB}" sibTransId="{A10F9E65-63BD-4583-8E43-F18411DAE7EE}"/>
    <dgm:cxn modelId="{8CD666D2-E04D-4A97-8777-4A6A4182EB5E}" type="presParOf" srcId="{BAB07BB1-65CD-43BC-B754-CDB462421D76}" destId="{DA37F870-B4ED-4AD2-8ED2-E6F2090369A3}" srcOrd="0" destOrd="0" presId="urn:microsoft.com/office/officeart/2005/8/layout/hProcess9"/>
    <dgm:cxn modelId="{A54B874F-6104-47ED-AA4C-74C725C51482}" type="presParOf" srcId="{BAB07BB1-65CD-43BC-B754-CDB462421D76}" destId="{F51B168F-3298-4A58-B490-0EA37E7CC2B7}" srcOrd="1" destOrd="0" presId="urn:microsoft.com/office/officeart/2005/8/layout/hProcess9"/>
    <dgm:cxn modelId="{4C863273-13B5-40A2-9329-D5915B370DDC}" type="presParOf" srcId="{F51B168F-3298-4A58-B490-0EA37E7CC2B7}" destId="{EABF39E3-1CD7-46C0-9F93-CEC272AE5DB7}" srcOrd="0" destOrd="0" presId="urn:microsoft.com/office/officeart/2005/8/layout/hProcess9"/>
    <dgm:cxn modelId="{1ACD1A76-6028-4B4F-9A53-C9100C66F48D}" type="presParOf" srcId="{F51B168F-3298-4A58-B490-0EA37E7CC2B7}" destId="{05F22B5C-870F-4553-8710-876A954321BD}" srcOrd="1" destOrd="0" presId="urn:microsoft.com/office/officeart/2005/8/layout/hProcess9"/>
    <dgm:cxn modelId="{BBA49082-6B95-44B7-B7D0-D35D6720BAB7}" type="presParOf" srcId="{F51B168F-3298-4A58-B490-0EA37E7CC2B7}" destId="{AF932EF2-761D-4FCB-B026-BEA09D3A182C}" srcOrd="2" destOrd="0" presId="urn:microsoft.com/office/officeart/2005/8/layout/hProcess9"/>
    <dgm:cxn modelId="{079030D5-AAC9-454F-BC05-C170AA67EDDF}" type="presParOf" srcId="{F51B168F-3298-4A58-B490-0EA37E7CC2B7}" destId="{73F59692-EC4C-456D-891D-063F07720C33}" srcOrd="3" destOrd="0" presId="urn:microsoft.com/office/officeart/2005/8/layout/hProcess9"/>
    <dgm:cxn modelId="{01DA7AB3-731A-4383-BF20-0802E5AB1033}" type="presParOf" srcId="{F51B168F-3298-4A58-B490-0EA37E7CC2B7}" destId="{7C3B4CA2-7775-4FA6-9BB3-0A69D18945B8}" srcOrd="4" destOrd="0" presId="urn:microsoft.com/office/officeart/2005/8/layout/hProcess9"/>
    <dgm:cxn modelId="{3D2F66C9-8D38-488F-B77D-1E75B2B0A813}" type="presParOf" srcId="{F51B168F-3298-4A58-B490-0EA37E7CC2B7}" destId="{346A09A7-2D38-4A1B-B650-FE5EE9742729}" srcOrd="5" destOrd="0" presId="urn:microsoft.com/office/officeart/2005/8/layout/hProcess9"/>
    <dgm:cxn modelId="{8939FF53-62A8-4B1D-832E-8DC1D2D7ECE9}" type="presParOf" srcId="{F51B168F-3298-4A58-B490-0EA37E7CC2B7}" destId="{B42F6BC6-AA45-410C-B047-C94F78C81429}" srcOrd="6" destOrd="0" presId="urn:microsoft.com/office/officeart/2005/8/layout/hProcess9"/>
    <dgm:cxn modelId="{97723A33-D822-4413-A788-6767D973EA64}" type="presParOf" srcId="{F51B168F-3298-4A58-B490-0EA37E7CC2B7}" destId="{CBAB5A48-F6B5-48CE-A75A-ED1FEAE054CD}" srcOrd="7" destOrd="0" presId="urn:microsoft.com/office/officeart/2005/8/layout/hProcess9"/>
    <dgm:cxn modelId="{15E610F1-DF4D-41D2-9014-94F03729BF04}" type="presParOf" srcId="{F51B168F-3298-4A58-B490-0EA37E7CC2B7}" destId="{4CBE5BCD-0151-4BB2-870B-5A3741D838F3}" srcOrd="8" destOrd="0" presId="urn:microsoft.com/office/officeart/2005/8/layout/hProcess9"/>
    <dgm:cxn modelId="{6896E8C9-FD0E-4703-9D4D-4CD3E0DA80F6}" type="presParOf" srcId="{F51B168F-3298-4A58-B490-0EA37E7CC2B7}" destId="{80A59C0B-1019-47E1-A475-2F0116813749}" srcOrd="9" destOrd="0" presId="urn:microsoft.com/office/officeart/2005/8/layout/hProcess9"/>
    <dgm:cxn modelId="{7B587EDF-3702-41F0-8086-C877A4DA42C2}" type="presParOf" srcId="{F51B168F-3298-4A58-B490-0EA37E7CC2B7}" destId="{49663CE3-49AC-44EE-B934-E49631694147}" srcOrd="10" destOrd="0" presId="urn:microsoft.com/office/officeart/2005/8/layout/hProcess9"/>
    <dgm:cxn modelId="{6370E292-045E-4FD0-9172-C183386C8D51}" type="presParOf" srcId="{F51B168F-3298-4A58-B490-0EA37E7CC2B7}" destId="{9BF3D9B0-2C01-4316-A73A-7A89A1E7DA79}" srcOrd="11" destOrd="0" presId="urn:microsoft.com/office/officeart/2005/8/layout/hProcess9"/>
    <dgm:cxn modelId="{3C03F8FD-10FF-459D-9E23-8B248A85C923}" type="presParOf" srcId="{F51B168F-3298-4A58-B490-0EA37E7CC2B7}" destId="{FF7FF520-FD5E-484D-8EA6-1A7964CDF08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8E86A8-658F-4DF8-BD7C-CEB902E685AC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5D6F23-928B-4730-B673-8E0D129CE1BF}">
      <dgm:prSet phldrT="[Text]"/>
      <dgm:spPr/>
      <dgm:t>
        <a:bodyPr/>
        <a:lstStyle/>
        <a:p>
          <a:r>
            <a:rPr lang="en-US" dirty="0" smtClean="0"/>
            <a:t>Run thread 1</a:t>
          </a:r>
          <a:endParaRPr lang="en-US" dirty="0"/>
        </a:p>
      </dgm:t>
    </dgm:pt>
    <dgm:pt modelId="{83000FD6-450F-4017-8CD0-74ED2E654274}" type="parTrans" cxnId="{967E8211-F1B2-4526-BB9C-04B8023D7E22}">
      <dgm:prSet/>
      <dgm:spPr/>
      <dgm:t>
        <a:bodyPr/>
        <a:lstStyle/>
        <a:p>
          <a:endParaRPr lang="en-US"/>
        </a:p>
      </dgm:t>
    </dgm:pt>
    <dgm:pt modelId="{A031A728-2676-4FDD-B692-FECFCE7658E7}" type="sibTrans" cxnId="{967E8211-F1B2-4526-BB9C-04B8023D7E22}">
      <dgm:prSet/>
      <dgm:spPr/>
      <dgm:t>
        <a:bodyPr/>
        <a:lstStyle/>
        <a:p>
          <a:endParaRPr lang="en-US"/>
        </a:p>
      </dgm:t>
    </dgm:pt>
    <dgm:pt modelId="{49A32EC6-BF37-4979-B133-A06520D61670}">
      <dgm:prSet phldrT="[Text]"/>
      <dgm:spPr/>
      <dgm:t>
        <a:bodyPr/>
        <a:lstStyle/>
        <a:p>
          <a:r>
            <a:rPr lang="en-US" dirty="0" smtClean="0"/>
            <a:t>Save registers (~30ms later)</a:t>
          </a:r>
          <a:endParaRPr lang="en-US" dirty="0"/>
        </a:p>
      </dgm:t>
    </dgm:pt>
    <dgm:pt modelId="{540BD83F-052C-4FF3-86D3-E6D12D42EC3F}" type="parTrans" cxnId="{D488185B-F055-4C89-9CDC-414830C70428}">
      <dgm:prSet/>
      <dgm:spPr/>
      <dgm:t>
        <a:bodyPr/>
        <a:lstStyle/>
        <a:p>
          <a:endParaRPr lang="en-US"/>
        </a:p>
      </dgm:t>
    </dgm:pt>
    <dgm:pt modelId="{D542A4C9-4420-47A4-AF49-540634B5CB76}" type="sibTrans" cxnId="{D488185B-F055-4C89-9CDC-414830C70428}">
      <dgm:prSet/>
      <dgm:spPr/>
      <dgm:t>
        <a:bodyPr/>
        <a:lstStyle/>
        <a:p>
          <a:endParaRPr lang="en-US"/>
        </a:p>
      </dgm:t>
    </dgm:pt>
    <dgm:pt modelId="{000CEA9F-D5E6-40CA-919A-059EFD476301}">
      <dgm:prSet phldrT="[Text]"/>
      <dgm:spPr/>
      <dgm:t>
        <a:bodyPr/>
        <a:lstStyle/>
        <a:p>
          <a:r>
            <a:rPr lang="en-US" dirty="0" smtClean="0"/>
            <a:t>Select next thread</a:t>
          </a:r>
          <a:endParaRPr lang="en-US" dirty="0"/>
        </a:p>
      </dgm:t>
    </dgm:pt>
    <dgm:pt modelId="{EE414E89-3E21-4722-A1CF-0B4B334FC7FC}" type="parTrans" cxnId="{35B34E12-A3A2-47D2-93DE-260C5855EB03}">
      <dgm:prSet/>
      <dgm:spPr/>
      <dgm:t>
        <a:bodyPr/>
        <a:lstStyle/>
        <a:p>
          <a:endParaRPr lang="en-US"/>
        </a:p>
      </dgm:t>
    </dgm:pt>
    <dgm:pt modelId="{C3AAD18D-B699-4A40-AA02-8BF220086B23}" type="sibTrans" cxnId="{35B34E12-A3A2-47D2-93DE-260C5855EB03}">
      <dgm:prSet/>
      <dgm:spPr/>
      <dgm:t>
        <a:bodyPr/>
        <a:lstStyle/>
        <a:p>
          <a:endParaRPr lang="en-US"/>
        </a:p>
      </dgm:t>
    </dgm:pt>
    <dgm:pt modelId="{E1FFB4A5-CE32-4C8A-9B33-051259A6F9DE}">
      <dgm:prSet phldrT="[Text]"/>
      <dgm:spPr/>
      <dgm:t>
        <a:bodyPr/>
        <a:lstStyle/>
        <a:p>
          <a:r>
            <a:rPr lang="en-US" dirty="0" smtClean="0"/>
            <a:t>Run thread 2</a:t>
          </a:r>
          <a:endParaRPr lang="en-US" dirty="0"/>
        </a:p>
      </dgm:t>
    </dgm:pt>
    <dgm:pt modelId="{D88CAE4E-9A0B-46E6-95D9-EBAA6A220E59}" type="parTrans" cxnId="{5511E828-BBAB-47A4-9DA3-A07366113569}">
      <dgm:prSet/>
      <dgm:spPr/>
      <dgm:t>
        <a:bodyPr/>
        <a:lstStyle/>
        <a:p>
          <a:endParaRPr lang="en-US"/>
        </a:p>
      </dgm:t>
    </dgm:pt>
    <dgm:pt modelId="{29FFEAE3-354E-48A9-A87E-642A7ADA1140}" type="sibTrans" cxnId="{5511E828-BBAB-47A4-9DA3-A07366113569}">
      <dgm:prSet/>
      <dgm:spPr/>
      <dgm:t>
        <a:bodyPr/>
        <a:lstStyle/>
        <a:p>
          <a:endParaRPr lang="en-US"/>
        </a:p>
      </dgm:t>
    </dgm:pt>
    <dgm:pt modelId="{15DD1C38-9764-426F-905A-0418608EB8FC}">
      <dgm:prSet phldrT="[Text]"/>
      <dgm:spPr/>
      <dgm:t>
        <a:bodyPr/>
        <a:lstStyle/>
        <a:p>
          <a:r>
            <a:rPr lang="en-US" dirty="0" smtClean="0"/>
            <a:t>Save registers (~30ms later)</a:t>
          </a:r>
          <a:endParaRPr lang="en-US" dirty="0"/>
        </a:p>
      </dgm:t>
    </dgm:pt>
    <dgm:pt modelId="{42A744FB-2FA8-4985-BC96-D034D44CD8C2}" type="parTrans" cxnId="{03ABEFC8-7DB4-467E-B58D-1751628329FF}">
      <dgm:prSet/>
      <dgm:spPr/>
      <dgm:t>
        <a:bodyPr/>
        <a:lstStyle/>
        <a:p>
          <a:endParaRPr lang="en-US"/>
        </a:p>
      </dgm:t>
    </dgm:pt>
    <dgm:pt modelId="{C7520F77-FC71-47CD-B68E-00396E27E1A9}" type="sibTrans" cxnId="{03ABEFC8-7DB4-467E-B58D-1751628329FF}">
      <dgm:prSet/>
      <dgm:spPr/>
      <dgm:t>
        <a:bodyPr/>
        <a:lstStyle/>
        <a:p>
          <a:endParaRPr lang="en-US"/>
        </a:p>
      </dgm:t>
    </dgm:pt>
    <dgm:pt modelId="{BFDD8D5D-1658-4831-8E19-50DD18A34220}">
      <dgm:prSet phldrT="[Text]"/>
      <dgm:spPr/>
      <dgm:t>
        <a:bodyPr/>
        <a:lstStyle/>
        <a:p>
          <a:r>
            <a:rPr lang="en-US" dirty="0" smtClean="0"/>
            <a:t>Select next thread …</a:t>
          </a:r>
          <a:endParaRPr lang="en-US" dirty="0"/>
        </a:p>
      </dgm:t>
    </dgm:pt>
    <dgm:pt modelId="{A97414CB-22E2-4325-9B4F-B941BCF6C996}" type="parTrans" cxnId="{3C89DE5D-5655-4A58-990D-26F066E34324}">
      <dgm:prSet/>
      <dgm:spPr/>
      <dgm:t>
        <a:bodyPr/>
        <a:lstStyle/>
        <a:p>
          <a:endParaRPr lang="en-US"/>
        </a:p>
      </dgm:t>
    </dgm:pt>
    <dgm:pt modelId="{DDD10478-669F-41AE-910D-78CFFEC373E2}" type="sibTrans" cxnId="{3C89DE5D-5655-4A58-990D-26F066E34324}">
      <dgm:prSet/>
      <dgm:spPr/>
      <dgm:t>
        <a:bodyPr/>
        <a:lstStyle/>
        <a:p>
          <a:endParaRPr lang="en-US"/>
        </a:p>
      </dgm:t>
    </dgm:pt>
    <dgm:pt modelId="{7F6DC4B5-C6DE-4DAA-AF96-8C28CC0BCFDA}">
      <dgm:prSet phldrT="[Text]"/>
      <dgm:spPr/>
      <dgm:t>
        <a:bodyPr/>
        <a:lstStyle/>
        <a:p>
          <a:r>
            <a:rPr lang="en-US" dirty="0" smtClean="0"/>
            <a:t>Switch virtual address space</a:t>
          </a:r>
          <a:endParaRPr lang="en-US" dirty="0"/>
        </a:p>
      </dgm:t>
    </dgm:pt>
    <dgm:pt modelId="{95234359-08D2-455E-9EBA-4235A5D58ACE}" type="parTrans" cxnId="{A46AACC7-4B4D-407A-86CB-96E79FDF6ECF}">
      <dgm:prSet/>
      <dgm:spPr/>
      <dgm:t>
        <a:bodyPr/>
        <a:lstStyle/>
        <a:p>
          <a:endParaRPr lang="en-US"/>
        </a:p>
      </dgm:t>
    </dgm:pt>
    <dgm:pt modelId="{EFCD9271-C938-4082-8AD3-B731BCA67533}" type="sibTrans" cxnId="{A46AACC7-4B4D-407A-86CB-96E79FDF6ECF}">
      <dgm:prSet/>
      <dgm:spPr/>
      <dgm:t>
        <a:bodyPr/>
        <a:lstStyle/>
        <a:p>
          <a:endParaRPr lang="en-US"/>
        </a:p>
      </dgm:t>
    </dgm:pt>
    <dgm:pt modelId="{D10E8906-F8FF-4870-9886-3C2844F85EB9}">
      <dgm:prSet phldrT="[Text]"/>
      <dgm:spPr/>
      <dgm:t>
        <a:bodyPr/>
        <a:lstStyle/>
        <a:p>
          <a:r>
            <a:rPr lang="en-US" dirty="0" smtClean="0"/>
            <a:t>Load registers</a:t>
          </a:r>
          <a:endParaRPr lang="en-US" dirty="0"/>
        </a:p>
      </dgm:t>
    </dgm:pt>
    <dgm:pt modelId="{EEBD2B63-F696-46C1-9784-DC4773131D5D}" type="parTrans" cxnId="{1FB36963-7A47-4185-9E52-5604AD1F85F8}">
      <dgm:prSet/>
      <dgm:spPr/>
      <dgm:t>
        <a:bodyPr/>
        <a:lstStyle/>
        <a:p>
          <a:endParaRPr lang="en-US"/>
        </a:p>
      </dgm:t>
    </dgm:pt>
    <dgm:pt modelId="{FCBCC6D9-0500-48EB-B918-70FB616B7A8C}" type="sibTrans" cxnId="{1FB36963-7A47-4185-9E52-5604AD1F85F8}">
      <dgm:prSet/>
      <dgm:spPr/>
      <dgm:t>
        <a:bodyPr/>
        <a:lstStyle/>
        <a:p>
          <a:endParaRPr lang="en-US"/>
        </a:p>
      </dgm:t>
    </dgm:pt>
    <dgm:pt modelId="{5C16E5AE-5F39-4ACD-BDE1-74982E0BDEEF}" type="pres">
      <dgm:prSet presAssocID="{068E86A8-658F-4DF8-BD7C-CEB902E685A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3B2CD8E6-EBEF-484A-A37E-2E1DEDDF181D}" type="pres">
      <dgm:prSet presAssocID="{2F5D6F23-928B-4730-B673-8E0D129CE1BF}" presName="parComposite" presStyleCnt="0"/>
      <dgm:spPr/>
    </dgm:pt>
    <dgm:pt modelId="{E7636106-F121-417A-8D8A-1377A8D55C4A}" type="pres">
      <dgm:prSet presAssocID="{2F5D6F23-928B-4730-B673-8E0D129CE1BF}" presName="parBigCircle" presStyleLbl="node0" presStyleIdx="0" presStyleCnt="2"/>
      <dgm:spPr/>
    </dgm:pt>
    <dgm:pt modelId="{A429AB4E-50BA-485D-8C45-558CB707788D}" type="pres">
      <dgm:prSet presAssocID="{2F5D6F23-928B-4730-B673-8E0D129CE1BF}" presName="parTx" presStyleLbl="revTx" presStyleIdx="0" presStyleCnt="14"/>
      <dgm:spPr/>
      <dgm:t>
        <a:bodyPr/>
        <a:lstStyle/>
        <a:p>
          <a:endParaRPr lang="en-US"/>
        </a:p>
      </dgm:t>
    </dgm:pt>
    <dgm:pt modelId="{6DCF3102-C5CF-48FA-942C-C3171DBA5487}" type="pres">
      <dgm:prSet presAssocID="{2F5D6F23-928B-4730-B673-8E0D129CE1BF}" presName="bSpace" presStyleCnt="0"/>
      <dgm:spPr/>
    </dgm:pt>
    <dgm:pt modelId="{FEA65EAC-357C-4894-9BAA-89DD8D49326D}" type="pres">
      <dgm:prSet presAssocID="{2F5D6F23-928B-4730-B673-8E0D129CE1BF}" presName="parBackupNorm" presStyleCnt="0"/>
      <dgm:spPr/>
    </dgm:pt>
    <dgm:pt modelId="{E25C923D-241E-4134-81ED-C5EAAF47D751}" type="pres">
      <dgm:prSet presAssocID="{A031A728-2676-4FDD-B692-FECFCE7658E7}" presName="parSpace" presStyleCnt="0"/>
      <dgm:spPr/>
    </dgm:pt>
    <dgm:pt modelId="{BC853516-343B-4041-8BCD-B70E36F757C2}" type="pres">
      <dgm:prSet presAssocID="{49A32EC6-BF37-4979-B133-A06520D61670}" presName="desBackupLeftNorm" presStyleCnt="0"/>
      <dgm:spPr/>
    </dgm:pt>
    <dgm:pt modelId="{9978B37B-D997-4BC5-A911-E771F12571F4}" type="pres">
      <dgm:prSet presAssocID="{49A32EC6-BF37-4979-B133-A06520D61670}" presName="desComposite" presStyleCnt="0"/>
      <dgm:spPr/>
    </dgm:pt>
    <dgm:pt modelId="{EF4F401B-AFE2-4DF6-B249-7D46EE52B385}" type="pres">
      <dgm:prSet presAssocID="{49A32EC6-BF37-4979-B133-A06520D61670}" presName="desCircle" presStyleLbl="node1" presStyleIdx="0" presStyleCnt="6"/>
      <dgm:spPr/>
    </dgm:pt>
    <dgm:pt modelId="{10C756D0-A7EF-40E0-B036-28C4BE41EB28}" type="pres">
      <dgm:prSet presAssocID="{49A32EC6-BF37-4979-B133-A06520D61670}" presName="chTx" presStyleLbl="revTx" presStyleIdx="1" presStyleCnt="14"/>
      <dgm:spPr/>
      <dgm:t>
        <a:bodyPr/>
        <a:lstStyle/>
        <a:p>
          <a:endParaRPr lang="en-US"/>
        </a:p>
      </dgm:t>
    </dgm:pt>
    <dgm:pt modelId="{DD2735A1-7540-4824-90B6-B9A57F3DC816}" type="pres">
      <dgm:prSet presAssocID="{49A32EC6-BF37-4979-B133-A06520D61670}" presName="desTx" presStyleLbl="revTx" presStyleIdx="2" presStyleCnt="14">
        <dgm:presLayoutVars>
          <dgm:bulletEnabled val="1"/>
        </dgm:presLayoutVars>
      </dgm:prSet>
      <dgm:spPr/>
    </dgm:pt>
    <dgm:pt modelId="{9BAD58F1-E94F-4116-8339-42F2D93A9EAB}" type="pres">
      <dgm:prSet presAssocID="{49A32EC6-BF37-4979-B133-A06520D61670}" presName="desBackupRightNorm" presStyleCnt="0"/>
      <dgm:spPr/>
    </dgm:pt>
    <dgm:pt modelId="{3AB8C216-CEEA-44C3-9786-ED0B0CD79170}" type="pres">
      <dgm:prSet presAssocID="{D542A4C9-4420-47A4-AF49-540634B5CB76}" presName="desSpace" presStyleCnt="0"/>
      <dgm:spPr/>
    </dgm:pt>
    <dgm:pt modelId="{E274A05A-495B-4E30-9574-049636FFD7FF}" type="pres">
      <dgm:prSet presAssocID="{000CEA9F-D5E6-40CA-919A-059EFD476301}" presName="desBackupLeftNorm" presStyleCnt="0"/>
      <dgm:spPr/>
    </dgm:pt>
    <dgm:pt modelId="{5546D9E8-9C4A-42C4-B1FC-D4288D334BD9}" type="pres">
      <dgm:prSet presAssocID="{000CEA9F-D5E6-40CA-919A-059EFD476301}" presName="desComposite" presStyleCnt="0"/>
      <dgm:spPr/>
    </dgm:pt>
    <dgm:pt modelId="{5BA52FFC-911E-489F-98F3-FAEF531D23CC}" type="pres">
      <dgm:prSet presAssocID="{000CEA9F-D5E6-40CA-919A-059EFD476301}" presName="desCircle" presStyleLbl="node1" presStyleIdx="1" presStyleCnt="6"/>
      <dgm:spPr/>
    </dgm:pt>
    <dgm:pt modelId="{03245E5A-4CAF-4E76-B1FF-1F2CFBFC73E6}" type="pres">
      <dgm:prSet presAssocID="{000CEA9F-D5E6-40CA-919A-059EFD476301}" presName="chTx" presStyleLbl="revTx" presStyleIdx="3" presStyleCnt="14"/>
      <dgm:spPr/>
      <dgm:t>
        <a:bodyPr/>
        <a:lstStyle/>
        <a:p>
          <a:endParaRPr lang="en-US"/>
        </a:p>
      </dgm:t>
    </dgm:pt>
    <dgm:pt modelId="{4C8192EE-EB10-4867-96CA-D799FD58F82F}" type="pres">
      <dgm:prSet presAssocID="{000CEA9F-D5E6-40CA-919A-059EFD476301}" presName="desTx" presStyleLbl="revTx" presStyleIdx="4" presStyleCnt="14">
        <dgm:presLayoutVars>
          <dgm:bulletEnabled val="1"/>
        </dgm:presLayoutVars>
      </dgm:prSet>
      <dgm:spPr/>
    </dgm:pt>
    <dgm:pt modelId="{476A4457-BABD-4400-829D-2BBD87E8FF23}" type="pres">
      <dgm:prSet presAssocID="{000CEA9F-D5E6-40CA-919A-059EFD476301}" presName="desBackupRightNorm" presStyleCnt="0"/>
      <dgm:spPr/>
    </dgm:pt>
    <dgm:pt modelId="{7207781D-8102-4926-B0DC-C5305C189BAC}" type="pres">
      <dgm:prSet presAssocID="{C3AAD18D-B699-4A40-AA02-8BF220086B23}" presName="desSpace" presStyleCnt="0"/>
      <dgm:spPr/>
    </dgm:pt>
    <dgm:pt modelId="{E3E52402-A36C-4863-802C-727CF9298E9A}" type="pres">
      <dgm:prSet presAssocID="{7F6DC4B5-C6DE-4DAA-AF96-8C28CC0BCFDA}" presName="desBackupLeftNorm" presStyleCnt="0"/>
      <dgm:spPr/>
    </dgm:pt>
    <dgm:pt modelId="{CF2A2213-12AF-4454-B4C1-6FDCEC8B610F}" type="pres">
      <dgm:prSet presAssocID="{7F6DC4B5-C6DE-4DAA-AF96-8C28CC0BCFDA}" presName="desComposite" presStyleCnt="0"/>
      <dgm:spPr/>
    </dgm:pt>
    <dgm:pt modelId="{894B1423-149E-4B10-8C53-54543AC721E7}" type="pres">
      <dgm:prSet presAssocID="{7F6DC4B5-C6DE-4DAA-AF96-8C28CC0BCFDA}" presName="desCircle" presStyleLbl="node1" presStyleIdx="2" presStyleCnt="6"/>
      <dgm:spPr/>
    </dgm:pt>
    <dgm:pt modelId="{7697DA2E-A4F2-416E-B0AB-39204208C4EE}" type="pres">
      <dgm:prSet presAssocID="{7F6DC4B5-C6DE-4DAA-AF96-8C28CC0BCFDA}" presName="chTx" presStyleLbl="revTx" presStyleIdx="5" presStyleCnt="14"/>
      <dgm:spPr/>
      <dgm:t>
        <a:bodyPr/>
        <a:lstStyle/>
        <a:p>
          <a:endParaRPr lang="en-US"/>
        </a:p>
      </dgm:t>
    </dgm:pt>
    <dgm:pt modelId="{C2FD0087-CAF5-420A-92BE-F8463CBF2469}" type="pres">
      <dgm:prSet presAssocID="{7F6DC4B5-C6DE-4DAA-AF96-8C28CC0BCFDA}" presName="desTx" presStyleLbl="revTx" presStyleIdx="6" presStyleCnt="14">
        <dgm:presLayoutVars>
          <dgm:bulletEnabled val="1"/>
        </dgm:presLayoutVars>
      </dgm:prSet>
      <dgm:spPr/>
    </dgm:pt>
    <dgm:pt modelId="{F14851F5-F016-415A-B773-066C7E9A7216}" type="pres">
      <dgm:prSet presAssocID="{7F6DC4B5-C6DE-4DAA-AF96-8C28CC0BCFDA}" presName="desBackupRightNorm" presStyleCnt="0"/>
      <dgm:spPr/>
    </dgm:pt>
    <dgm:pt modelId="{8B4B14D0-6B2E-4A28-810F-2BAEF95B5E3B}" type="pres">
      <dgm:prSet presAssocID="{EFCD9271-C938-4082-8AD3-B731BCA67533}" presName="desSpace" presStyleCnt="0"/>
      <dgm:spPr/>
    </dgm:pt>
    <dgm:pt modelId="{7D8459A4-66E7-4900-83E6-129AB3AC17A9}" type="pres">
      <dgm:prSet presAssocID="{D10E8906-F8FF-4870-9886-3C2844F85EB9}" presName="desBackupLeftNorm" presStyleCnt="0"/>
      <dgm:spPr/>
    </dgm:pt>
    <dgm:pt modelId="{0A80B09F-17C9-4321-BB89-1C5744BC55C4}" type="pres">
      <dgm:prSet presAssocID="{D10E8906-F8FF-4870-9886-3C2844F85EB9}" presName="desComposite" presStyleCnt="0"/>
      <dgm:spPr/>
    </dgm:pt>
    <dgm:pt modelId="{486A20D8-C1E5-4065-9EE0-054E76B6CD57}" type="pres">
      <dgm:prSet presAssocID="{D10E8906-F8FF-4870-9886-3C2844F85EB9}" presName="desCircle" presStyleLbl="node1" presStyleIdx="3" presStyleCnt="6"/>
      <dgm:spPr/>
    </dgm:pt>
    <dgm:pt modelId="{B1BE2863-46E1-4F5B-B703-CBECF59A04D5}" type="pres">
      <dgm:prSet presAssocID="{D10E8906-F8FF-4870-9886-3C2844F85EB9}" presName="chTx" presStyleLbl="revTx" presStyleIdx="7" presStyleCnt="14"/>
      <dgm:spPr/>
      <dgm:t>
        <a:bodyPr/>
        <a:lstStyle/>
        <a:p>
          <a:endParaRPr lang="en-US"/>
        </a:p>
      </dgm:t>
    </dgm:pt>
    <dgm:pt modelId="{0D1CED0D-1236-4A43-B159-FAAE932390AA}" type="pres">
      <dgm:prSet presAssocID="{D10E8906-F8FF-4870-9886-3C2844F85EB9}" presName="desTx" presStyleLbl="revTx" presStyleIdx="8" presStyleCnt="14">
        <dgm:presLayoutVars>
          <dgm:bulletEnabled val="1"/>
        </dgm:presLayoutVars>
      </dgm:prSet>
      <dgm:spPr/>
    </dgm:pt>
    <dgm:pt modelId="{5D4B2BD9-E3FD-47F4-ACF2-03AE7F097316}" type="pres">
      <dgm:prSet presAssocID="{D10E8906-F8FF-4870-9886-3C2844F85EB9}" presName="desBackupRightNorm" presStyleCnt="0"/>
      <dgm:spPr/>
    </dgm:pt>
    <dgm:pt modelId="{4E45E613-7734-485B-AFAA-1BFFFE948E20}" type="pres">
      <dgm:prSet presAssocID="{FCBCC6D9-0500-48EB-B918-70FB616B7A8C}" presName="desSpace" presStyleCnt="0"/>
      <dgm:spPr/>
    </dgm:pt>
    <dgm:pt modelId="{AC910BC0-5FD5-4033-A951-630C88F48B67}" type="pres">
      <dgm:prSet presAssocID="{E1FFB4A5-CE32-4C8A-9B33-051259A6F9DE}" presName="parComposite" presStyleCnt="0"/>
      <dgm:spPr/>
    </dgm:pt>
    <dgm:pt modelId="{3B82AB47-EA9B-40AA-8E2A-FAFB30625E7D}" type="pres">
      <dgm:prSet presAssocID="{E1FFB4A5-CE32-4C8A-9B33-051259A6F9DE}" presName="parBigCircle" presStyleLbl="node0" presStyleIdx="1" presStyleCnt="2"/>
      <dgm:spPr/>
    </dgm:pt>
    <dgm:pt modelId="{14215A15-45CA-401D-8C19-7A8D179D4831}" type="pres">
      <dgm:prSet presAssocID="{E1FFB4A5-CE32-4C8A-9B33-051259A6F9DE}" presName="parTx" presStyleLbl="revTx" presStyleIdx="9" presStyleCnt="14"/>
      <dgm:spPr/>
      <dgm:t>
        <a:bodyPr/>
        <a:lstStyle/>
        <a:p>
          <a:endParaRPr lang="en-US"/>
        </a:p>
      </dgm:t>
    </dgm:pt>
    <dgm:pt modelId="{1FC68126-4812-4C6C-ABE3-DA0E5AB01B38}" type="pres">
      <dgm:prSet presAssocID="{E1FFB4A5-CE32-4C8A-9B33-051259A6F9DE}" presName="bSpace" presStyleCnt="0"/>
      <dgm:spPr/>
    </dgm:pt>
    <dgm:pt modelId="{79A827DB-CABC-4916-ADBE-EB46B46CF8D7}" type="pres">
      <dgm:prSet presAssocID="{E1FFB4A5-CE32-4C8A-9B33-051259A6F9DE}" presName="parBackupNorm" presStyleCnt="0"/>
      <dgm:spPr/>
    </dgm:pt>
    <dgm:pt modelId="{00A3F1C9-9836-4B3A-A2A5-25582B89C33B}" type="pres">
      <dgm:prSet presAssocID="{29FFEAE3-354E-48A9-A87E-642A7ADA1140}" presName="parSpace" presStyleCnt="0"/>
      <dgm:spPr/>
    </dgm:pt>
    <dgm:pt modelId="{2ABB6040-9487-4B2A-9F97-27F27A362F5E}" type="pres">
      <dgm:prSet presAssocID="{15DD1C38-9764-426F-905A-0418608EB8FC}" presName="desBackupLeftNorm" presStyleCnt="0"/>
      <dgm:spPr/>
    </dgm:pt>
    <dgm:pt modelId="{67994127-FC13-4F5D-8771-4ACBB8A998F5}" type="pres">
      <dgm:prSet presAssocID="{15DD1C38-9764-426F-905A-0418608EB8FC}" presName="desComposite" presStyleCnt="0"/>
      <dgm:spPr/>
    </dgm:pt>
    <dgm:pt modelId="{9127CCB4-3949-4661-8735-57DAE675DCE5}" type="pres">
      <dgm:prSet presAssocID="{15DD1C38-9764-426F-905A-0418608EB8FC}" presName="desCircle" presStyleLbl="node1" presStyleIdx="4" presStyleCnt="6"/>
      <dgm:spPr/>
    </dgm:pt>
    <dgm:pt modelId="{1BCF30F7-3098-4119-AA16-586ECEF33574}" type="pres">
      <dgm:prSet presAssocID="{15DD1C38-9764-426F-905A-0418608EB8FC}" presName="chTx" presStyleLbl="revTx" presStyleIdx="10" presStyleCnt="14"/>
      <dgm:spPr/>
      <dgm:t>
        <a:bodyPr/>
        <a:lstStyle/>
        <a:p>
          <a:endParaRPr lang="en-US"/>
        </a:p>
      </dgm:t>
    </dgm:pt>
    <dgm:pt modelId="{118AB5FC-84DA-42E6-9FE8-F724549E5EBC}" type="pres">
      <dgm:prSet presAssocID="{15DD1C38-9764-426F-905A-0418608EB8FC}" presName="desTx" presStyleLbl="revTx" presStyleIdx="11" presStyleCnt="14">
        <dgm:presLayoutVars>
          <dgm:bulletEnabled val="1"/>
        </dgm:presLayoutVars>
      </dgm:prSet>
      <dgm:spPr/>
    </dgm:pt>
    <dgm:pt modelId="{E017C6E0-7460-4D80-A157-559393CC3CEF}" type="pres">
      <dgm:prSet presAssocID="{15DD1C38-9764-426F-905A-0418608EB8FC}" presName="desBackupRightNorm" presStyleCnt="0"/>
      <dgm:spPr/>
    </dgm:pt>
    <dgm:pt modelId="{6D681090-C2EF-4882-877E-3B4664918956}" type="pres">
      <dgm:prSet presAssocID="{C7520F77-FC71-47CD-B68E-00396E27E1A9}" presName="desSpace" presStyleCnt="0"/>
      <dgm:spPr/>
    </dgm:pt>
    <dgm:pt modelId="{5C43808D-BF22-4DB1-9465-F074179B6F3F}" type="pres">
      <dgm:prSet presAssocID="{BFDD8D5D-1658-4831-8E19-50DD18A34220}" presName="desBackupLeftNorm" presStyleCnt="0"/>
      <dgm:spPr/>
    </dgm:pt>
    <dgm:pt modelId="{397BB269-00C4-4AB6-A1B5-EDEB9699E646}" type="pres">
      <dgm:prSet presAssocID="{BFDD8D5D-1658-4831-8E19-50DD18A34220}" presName="desComposite" presStyleCnt="0"/>
      <dgm:spPr/>
    </dgm:pt>
    <dgm:pt modelId="{8387802F-0C48-4F97-8DD3-98B421608B2C}" type="pres">
      <dgm:prSet presAssocID="{BFDD8D5D-1658-4831-8E19-50DD18A34220}" presName="desCircle" presStyleLbl="node1" presStyleIdx="5" presStyleCnt="6"/>
      <dgm:spPr/>
    </dgm:pt>
    <dgm:pt modelId="{1C83150F-1952-4A23-BC28-41B5A5874778}" type="pres">
      <dgm:prSet presAssocID="{BFDD8D5D-1658-4831-8E19-50DD18A34220}" presName="chTx" presStyleLbl="revTx" presStyleIdx="12" presStyleCnt="14"/>
      <dgm:spPr/>
      <dgm:t>
        <a:bodyPr/>
        <a:lstStyle/>
        <a:p>
          <a:endParaRPr lang="en-US"/>
        </a:p>
      </dgm:t>
    </dgm:pt>
    <dgm:pt modelId="{43559B86-0C52-4FD3-A9F7-582A96822083}" type="pres">
      <dgm:prSet presAssocID="{BFDD8D5D-1658-4831-8E19-50DD18A34220}" presName="desTx" presStyleLbl="revTx" presStyleIdx="13" presStyleCnt="14">
        <dgm:presLayoutVars>
          <dgm:bulletEnabled val="1"/>
        </dgm:presLayoutVars>
      </dgm:prSet>
      <dgm:spPr/>
    </dgm:pt>
    <dgm:pt modelId="{0AF2D5BA-9208-494D-89B6-43F8672751A5}" type="pres">
      <dgm:prSet presAssocID="{BFDD8D5D-1658-4831-8E19-50DD18A34220}" presName="desBackupRightNorm" presStyleCnt="0"/>
      <dgm:spPr/>
    </dgm:pt>
    <dgm:pt modelId="{4CBDFB79-B499-4EAF-A619-85ADD0626481}" type="pres">
      <dgm:prSet presAssocID="{DDD10478-669F-41AE-910D-78CFFEC373E2}" presName="desSpace" presStyleCnt="0"/>
      <dgm:spPr/>
    </dgm:pt>
  </dgm:ptLst>
  <dgm:cxnLst>
    <dgm:cxn modelId="{03ABEFC8-7DB4-467E-B58D-1751628329FF}" srcId="{E1FFB4A5-CE32-4C8A-9B33-051259A6F9DE}" destId="{15DD1C38-9764-426F-905A-0418608EB8FC}" srcOrd="0" destOrd="0" parTransId="{42A744FB-2FA8-4985-BC96-D034D44CD8C2}" sibTransId="{C7520F77-FC71-47CD-B68E-00396E27E1A9}"/>
    <dgm:cxn modelId="{4A5C1C65-784C-489A-AB4E-255B501021E5}" type="presOf" srcId="{BFDD8D5D-1658-4831-8E19-50DD18A34220}" destId="{1C83150F-1952-4A23-BC28-41B5A5874778}" srcOrd="0" destOrd="0" presId="urn:microsoft.com/office/officeart/2008/layout/CircleAccentTimeline"/>
    <dgm:cxn modelId="{967E8211-F1B2-4526-BB9C-04B8023D7E22}" srcId="{068E86A8-658F-4DF8-BD7C-CEB902E685AC}" destId="{2F5D6F23-928B-4730-B673-8E0D129CE1BF}" srcOrd="0" destOrd="0" parTransId="{83000FD6-450F-4017-8CD0-74ED2E654274}" sibTransId="{A031A728-2676-4FDD-B692-FECFCE7658E7}"/>
    <dgm:cxn modelId="{22FC37DE-8208-4331-A1E9-2CCE8D3AB665}" type="presOf" srcId="{7F6DC4B5-C6DE-4DAA-AF96-8C28CC0BCFDA}" destId="{7697DA2E-A4F2-416E-B0AB-39204208C4EE}" srcOrd="0" destOrd="0" presId="urn:microsoft.com/office/officeart/2008/layout/CircleAccentTimeline"/>
    <dgm:cxn modelId="{E9BB3EED-029B-4E33-9685-3FA260541A24}" type="presOf" srcId="{D10E8906-F8FF-4870-9886-3C2844F85EB9}" destId="{B1BE2863-46E1-4F5B-B703-CBECF59A04D5}" srcOrd="0" destOrd="0" presId="urn:microsoft.com/office/officeart/2008/layout/CircleAccentTimeline"/>
    <dgm:cxn modelId="{3C89DE5D-5655-4A58-990D-26F066E34324}" srcId="{E1FFB4A5-CE32-4C8A-9B33-051259A6F9DE}" destId="{BFDD8D5D-1658-4831-8E19-50DD18A34220}" srcOrd="1" destOrd="0" parTransId="{A97414CB-22E2-4325-9B4F-B941BCF6C996}" sibTransId="{DDD10478-669F-41AE-910D-78CFFEC373E2}"/>
    <dgm:cxn modelId="{A46AACC7-4B4D-407A-86CB-96E79FDF6ECF}" srcId="{2F5D6F23-928B-4730-B673-8E0D129CE1BF}" destId="{7F6DC4B5-C6DE-4DAA-AF96-8C28CC0BCFDA}" srcOrd="2" destOrd="0" parTransId="{95234359-08D2-455E-9EBA-4235A5D58ACE}" sibTransId="{EFCD9271-C938-4082-8AD3-B731BCA67533}"/>
    <dgm:cxn modelId="{FA7AE4CA-1BEB-43CF-8E15-94FF5F303A67}" type="presOf" srcId="{15DD1C38-9764-426F-905A-0418608EB8FC}" destId="{1BCF30F7-3098-4119-AA16-586ECEF33574}" srcOrd="0" destOrd="0" presId="urn:microsoft.com/office/officeart/2008/layout/CircleAccentTimeline"/>
    <dgm:cxn modelId="{D488185B-F055-4C89-9CDC-414830C70428}" srcId="{2F5D6F23-928B-4730-B673-8E0D129CE1BF}" destId="{49A32EC6-BF37-4979-B133-A06520D61670}" srcOrd="0" destOrd="0" parTransId="{540BD83F-052C-4FF3-86D3-E6D12D42EC3F}" sibTransId="{D542A4C9-4420-47A4-AF49-540634B5CB76}"/>
    <dgm:cxn modelId="{35B34E12-A3A2-47D2-93DE-260C5855EB03}" srcId="{2F5D6F23-928B-4730-B673-8E0D129CE1BF}" destId="{000CEA9F-D5E6-40CA-919A-059EFD476301}" srcOrd="1" destOrd="0" parTransId="{EE414E89-3E21-4722-A1CF-0B4B334FC7FC}" sibTransId="{C3AAD18D-B699-4A40-AA02-8BF220086B23}"/>
    <dgm:cxn modelId="{1C4D6285-4C96-42AB-A734-459A3C520E63}" type="presOf" srcId="{2F5D6F23-928B-4730-B673-8E0D129CE1BF}" destId="{A429AB4E-50BA-485D-8C45-558CB707788D}" srcOrd="0" destOrd="0" presId="urn:microsoft.com/office/officeart/2008/layout/CircleAccentTimeline"/>
    <dgm:cxn modelId="{5511E828-BBAB-47A4-9DA3-A07366113569}" srcId="{068E86A8-658F-4DF8-BD7C-CEB902E685AC}" destId="{E1FFB4A5-CE32-4C8A-9B33-051259A6F9DE}" srcOrd="1" destOrd="0" parTransId="{D88CAE4E-9A0B-46E6-95D9-EBAA6A220E59}" sibTransId="{29FFEAE3-354E-48A9-A87E-642A7ADA1140}"/>
    <dgm:cxn modelId="{F4F23490-8CAD-4114-9525-38C25A5ED46B}" type="presOf" srcId="{49A32EC6-BF37-4979-B133-A06520D61670}" destId="{10C756D0-A7EF-40E0-B036-28C4BE41EB28}" srcOrd="0" destOrd="0" presId="urn:microsoft.com/office/officeart/2008/layout/CircleAccentTimeline"/>
    <dgm:cxn modelId="{B8EA479F-BEE2-4B58-A04E-76289ADF9B6E}" type="presOf" srcId="{000CEA9F-D5E6-40CA-919A-059EFD476301}" destId="{03245E5A-4CAF-4E76-B1FF-1F2CFBFC73E6}" srcOrd="0" destOrd="0" presId="urn:microsoft.com/office/officeart/2008/layout/CircleAccentTimeline"/>
    <dgm:cxn modelId="{4E840D31-CEE6-40E6-A60C-C2E6F2004E01}" type="presOf" srcId="{E1FFB4A5-CE32-4C8A-9B33-051259A6F9DE}" destId="{14215A15-45CA-401D-8C19-7A8D179D4831}" srcOrd="0" destOrd="0" presId="urn:microsoft.com/office/officeart/2008/layout/CircleAccentTimeline"/>
    <dgm:cxn modelId="{076F71B1-04A2-4110-9AD3-F6EF3E1936E9}" type="presOf" srcId="{068E86A8-658F-4DF8-BD7C-CEB902E685AC}" destId="{5C16E5AE-5F39-4ACD-BDE1-74982E0BDEEF}" srcOrd="0" destOrd="0" presId="urn:microsoft.com/office/officeart/2008/layout/CircleAccentTimeline"/>
    <dgm:cxn modelId="{1FB36963-7A47-4185-9E52-5604AD1F85F8}" srcId="{2F5D6F23-928B-4730-B673-8E0D129CE1BF}" destId="{D10E8906-F8FF-4870-9886-3C2844F85EB9}" srcOrd="3" destOrd="0" parTransId="{EEBD2B63-F696-46C1-9784-DC4773131D5D}" sibTransId="{FCBCC6D9-0500-48EB-B918-70FB616B7A8C}"/>
    <dgm:cxn modelId="{8324D33F-D6DF-45E9-9138-A307D54B2D25}" type="presParOf" srcId="{5C16E5AE-5F39-4ACD-BDE1-74982E0BDEEF}" destId="{3B2CD8E6-EBEF-484A-A37E-2E1DEDDF181D}" srcOrd="0" destOrd="0" presId="urn:microsoft.com/office/officeart/2008/layout/CircleAccentTimeline"/>
    <dgm:cxn modelId="{5A4B4D3C-1F19-4036-B246-0F4C8C023DF8}" type="presParOf" srcId="{3B2CD8E6-EBEF-484A-A37E-2E1DEDDF181D}" destId="{E7636106-F121-417A-8D8A-1377A8D55C4A}" srcOrd="0" destOrd="0" presId="urn:microsoft.com/office/officeart/2008/layout/CircleAccentTimeline"/>
    <dgm:cxn modelId="{946EB078-106D-4C58-BAB7-4DBAE961CF69}" type="presParOf" srcId="{3B2CD8E6-EBEF-484A-A37E-2E1DEDDF181D}" destId="{A429AB4E-50BA-485D-8C45-558CB707788D}" srcOrd="1" destOrd="0" presId="urn:microsoft.com/office/officeart/2008/layout/CircleAccentTimeline"/>
    <dgm:cxn modelId="{6119C02E-6BE2-4A67-BC3E-6F80562577BE}" type="presParOf" srcId="{3B2CD8E6-EBEF-484A-A37E-2E1DEDDF181D}" destId="{6DCF3102-C5CF-48FA-942C-C3171DBA5487}" srcOrd="2" destOrd="0" presId="urn:microsoft.com/office/officeart/2008/layout/CircleAccentTimeline"/>
    <dgm:cxn modelId="{40484FF4-CBD1-4B25-A6B5-E0E2C071C34A}" type="presParOf" srcId="{5C16E5AE-5F39-4ACD-BDE1-74982E0BDEEF}" destId="{FEA65EAC-357C-4894-9BAA-89DD8D49326D}" srcOrd="1" destOrd="0" presId="urn:microsoft.com/office/officeart/2008/layout/CircleAccentTimeline"/>
    <dgm:cxn modelId="{C78CF3ED-0DB7-412D-84FA-B8F33A548B67}" type="presParOf" srcId="{5C16E5AE-5F39-4ACD-BDE1-74982E0BDEEF}" destId="{E25C923D-241E-4134-81ED-C5EAAF47D751}" srcOrd="2" destOrd="0" presId="urn:microsoft.com/office/officeart/2008/layout/CircleAccentTimeline"/>
    <dgm:cxn modelId="{08B6A2DC-4ED3-4ED0-B00C-A013AF21C739}" type="presParOf" srcId="{5C16E5AE-5F39-4ACD-BDE1-74982E0BDEEF}" destId="{BC853516-343B-4041-8BCD-B70E36F757C2}" srcOrd="3" destOrd="0" presId="urn:microsoft.com/office/officeart/2008/layout/CircleAccentTimeline"/>
    <dgm:cxn modelId="{B7AFAC73-ED5C-4239-913B-EE2EBA82A9B5}" type="presParOf" srcId="{5C16E5AE-5F39-4ACD-BDE1-74982E0BDEEF}" destId="{9978B37B-D997-4BC5-A911-E771F12571F4}" srcOrd="4" destOrd="0" presId="urn:microsoft.com/office/officeart/2008/layout/CircleAccentTimeline"/>
    <dgm:cxn modelId="{4005D256-3DCF-4019-925A-923756C441ED}" type="presParOf" srcId="{9978B37B-D997-4BC5-A911-E771F12571F4}" destId="{EF4F401B-AFE2-4DF6-B249-7D46EE52B385}" srcOrd="0" destOrd="0" presId="urn:microsoft.com/office/officeart/2008/layout/CircleAccentTimeline"/>
    <dgm:cxn modelId="{CAE90752-232E-4C54-8850-E088B6CE5F01}" type="presParOf" srcId="{9978B37B-D997-4BC5-A911-E771F12571F4}" destId="{10C756D0-A7EF-40E0-B036-28C4BE41EB28}" srcOrd="1" destOrd="0" presId="urn:microsoft.com/office/officeart/2008/layout/CircleAccentTimeline"/>
    <dgm:cxn modelId="{B80C61C2-983B-4530-9E52-E94181DA630D}" type="presParOf" srcId="{9978B37B-D997-4BC5-A911-E771F12571F4}" destId="{DD2735A1-7540-4824-90B6-B9A57F3DC816}" srcOrd="2" destOrd="0" presId="urn:microsoft.com/office/officeart/2008/layout/CircleAccentTimeline"/>
    <dgm:cxn modelId="{2C4EC6A1-D4BA-422C-AE1A-A7CF5133150D}" type="presParOf" srcId="{5C16E5AE-5F39-4ACD-BDE1-74982E0BDEEF}" destId="{9BAD58F1-E94F-4116-8339-42F2D93A9EAB}" srcOrd="5" destOrd="0" presId="urn:microsoft.com/office/officeart/2008/layout/CircleAccentTimeline"/>
    <dgm:cxn modelId="{614AA620-9CFF-4BA0-A5F9-A0BEE5D84FF9}" type="presParOf" srcId="{5C16E5AE-5F39-4ACD-BDE1-74982E0BDEEF}" destId="{3AB8C216-CEEA-44C3-9786-ED0B0CD79170}" srcOrd="6" destOrd="0" presId="urn:microsoft.com/office/officeart/2008/layout/CircleAccentTimeline"/>
    <dgm:cxn modelId="{C13CAEF4-18AE-4907-8C62-16BE0A69723E}" type="presParOf" srcId="{5C16E5AE-5F39-4ACD-BDE1-74982E0BDEEF}" destId="{E274A05A-495B-4E30-9574-049636FFD7FF}" srcOrd="7" destOrd="0" presId="urn:microsoft.com/office/officeart/2008/layout/CircleAccentTimeline"/>
    <dgm:cxn modelId="{52B30293-4E25-47BC-89FB-20B75C66D88D}" type="presParOf" srcId="{5C16E5AE-5F39-4ACD-BDE1-74982E0BDEEF}" destId="{5546D9E8-9C4A-42C4-B1FC-D4288D334BD9}" srcOrd="8" destOrd="0" presId="urn:microsoft.com/office/officeart/2008/layout/CircleAccentTimeline"/>
    <dgm:cxn modelId="{C06CDB36-F331-4DE3-B527-9C967D229CA5}" type="presParOf" srcId="{5546D9E8-9C4A-42C4-B1FC-D4288D334BD9}" destId="{5BA52FFC-911E-489F-98F3-FAEF531D23CC}" srcOrd="0" destOrd="0" presId="urn:microsoft.com/office/officeart/2008/layout/CircleAccentTimeline"/>
    <dgm:cxn modelId="{1AB83450-9B0C-4CD4-9775-361E7F4A2CDD}" type="presParOf" srcId="{5546D9E8-9C4A-42C4-B1FC-D4288D334BD9}" destId="{03245E5A-4CAF-4E76-B1FF-1F2CFBFC73E6}" srcOrd="1" destOrd="0" presId="urn:microsoft.com/office/officeart/2008/layout/CircleAccentTimeline"/>
    <dgm:cxn modelId="{8FC5D3A3-E501-4D56-9139-9B49BCF5DB99}" type="presParOf" srcId="{5546D9E8-9C4A-42C4-B1FC-D4288D334BD9}" destId="{4C8192EE-EB10-4867-96CA-D799FD58F82F}" srcOrd="2" destOrd="0" presId="urn:microsoft.com/office/officeart/2008/layout/CircleAccentTimeline"/>
    <dgm:cxn modelId="{F3BE0DCF-840C-415E-889B-2C71459EA5FC}" type="presParOf" srcId="{5C16E5AE-5F39-4ACD-BDE1-74982E0BDEEF}" destId="{476A4457-BABD-4400-829D-2BBD87E8FF23}" srcOrd="9" destOrd="0" presId="urn:microsoft.com/office/officeart/2008/layout/CircleAccentTimeline"/>
    <dgm:cxn modelId="{B812B57E-D21D-4BCE-913E-F797413C0887}" type="presParOf" srcId="{5C16E5AE-5F39-4ACD-BDE1-74982E0BDEEF}" destId="{7207781D-8102-4926-B0DC-C5305C189BAC}" srcOrd="10" destOrd="0" presId="urn:microsoft.com/office/officeart/2008/layout/CircleAccentTimeline"/>
    <dgm:cxn modelId="{E99EE201-1A66-474C-8619-E48A0AF73CAE}" type="presParOf" srcId="{5C16E5AE-5F39-4ACD-BDE1-74982E0BDEEF}" destId="{E3E52402-A36C-4863-802C-727CF9298E9A}" srcOrd="11" destOrd="0" presId="urn:microsoft.com/office/officeart/2008/layout/CircleAccentTimeline"/>
    <dgm:cxn modelId="{BA3E47B0-0FF1-487B-A31C-B700B7A11923}" type="presParOf" srcId="{5C16E5AE-5F39-4ACD-BDE1-74982E0BDEEF}" destId="{CF2A2213-12AF-4454-B4C1-6FDCEC8B610F}" srcOrd="12" destOrd="0" presId="urn:microsoft.com/office/officeart/2008/layout/CircleAccentTimeline"/>
    <dgm:cxn modelId="{483EAAE2-F642-4BDC-AF4D-5C12497C2375}" type="presParOf" srcId="{CF2A2213-12AF-4454-B4C1-6FDCEC8B610F}" destId="{894B1423-149E-4B10-8C53-54543AC721E7}" srcOrd="0" destOrd="0" presId="urn:microsoft.com/office/officeart/2008/layout/CircleAccentTimeline"/>
    <dgm:cxn modelId="{BAA92190-B6F2-4506-ADFF-30DF4AF786D7}" type="presParOf" srcId="{CF2A2213-12AF-4454-B4C1-6FDCEC8B610F}" destId="{7697DA2E-A4F2-416E-B0AB-39204208C4EE}" srcOrd="1" destOrd="0" presId="urn:microsoft.com/office/officeart/2008/layout/CircleAccentTimeline"/>
    <dgm:cxn modelId="{E24027C6-B9A5-4F74-A620-114F2342554C}" type="presParOf" srcId="{CF2A2213-12AF-4454-B4C1-6FDCEC8B610F}" destId="{C2FD0087-CAF5-420A-92BE-F8463CBF2469}" srcOrd="2" destOrd="0" presId="urn:microsoft.com/office/officeart/2008/layout/CircleAccentTimeline"/>
    <dgm:cxn modelId="{1708B4DE-6B46-4BF4-BA5A-9C622294FAFD}" type="presParOf" srcId="{5C16E5AE-5F39-4ACD-BDE1-74982E0BDEEF}" destId="{F14851F5-F016-415A-B773-066C7E9A7216}" srcOrd="13" destOrd="0" presId="urn:microsoft.com/office/officeart/2008/layout/CircleAccentTimeline"/>
    <dgm:cxn modelId="{DDCCBF57-3013-449C-A524-75E60DB0890B}" type="presParOf" srcId="{5C16E5AE-5F39-4ACD-BDE1-74982E0BDEEF}" destId="{8B4B14D0-6B2E-4A28-810F-2BAEF95B5E3B}" srcOrd="14" destOrd="0" presId="urn:microsoft.com/office/officeart/2008/layout/CircleAccentTimeline"/>
    <dgm:cxn modelId="{EEF708ED-63A9-46D4-B623-83714C08E9F6}" type="presParOf" srcId="{5C16E5AE-5F39-4ACD-BDE1-74982E0BDEEF}" destId="{7D8459A4-66E7-4900-83E6-129AB3AC17A9}" srcOrd="15" destOrd="0" presId="urn:microsoft.com/office/officeart/2008/layout/CircleAccentTimeline"/>
    <dgm:cxn modelId="{5C43670C-A484-426A-991D-FE75C179FBDF}" type="presParOf" srcId="{5C16E5AE-5F39-4ACD-BDE1-74982E0BDEEF}" destId="{0A80B09F-17C9-4321-BB89-1C5744BC55C4}" srcOrd="16" destOrd="0" presId="urn:microsoft.com/office/officeart/2008/layout/CircleAccentTimeline"/>
    <dgm:cxn modelId="{03CA42FC-31A4-49DF-A733-5A2D69D6EBEA}" type="presParOf" srcId="{0A80B09F-17C9-4321-BB89-1C5744BC55C4}" destId="{486A20D8-C1E5-4065-9EE0-054E76B6CD57}" srcOrd="0" destOrd="0" presId="urn:microsoft.com/office/officeart/2008/layout/CircleAccentTimeline"/>
    <dgm:cxn modelId="{2F6B1878-334B-4023-874A-FF33A98326A9}" type="presParOf" srcId="{0A80B09F-17C9-4321-BB89-1C5744BC55C4}" destId="{B1BE2863-46E1-4F5B-B703-CBECF59A04D5}" srcOrd="1" destOrd="0" presId="urn:microsoft.com/office/officeart/2008/layout/CircleAccentTimeline"/>
    <dgm:cxn modelId="{1BC49C74-93E5-4347-BF51-E97C78395B5E}" type="presParOf" srcId="{0A80B09F-17C9-4321-BB89-1C5744BC55C4}" destId="{0D1CED0D-1236-4A43-B159-FAAE932390AA}" srcOrd="2" destOrd="0" presId="urn:microsoft.com/office/officeart/2008/layout/CircleAccentTimeline"/>
    <dgm:cxn modelId="{0C56F93A-4FA2-4E64-A37D-8C409DABAF65}" type="presParOf" srcId="{5C16E5AE-5F39-4ACD-BDE1-74982E0BDEEF}" destId="{5D4B2BD9-E3FD-47F4-ACF2-03AE7F097316}" srcOrd="17" destOrd="0" presId="urn:microsoft.com/office/officeart/2008/layout/CircleAccentTimeline"/>
    <dgm:cxn modelId="{DB3B43A0-56CB-4BEC-98D1-8A2EEBEEFF07}" type="presParOf" srcId="{5C16E5AE-5F39-4ACD-BDE1-74982E0BDEEF}" destId="{4E45E613-7734-485B-AFAA-1BFFFE948E20}" srcOrd="18" destOrd="0" presId="urn:microsoft.com/office/officeart/2008/layout/CircleAccentTimeline"/>
    <dgm:cxn modelId="{CCD05297-55C3-48F0-9820-0592C4187054}" type="presParOf" srcId="{5C16E5AE-5F39-4ACD-BDE1-74982E0BDEEF}" destId="{AC910BC0-5FD5-4033-A951-630C88F48B67}" srcOrd="19" destOrd="0" presId="urn:microsoft.com/office/officeart/2008/layout/CircleAccentTimeline"/>
    <dgm:cxn modelId="{C82D252E-B1F1-4D26-B5D3-8CD65601A10A}" type="presParOf" srcId="{AC910BC0-5FD5-4033-A951-630C88F48B67}" destId="{3B82AB47-EA9B-40AA-8E2A-FAFB30625E7D}" srcOrd="0" destOrd="0" presId="urn:microsoft.com/office/officeart/2008/layout/CircleAccentTimeline"/>
    <dgm:cxn modelId="{C3AB07DB-6148-4948-AAFB-8CE0DE533E14}" type="presParOf" srcId="{AC910BC0-5FD5-4033-A951-630C88F48B67}" destId="{14215A15-45CA-401D-8C19-7A8D179D4831}" srcOrd="1" destOrd="0" presId="urn:microsoft.com/office/officeart/2008/layout/CircleAccentTimeline"/>
    <dgm:cxn modelId="{590B8417-BF33-4046-8830-91791F764A46}" type="presParOf" srcId="{AC910BC0-5FD5-4033-A951-630C88F48B67}" destId="{1FC68126-4812-4C6C-ABE3-DA0E5AB01B38}" srcOrd="2" destOrd="0" presId="urn:microsoft.com/office/officeart/2008/layout/CircleAccentTimeline"/>
    <dgm:cxn modelId="{74978C84-45C7-4824-B34C-CF86990E53CD}" type="presParOf" srcId="{5C16E5AE-5F39-4ACD-BDE1-74982E0BDEEF}" destId="{79A827DB-CABC-4916-ADBE-EB46B46CF8D7}" srcOrd="20" destOrd="0" presId="urn:microsoft.com/office/officeart/2008/layout/CircleAccentTimeline"/>
    <dgm:cxn modelId="{E69634F4-A178-47F5-9734-53271CA155D3}" type="presParOf" srcId="{5C16E5AE-5F39-4ACD-BDE1-74982E0BDEEF}" destId="{00A3F1C9-9836-4B3A-A2A5-25582B89C33B}" srcOrd="21" destOrd="0" presId="urn:microsoft.com/office/officeart/2008/layout/CircleAccentTimeline"/>
    <dgm:cxn modelId="{9A8CBB51-F8B6-4714-9E22-6BD9A96F16DA}" type="presParOf" srcId="{5C16E5AE-5F39-4ACD-BDE1-74982E0BDEEF}" destId="{2ABB6040-9487-4B2A-9F97-27F27A362F5E}" srcOrd="22" destOrd="0" presId="urn:microsoft.com/office/officeart/2008/layout/CircleAccentTimeline"/>
    <dgm:cxn modelId="{E4D96BDF-7BDD-45E4-ADEC-6C3CB85F2C8E}" type="presParOf" srcId="{5C16E5AE-5F39-4ACD-BDE1-74982E0BDEEF}" destId="{67994127-FC13-4F5D-8771-4ACBB8A998F5}" srcOrd="23" destOrd="0" presId="urn:microsoft.com/office/officeart/2008/layout/CircleAccentTimeline"/>
    <dgm:cxn modelId="{8973EB51-FDB4-4CF2-9688-516D2AA31F77}" type="presParOf" srcId="{67994127-FC13-4F5D-8771-4ACBB8A998F5}" destId="{9127CCB4-3949-4661-8735-57DAE675DCE5}" srcOrd="0" destOrd="0" presId="urn:microsoft.com/office/officeart/2008/layout/CircleAccentTimeline"/>
    <dgm:cxn modelId="{A6C65610-15ED-4C3E-BC3B-58647154121A}" type="presParOf" srcId="{67994127-FC13-4F5D-8771-4ACBB8A998F5}" destId="{1BCF30F7-3098-4119-AA16-586ECEF33574}" srcOrd="1" destOrd="0" presId="urn:microsoft.com/office/officeart/2008/layout/CircleAccentTimeline"/>
    <dgm:cxn modelId="{953DDA0B-D22B-4BD9-9212-45B4B0E1F192}" type="presParOf" srcId="{67994127-FC13-4F5D-8771-4ACBB8A998F5}" destId="{118AB5FC-84DA-42E6-9FE8-F724549E5EBC}" srcOrd="2" destOrd="0" presId="urn:microsoft.com/office/officeart/2008/layout/CircleAccentTimeline"/>
    <dgm:cxn modelId="{4A1A0272-B7CD-4623-B382-1C4B566D9DF2}" type="presParOf" srcId="{5C16E5AE-5F39-4ACD-BDE1-74982E0BDEEF}" destId="{E017C6E0-7460-4D80-A157-559393CC3CEF}" srcOrd="24" destOrd="0" presId="urn:microsoft.com/office/officeart/2008/layout/CircleAccentTimeline"/>
    <dgm:cxn modelId="{3B60E4A6-A6F5-41D6-BB7F-87B0F91DB351}" type="presParOf" srcId="{5C16E5AE-5F39-4ACD-BDE1-74982E0BDEEF}" destId="{6D681090-C2EF-4882-877E-3B4664918956}" srcOrd="25" destOrd="0" presId="urn:microsoft.com/office/officeart/2008/layout/CircleAccentTimeline"/>
    <dgm:cxn modelId="{234740A2-FB10-4363-9C60-9E76902FCC9E}" type="presParOf" srcId="{5C16E5AE-5F39-4ACD-BDE1-74982E0BDEEF}" destId="{5C43808D-BF22-4DB1-9465-F074179B6F3F}" srcOrd="26" destOrd="0" presId="urn:microsoft.com/office/officeart/2008/layout/CircleAccentTimeline"/>
    <dgm:cxn modelId="{4CF86D9A-584B-4DA7-9930-630AC612B86B}" type="presParOf" srcId="{5C16E5AE-5F39-4ACD-BDE1-74982E0BDEEF}" destId="{397BB269-00C4-4AB6-A1B5-EDEB9699E646}" srcOrd="27" destOrd="0" presId="urn:microsoft.com/office/officeart/2008/layout/CircleAccentTimeline"/>
    <dgm:cxn modelId="{53E8970E-E5CB-48E5-9F4A-87D02C7F834F}" type="presParOf" srcId="{397BB269-00C4-4AB6-A1B5-EDEB9699E646}" destId="{8387802F-0C48-4F97-8DD3-98B421608B2C}" srcOrd="0" destOrd="0" presId="urn:microsoft.com/office/officeart/2008/layout/CircleAccentTimeline"/>
    <dgm:cxn modelId="{56115B02-8BEB-46FD-A6F2-43F0E16500AB}" type="presParOf" srcId="{397BB269-00C4-4AB6-A1B5-EDEB9699E646}" destId="{1C83150F-1952-4A23-BC28-41B5A5874778}" srcOrd="1" destOrd="0" presId="urn:microsoft.com/office/officeart/2008/layout/CircleAccentTimeline"/>
    <dgm:cxn modelId="{005EC24E-869E-46DD-886E-1032E7659377}" type="presParOf" srcId="{397BB269-00C4-4AB6-A1B5-EDEB9699E646}" destId="{43559B86-0C52-4FD3-A9F7-582A96822083}" srcOrd="2" destOrd="0" presId="urn:microsoft.com/office/officeart/2008/layout/CircleAccentTimeline"/>
    <dgm:cxn modelId="{536584F5-985F-4638-8A05-9A56E31199DC}" type="presParOf" srcId="{5C16E5AE-5F39-4ACD-BDE1-74982E0BDEEF}" destId="{0AF2D5BA-9208-494D-89B6-43F8672751A5}" srcOrd="28" destOrd="0" presId="urn:microsoft.com/office/officeart/2008/layout/CircleAccentTimeline"/>
    <dgm:cxn modelId="{9ACE0B4F-34D9-4016-BCFE-E7D4A76B6CFA}" type="presParOf" srcId="{5C16E5AE-5F39-4ACD-BDE1-74982E0BDEEF}" destId="{4CBDFB79-B499-4EAF-A619-85ADD0626481}" srcOrd="2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84A-5CB6-482E-A9D3-72F96911E8B2}">
      <dsp:nvSpPr>
        <dsp:cNvPr id="0" name=""/>
        <dsp:cNvSpPr/>
      </dsp:nvSpPr>
      <dsp:spPr>
        <a:xfrm>
          <a:off x="0" y="0"/>
          <a:ext cx="3535680" cy="267462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651206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Process</a:t>
          </a:r>
          <a:endParaRPr lang="en-US" sz="5000" kern="1200" dirty="0"/>
        </a:p>
      </dsp:txBody>
      <dsp:txXfrm>
        <a:off x="66586" y="66586"/>
        <a:ext cx="3402508" cy="2541448"/>
      </dsp:txXfrm>
    </dsp:sp>
    <dsp:sp modelId="{0F03DF48-C692-40D4-B93B-51BBF507D994}">
      <dsp:nvSpPr>
        <dsp:cNvPr id="0" name=""/>
        <dsp:cNvSpPr/>
      </dsp:nvSpPr>
      <dsp:spPr>
        <a:xfrm>
          <a:off x="88392" y="1203579"/>
          <a:ext cx="1664687" cy="1203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 Domain 1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Thread 1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Thread 2</a:t>
          </a:r>
          <a:endParaRPr lang="en-US" sz="1500" kern="1200" dirty="0"/>
        </a:p>
      </dsp:txBody>
      <dsp:txXfrm>
        <a:off x="125406" y="1240593"/>
        <a:ext cx="1590659" cy="1129551"/>
      </dsp:txXfrm>
    </dsp:sp>
    <dsp:sp modelId="{8C190B0D-8036-4DD8-A4BC-FBD4343CA43F}">
      <dsp:nvSpPr>
        <dsp:cNvPr id="0" name=""/>
        <dsp:cNvSpPr/>
      </dsp:nvSpPr>
      <dsp:spPr>
        <a:xfrm>
          <a:off x="1779363" y="1203579"/>
          <a:ext cx="1664687" cy="1203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 Domain 2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Thread 3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Thread 4</a:t>
          </a:r>
          <a:endParaRPr lang="en-US" sz="1500" kern="1200" dirty="0"/>
        </a:p>
      </dsp:txBody>
      <dsp:txXfrm>
        <a:off x="1816377" y="1240593"/>
        <a:ext cx="1590659" cy="1129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27395-2905-4D88-AC62-EB4B94210D48}">
      <dsp:nvSpPr>
        <dsp:cNvPr id="0" name=""/>
        <dsp:cNvSpPr/>
      </dsp:nvSpPr>
      <dsp:spPr>
        <a:xfrm>
          <a:off x="648" y="94472"/>
          <a:ext cx="2528496" cy="1517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Thread kernel object (context) ~1KB</a:t>
          </a:r>
          <a:endParaRPr lang="en-US" sz="1900" kern="1200" dirty="0"/>
        </a:p>
      </dsp:txBody>
      <dsp:txXfrm>
        <a:off x="648" y="94472"/>
        <a:ext cx="2528496" cy="1517098"/>
      </dsp:txXfrm>
    </dsp:sp>
    <dsp:sp modelId="{89F9FF6D-4A01-4951-A20F-0E1EACAD9FD1}">
      <dsp:nvSpPr>
        <dsp:cNvPr id="0" name=""/>
        <dsp:cNvSpPr/>
      </dsp:nvSpPr>
      <dsp:spPr>
        <a:xfrm>
          <a:off x="2781994" y="94472"/>
          <a:ext cx="2528496" cy="15170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Thread environment block (local storage data, graphics, exception handling) ~4KB – 8KB</a:t>
          </a:r>
          <a:endParaRPr lang="en-US" sz="1900" kern="1200" dirty="0"/>
        </a:p>
      </dsp:txBody>
      <dsp:txXfrm>
        <a:off x="2781994" y="94472"/>
        <a:ext cx="2528496" cy="1517098"/>
      </dsp:txXfrm>
    </dsp:sp>
    <dsp:sp modelId="{25413D20-095E-4A69-BE3E-AF5C471C351C}">
      <dsp:nvSpPr>
        <dsp:cNvPr id="0" name=""/>
        <dsp:cNvSpPr/>
      </dsp:nvSpPr>
      <dsp:spPr>
        <a:xfrm>
          <a:off x="648" y="1864419"/>
          <a:ext cx="2528496" cy="15170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mode stack ~1MB</a:t>
          </a:r>
          <a:endParaRPr lang="en-US" sz="1900" kern="1200" dirty="0"/>
        </a:p>
      </dsp:txBody>
      <dsp:txXfrm>
        <a:off x="648" y="1864419"/>
        <a:ext cx="2528496" cy="1517098"/>
      </dsp:txXfrm>
    </dsp:sp>
    <dsp:sp modelId="{1660B13E-9388-42FC-A55B-94E59FF19553}">
      <dsp:nvSpPr>
        <dsp:cNvPr id="0" name=""/>
        <dsp:cNvSpPr/>
      </dsp:nvSpPr>
      <dsp:spPr>
        <a:xfrm>
          <a:off x="2781994" y="1864419"/>
          <a:ext cx="2528496" cy="15170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Kernel mode stack ~20KB</a:t>
          </a:r>
          <a:endParaRPr lang="en-US" sz="1900" kern="1200" dirty="0"/>
        </a:p>
      </dsp:txBody>
      <dsp:txXfrm>
        <a:off x="2781994" y="1864419"/>
        <a:ext cx="2528496" cy="1517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2-11T01:29:54.50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10AF25-7BC0-44FC-B23D-AC6F2B4C9980}" emma:medium="tactile" emma:mode="ink">
          <msink:context xmlns:msink="http://schemas.microsoft.com/ink/2010/main" type="inkDrawing" rotatedBoundingBox="1578,5897 7855,6590 7526,9572 1248,8880" hotPoints="8412,7872 4695,9142 1065,7640 4782,6370" semanticType="enclosure" shapeName="Ellipse"/>
        </emma:interpretation>
      </emma:emma>
    </inkml:annotationXML>
    <inkml:trace contextRef="#ctx0" brushRef="#br0">1523 40 19 0,'-7'6'9'0,"-9"-3"-5"0,12-3 9 15,-2 0-13-15,-4 0 0 0,-4 3 1 16,1 0 0-16,-1 0 0 16,-2 0 1-16,-8-3 1 15,-2 0 0-15,-1 0 1 16,-3 0 1-16,-7 0-1 16,4 0 1-16,-1 3-2 15,7 0 0-15,1 3-1 16,-4 2 0-16,3 1-1 15,-7 0 0-15,1 3 0 16,0 0 0-16,-1 3 0 16,4 0 0-16,-7 6 0 15,4-4 0-15,3 4 0 16,0 0 0-16,0 3-1 16,3 5 1-16,4 1 0 15,-4 6 1-15,3-7-1 16,4 1 0-16,4 0 0 15,-1 3 1-15,0-1-1 16,-3-2 1-16,0 3-2 0,0-4 1 16,-3 4-1-16,-4-3 0 15,0-1 0-15,-3-2 1 16,3-3-1-16,1 3 1 16,-1 2 0-16,0 1 0 15,-3 3 0-15,3-1 0 16,-3-2-1-16,4 0 1 15,-1 3-1-15,0-1 0 16,4-2-1-16,3 0 1 0,3 2 0 16,-3 4 0-16,3 6 0 15,0-4 1-15,4 4-1 16,3 2 0-16,0 4 0 16,3-7 1-16,1 1-1 15,2 3 1-15,4-4-1 16,0-2 0-16,4-4 0 15,-1 4 1-15,0 0-1 16,4-4 0-16,0 4 0 16,-1-6 1-16,1-1-1 15,0 7 1-15,6-9-1 16,-3 2 0-16,7-2 0 16,0 0 0-16,3-4 0 15,0 4 1-15,3-6-1 16,-3 3 0-16,0-1 0 15,-3-2 0-15,3-6 0 16,0 3 1-16,0 3-1 0,0-1 0 16,0 1 0-16,4 0 0 15,-4 0 0-15,3-1 0 16,0-2 0-16,1-3 0 16,3 0 1-16,-4-3 0 15,0 0 0-15,1-4 0 16,2 4 0-16,5 3 0 15,-5-3-1-15,4 0 1 16,0 0-1-16,1 3 0 16,-1-4 0-16,0-2 0 0,3-3 0 15,1-3 0-15,2 0 0 16,1 3 0-16,3 0 0 16,-6 3 1-16,2-3-1 15,1 3 0-15,0 2 0 16,6 1 0-16,1 3 0 15,-1 0 0-15,4 3 0 16,3-9 0-16,0-1-1 16,4 1 1-16,-11 3 0 15,4-6 1-15,3 3-2 16,7-6 1-16,-4 3 0 16,1-6 1-16,3 3-2 15,-1-9 1-15,1 3 0 16,-3 0 0-16,-7-9 0 15,-1 3 1-15,8 3-1 16,3 0 0-16,-1 3 0 16,1 0 1-16,3 0-1 15,7 0 0-15,-10-3 0 16,-7-3 0-16,4 6-1 16,3 0 1-16,3-3 0 15,0 3 0-15,3 3 0 16,4 0 0-16,-3-3 0 15,-11 0 0-15,4 3 0 16,0 0 0-16,3 3 0 0,3 6 1 16,-2 3-1-16,2 0 1 15,-3-1-1-15,0-2 1 16,-6 0-1-16,-4 3 0 16,3-3 0-16,4 0 1 15,3 0-1-15,1 0 0 16,-1-4 0-16,-3-2 1 15,-1-3-1-15,-2-3 0 16,-11 0 0-16,1-3 0 16,-1 0 0-16,4-3 1 0,3-2-2 15,4 5 1-15,-8-3 0 16,-2 0 0-16,-1 0 0 16,-3 0 1-16,1 0-1 15,-1 0 0-15,0 3 0 16,-7-6 0-16,4 6 0 15,0-3 1-15,6 3-2 16,4 3 1-16,-4-3 0 16,1 0 1-16,-1 3-1 15,1-3 1-15,-1 3-1 16,-3 0 0-16,-3 0 0 16,0 0 0-16,-7 0 0 15,-3 0 0-15,6 0 0 16,-3 0 0-16,0 0 0 15,4 0 0-15,2 3 1 16,-2-3 0-16,-4 0 0 16,0-3 0-16,-3 3-1 0,-1-6 1 15,1 3 0-15,3-6 0 16,0 1-1-16,0-4 1 16,0 3-1-16,1 0 1 15,-1-3-1-15,-10 0 1 16,6-3-1-16,1-3 1 15,3 1-1-15,0-4 0 16,0 0 0-16,0 0 0 16,4-3 0-16,-1-5 0 15,1-7 0-15,-4 0 0 0,3 4-1 16,-3-10 1-16,4 4 0 16,-8-1 0-16,5 6-1 15,-8-8 1-15,0 2 0 16,-3-6 0-16,-3 4 0 15,-4-7 0-15,-3 1 0 16,-3-1 0-16,0-2 0 16,0-1 0-16,-1 1 0 15,-2 5 0-15,-1-2-1 16,-3-1 1-16,0-2-1 16,0 2 1-16,0-2 0 15,-3-1 0-15,-1 4-1 16,-2-4 0-16,-1 1 1 15,-3 2 0-15,-4 3 0 16,-2 1 0-16,-1-4 0 16,-6 1 1-16,-1 5-1 15,1-2 1-15,-7-1-1 0,6 1 0 16,-9-1 0-16,3-3 0 16,-4-2 0-16,1 8 0 15,3 1 0-15,0-1 0 16,3 4 0-16,4-1 0 15,-1 3 0-15,-2 7 0 16,-4 5-1-16,-7-3 1 16,-3-3 0-16,-4-2 0 15,-3-1 0-15,1 3 1 0,-8 7-1 16,4 2 1-16,7-3 1 16,-1 3 0-16,1 6-2 15,-1 0 1-15,1 4-1 16,-1-4 0-16,-2 3 0 15,2 0 1-15,1 0-2 16,-1 0 1-16,1 3 0 16,-1 3 0-16,4-3 0 15,7-2 1-15,-1-1-1 16,1 3 0-16,0 3 1 16,-4 0 0-16,-3 0 0 15,3-3 0-15,-3 0-1 16,-4 0 0-16,-2 0 1 15,-1 0 0-15,0 0-1 16,4 1 1-16,6 2-1 16,0 0 0-16,0 0 0 15,-3 3 0-15,0 0 0 0,-3 3 0 16,-1 0 0-16,1 3 0 16,-1-3 0-16,-3 0 0 15,1 0 0-15,-1 0 0 16,7 0 0-16,3 0 0 15,-6 0 0-15,-1 0 0 16,-3 0 0-16,1 3 0 16,-1-3 0-16,-7 0 0 15,1 0 0-15,-1 0 0 0,4 0 0 16,7 0 1-16,-7 0-2 16,-1-3 1-16,1 3 0 15,0 0 1-15,0 3-1 16,-3 0 0-16,-1 0 0 15,4-3 0 1,-10-3 0 0,3 0 1-16,7 0-1 15,0-6 1-15,0 3-1 16,6 0 0-16,1 3 0 16,3 0 0-16,0 0 0 15,-1-3 1-15,1 3-1 16,0 0 0-16,0 0 0 15,7 0 0-15,-1 3 0 16,11 0 0-16,-1 0 0 16,1 3 0-16,0 3 0 0,6 0 0 15,-6 0 0 1,-1 3 1-16,1 0-1 0,-1 3 0 16,1-3 0-16,3 0 0 15,-3-3 0-15,3-1 1 16,-1-2-1-16,1 0 0 15,0 0 0-15,4 0 0 16,-8 0 0-16,4 0 1 16,-3 0-1-16,-1-3 0 15,1 0 0-15,0 3 0 16,-1-3 0-16,1 3 0 0,3 0 0 16,3-3 0-16,-3 3 0 15,-3 0 0-15,-1-3-2 16,1 3 0-16,-4-3-7 15,0 0 1-15,1 6-10 16,6 3 1-16,13 6-4 16,7 0 1-16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2-11T01:29:58.3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B1F459-D20F-4B37-B090-396D2F2275C2}" emma:medium="tactile" emma:mode="ink">
          <msink:context xmlns:msink="http://schemas.microsoft.com/ink/2010/main" type="writingRegion" rotatedBoundingBox="8952,11976 13284,11620 13416,13216 9083,13572"/>
        </emma:interpretation>
      </emma:emma>
    </inkml:annotationXML>
    <inkml:traceGroup>
      <inkml:annotationXML>
        <emma:emma xmlns:emma="http://www.w3.org/2003/04/emma" version="1.0">
          <emma:interpretation id="{46A7C4AE-B0EF-4610-8372-9BCA39C8DBC3}" emma:medium="tactile" emma:mode="ink">
            <msink:context xmlns:msink="http://schemas.microsoft.com/ink/2010/main" type="paragraph" rotatedBoundingBox="8952,11976 13284,11620 13416,13216 9083,13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7B8B38-D54A-4250-8462-F939A2661C90}" emma:medium="tactile" emma:mode="ink">
              <msink:context xmlns:msink="http://schemas.microsoft.com/ink/2010/main" type="line" rotatedBoundingBox="8952,11976 13284,11620 13416,13216 9083,13572"/>
            </emma:interpretation>
          </emma:emma>
        </inkml:annotationXML>
        <inkml:traceGroup>
          <inkml:annotationXML>
            <emma:emma xmlns:emma="http://www.w3.org/2003/04/emma" version="1.0">
              <emma:interpretation id="{0B0ADE54-428A-4EEC-AC86-46D163B4AFC0}" emma:medium="tactile" emma:mode="ink">
                <msink:context xmlns:msink="http://schemas.microsoft.com/ink/2010/main" type="inkWord" rotatedBoundingBox="8952,11976 13284,11620 13416,13216 9083,13572">
                  <msink:destinationLink direction="from" ref="{CCE8BE9F-B400-4782-9828-F96BFDD3D5C8}"/>
                  <msink:destinationLink direction="to" ref="{CCE8BE9F-B400-4782-9828-F96BFDD3D5C8}"/>
                </msink:context>
              </emma:interpretation>
              <emma:one-of disjunction-type="recognition" id="oneOf0">
                <emma:interpretation id="interp0" emma:lang="en-US" emma:confidence="0">
                  <emma:literal>wow!!</emma:literal>
                </emma:interpretation>
                <emma:interpretation id="interp1" emma:lang="en-US" emma:confidence="1">
                  <emma:literal>wow! !</emma:literal>
                </emma:interpretation>
                <emma:interpretation id="interp2" emma:lang="en-US" emma:confidence="0">
                  <emma:literal>wow !!</emma:literal>
                </emma:interpretation>
                <emma:interpretation id="interp3" emma:lang="en-US" emma:confidence="0">
                  <emma:literal>wow !</emma:literal>
                </emma:interpretation>
                <emma:interpretation id="interp4" emma:lang="en-US" emma:confidence="0">
                  <emma:literal>wow!</emma:literal>
                </emma:interpretation>
              </emma:one-of>
            </emma:emma>
          </inkml:annotationXML>
          <inkml:trace contextRef="#ctx0" brushRef="#br0">1939 3584 19 0,'6'-9'9'0,"1"-12"-1"0,-7 21 3 15,3-9-10-15,-3 0 0 16,4 0 1-16,-1 3 0 16,0 0-1-16,-3 0 0 15,0 6 2-15,0 0 1 16,0 3-1-16,0 0 1 16,0 3-1-16,0 3 0 15,0 3-2-15,0 0 1 16,-3 0 0-16,0 0 0 0,-1 3-1 15,1 5 1-15,0 7-1 16,-1 6 1-16,4-6-1 16,0 8 1-16,0 1-2 15,4-3 1-15,2-1-1 16,1 1 1-16,3 9-1 16,0-4 1-16,4 1-1 15,2-13 0-15,1-2 0 16,0 6 0-16,-1-9 0 15,4 0 1-15,-3-7-1 16,0 1 0-16,3-6 0 16,3-9 0-16,4 6 0 15,0-12 0-15,0-3 0 16,3 6 0-16,-4-12 0 16,1-5 0-16,3-7 0 15,-3-3 0-15,0 3 1 0,-4-5 0 16,-3-4 1-16,-3 0 1 15,0 1-1-15,-4 2 0 16,-3-2 0-16,0 8 1 16,0 0-2-16,0 3 1 15,0 6-2-15,-3 4 1 16,-1 11-1-16,1 6 0 16,0 5 1-16,-1 7 0 15,4 9-1-15,0 6 0 0,4 0 0 16,-1 2 0-16,1 4 0 15,-4 0 0-15,0-4 0 16,0 1 1-16,3-6-1 16,4-4 1-16,-1-2 0 15,1-6 0-15,3-3-1 16,4-6 1-16,-1-6-1 16,0-9 0-16,-3-6 0 15,1-6 1-15,-5-2-1 16,-2-4 1-16,-1-9-1 15,-3-2 1-15,0-4 0 16,-3 0 0-16,-4 4-1 16,-3-1 0-16,-3 6-2 15,-1 7 0-15,1-1-4 16,-7 3 1-16,0-3-4 16,0 1 1-16,0-1-3 15,-3 3 1-15,-1 0-2 16,1 1 0-16,-1 8 2 15,8-3 0-15</inkml:trace>
          <inkml:trace contextRef="#ctx0" brushRef="#br0" timeOffset="1313.3409">3342 3408 39 0,'4'18'19'0,"6"0"-24"15,-10-15 42-15,0 3-36 16,0 0 0-16,-4 3 1 0,1 3 0 15,0 0-3-15,3 0 0 16,-4 2 2-16,1 1 0 16,-4-6 0-16,4 3 0 15,0 3-1-15,-4 0 0 16,0 3 0-16,1-1 0 16,-1 4 0-16,4 0 0 15,-4 3-1-15,7-1 1 16,0-2 0-16,0 3 0 0,7 3 1 15,-7 0 0-15,3-1 0 16,4-2 0-16,-1 0 0 16,4 0 0-16,4-1 0 15,2 4 0-15,1-6-1 16,0 0 0-16,3-4 0 16,3-2 1-16,1 3-1 15,-1-3 0-15,4-3 0 16,0-3 1-16,-1-3-1 15,1 3 0-15,0-6-1 16,0 0 1-16,-7-3 0 16,-4-3 1-16,4-3 0 15,0 0 0-15,0-3 0 16,4-3 1-16,3-6 0 16,-4-3 1-16,-3 1-2 15,-3-4 1-15,-4 0-1 16,-3-9 1-16,0 1-2 0,-6-1 1 15,-4 0-1-15,0 4 1 16,0-1 0-16,-4-3 0 16,1 6-1-16,-1 7 0 15,-9-1 1-15,3-3 0 16,-3 6-1-16,-7 3 1 16,3 1 0-16,0 2 1 15,-6 0 0-15,-1 0 0 16,1-3 0-16,-4 0 0 0,-3 0-1 15,4-2 0-15,-1-1 0 16,0-3 1-16,4 6-2 16,-1 3 0-16,4 0 0 15,3 6 0-15,-3 0-3 16,7 0 0-16,0 6-4 16,-1 0 0-16,8 3-4 15,2 0 0-15,1 0-6 16,0 3 0-16,3 0 2 15,16 0 0-15</inkml:trace>
          <inkml:trace contextRef="#ctx0" brushRef="#br0" timeOffset="2204.0257">4228 3403 29 0,'3'11'14'0,"1"-2"-14"16,-4-9 28-16,0 3-27 15,0-3 0-15,0 3 0 0,0-3 1 16,0 3-3-16,0-3 0 16,0 0 1-16,0 3 1 15,0 0-1-15,0 0 0 16,3 3 0-16,0 3 1 16,-3 3 0-16,7 3 1 15,-4 6 0-15,-3-1 0 16,0 4 0-16,0 9 1 15,0-1-1-15,0 4 0 0,0 6-1 16,4-1 1-16,3-2-2 16,-1-3 1-16,4-4-1 15,4-5 1-15,2-3-1 16,4-3 0-16,0-7 0 16,4-5 0-16,-4-3-1 15,3-3 1-15,-3-6-1 16,4-3 1-16,-4 0-1 15,3 3 1-15,-3-9-1 16,4-2 0-16,-4-1 0 16,0 0 1-16,0-3-1 15,-4-3 1-15,1 1 1 16,0 2 0-16,-4 0 1 16,1 0 0-16,-4 3 0 15,0 0 0-15,0 3 0 16,0 4 0-16,-4 2-1 15,1-3 1-15,0 6-1 16,-4 3 0-16,0 6 0 0,1 0 0 16,-1 11-1-16,0 7 1 31,8 21-1-31,-1-1 0 16,6-5 0-16,1 5 1 15,6-2-1-15,1-6 1 16,2-7 0-16,1-5 0 15,0-9 1-15,0-6 0 16,-1-9-1-16,1-9 1 0,3-6 0 16,-3-9 0-16,0 1-1 15,-4-4 0-15,-3-9-1 16,-3 4 1-16,-4-4 0 16,1 0 0-16,2-2 0 15,-6-1 0-15,0 3 0 16,-3 1 0-16,0-10 0 15,-4 4 1-15,-3 2-3 16,-3 3 1-16,-1 1-3 16,-6-1 1-16,4 0-5 15,-4 1 1-15,0 8-8 16,-7-3 1-16,4 12-4 16,6 1 1-16</inkml:trace>
          <inkml:trace contextRef="#ctx0" brushRef="#br0" timeOffset="3643.5379">5759 2871 21 0,'0'-3'10'0,"-4"-12"-8"15,4 0 14-15,-3 0-16 16,0-3 0-16,-1 4 0 15,1-1 1-15,0 0-1 16,-1 3 0-16,1 0 1 16,0 3 0-16,3 3 1 15,0 6 1-15,0 6 0 16,3 3 1-16,0 3 0 16,1 3 1-16,-1 6 0 15,0-4 0-15,1 7-2 16,-1 0 1-16,0 3-2 15,1 2 1-15,-1 1-1 0,-3 0 0 16,0 0-1-16,0 8 1 16,0 1-1-16,3 2 1 15,1-2-1-15,-1 0 1 16,0-4-2-16,1 1 1 16,-1 0 0-16,1-7 0 15,-1 1-1-15,0 0 0 16,1-7 0-16,-1 1 1 15,-3-3-1-15,3-3 0 0,-3 0 0 16,4-1 0-16,-4-2-1 16,3-3 1-16,-3 0-3 15,3-3 1-15,-3-3-1 16,4-3 0-16,-4 3-1 16,0-3 1-16,0 0-1 15,0 0 1-15,0-3 0 16,0 3 0-16,0 0-4 15,0-3 1-15,0 0-4 16,-7-3 0-16</inkml:trace>
          <inkml:trace contextRef="#ctx0" brushRef="#br0" timeOffset="2924.6899">5849 3955 38 0,'10'6'19'0,"0"-9"-21"15,-10 3 33-15,3-3-31 0,1-3 1 16,-1 3-1-16,4 0 1 15,-1 3-1-15,1 0 0 16,-4 0 0-16,4 3 0 16,-3 0 0-16,2 6 1 15,-2-3-1-15,-4 3 0 16,3-3 0-16,0 9 0 16,1-3 0-16,-1 2 1 15,-3 1-1-15,0 0 1 0,-3-3-1 16,3 0 1-16,0-6 0 15,0-3 0-15,0-3-1 16,0-6 1-16,-4-3 0 16,1-3 1-16,0-6-1 15,-4 3 1-15,4-2-1 16,-4 2 1-16,0 0-1 16,0 3 0-16,4-3-1 15,0 9 1-15,3 3-2 16,-4 3 1-16,4 6-3 15,0 3 0-15,0 0-3 16,4 0 1-16,-1-3-4 16,0 3 0-16,-3 0-4 15,0-6 1-15</inkml:trace>
          <inkml:trace contextRef="#ctx0" brushRef="#br0" timeOffset="5096.7291">5969 2473 11 0,'7'0'5'0,"-7"0"6"16,0 0-3-16,0 3-5 15,0 0 0-15,0 6 2 16,3-1 1-16,1 1-7 15,-4 0 0-15,3 6 5 16,4 9 1-16,-1 0-2 16,4-1 1-16,0 7-1 15,0 3 0-15,1-1 0 16,-1 1 0-16,0 0-1 16,0 5 0-16,0 4-1 15,0 0 1-15,0-7 1 16,0 1 0-16,0 0-1 15,-4 2 1-15,1-2-1 0,0-3 1 16,3 2-2-16,-4-2 1 16,1-6-2-16,0 5 0 15,0-2 0-15,-4 0 1 16,4-7-1-16,-4-2 0 16,0 0 0-16,1-3 0 15,-1 3 0-15,0-4 0 31,4 4 0-31,0 0 1 16,-4-3-1-16,0 3 0 16,1-3-1-16,-1-4 1 0,0 1 0 15,1-3 1-15,-1 0-4 16,0-3 1-16,-3-3-4 16,0-3 0-16,-3-6-7 15,-7-6 1-15</inkml:trace>
          <inkml:trace contextRef="#ctx0" brushRef="#br0" timeOffset="4331.1007">6294 3964 37 0,'0'-3'18'0,"0"0"-23"16,0 3 32-16,0 0-27 15,0 0 0-15,0 0-2 16,0 0 1-16,0 0-1 16,0 0 1-16,0 3-1 15,0 0 0-15,0 3 0 16,3 0 0-16,0-3 0 16,1 6 1-16,-1-3 2 15,0-3 0-15,-3-3 0 16,4-3 0-16,-1-3 1 15,0-3 0-15,-3-3 1 0,0 3 0 16,0-6-2-16,0 0 0 16,-3 6 0-16,0 1 1 15,3 2-2-15,-4 0 1 16,1 6-1-16,3 3 0 16,0 0 0-16,0 0 1 15,0 2-1-15,0 1 1 31,3 12 0-31,1-6 1 0,-4 3 0 16,3-6 0-16,-3-3-1 16,0-6 0-16,0 6-2 15,0-6 1-15,0-6-5 16,-3 3 0-16,-1-6-7 16,-2 0 0-16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2-11T01:29:56.8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E8BE9F-B400-4782-9828-F96BFDD3D5C8}" emma:medium="tactile" emma:mode="ink">
          <msink:context xmlns:msink="http://schemas.microsoft.com/ink/2010/main" type="inkDrawing" rotatedBoundingBox="7450,8990 9474,12007 8785,12469 6761,9452" semanticType="callout" shapeName="Other">
            <msink:sourceLink direction="from" ref="{0B0ADE54-428A-4EEC-AC86-46D163B4AFC0}"/>
            <msink:sourceLink direction="to" ref="{0B0ADE54-428A-4EEC-AC86-46D163B4AFC0}"/>
          </msink:context>
        </emma:interpretation>
      </emma:emma>
    </inkml:annotationXML>
    <inkml:trace contextRef="#ctx0" brushRef="#br0">2029 3013 13 0,'10'12'6'0,"3"6"0"0,-9-15 7 0,-1 0-13 15,0 0 1-15,1 0 0 16,-4-3 1-16,0 3-2 15,0-3 0-15,-4 0 2 16,1 0 0-16,-4 0-1 16,-3-3 1-16,0-3 0 15,-3-6 0-15,-4-6-1 16,-3-8 1-16,-3-1-1 16,-7-9 1-16,-4-2-2 15,-9-10 0-15,6-2 0 16,0-7 1-16,4 7-1 15,-4-4 0-15,0-2 1 16,-6-4 0-16,-4-5 0 16,0-3 1-16,-3-4 0 15,0 1 1-15,-7 3-1 16,4-4 1-16,6 4-2 0,4-6 0 16,-1 2 0-16,1 7 0 15,-1-6-2-15,1 5 1 16,-1 4 0-16,4 0 0 15,0-1 0-15,-7-5 0 16,1-3 0-16,-1 5 1 16,7 4 0-16,6-1 0 15,1 1-1-15,-1 3 1 16,4-4 0-16,-6 4 0 16,2-1-1-16,-3-5 1 0,4 6 0 15,3 2 0-15,0 7-1 16,3 5 1-16,4 1-1 15,-1 2 1-15,-2 0-1 16,2 1 0-16,1 2 0 16,-1 4 1-16,4 2-1 15,0 3 0-15,4 1 0 16,2 8 0-16,1 3 0 16,3 6 1-16,3 6 0 15,0 3 1-15,1 6 0 16,2-3 1-16,1 0-1 15,0 3 0-15,-1 3-1 16,1-3 1-16,0 0-2 16,-1-3 1-16,1-3-1 15,-4 3 0-15,1-3-1 16,2-6 1-16,1-3 0 16,0 0 0-16,-4 0-1 0,0 1 1 15,1-1 0-15,-1 3 0 16,0 0 0-16,0 6 0 15,1-3 0-15,-1 3 0 16,0 3 0-16,4 0 1 16,-4 0 0-16,4 0 0 15,0 0-1-15,-1 0 1 16,1 6-1-16,3-3 1 16,0 9-1-16,0 3 0 0,0 2 0 15,0-2 0-15,3 3 0 16,-3 6 1-16,0 3-1 15,0 5 1-15,0-2-1 16,0 3 0-16,0 5 1 16,-3 4 1-16,3-6-1 15,0 5 1-15,0 4 0 16,0-1 1-16,0-5-1 16,0-6 1-16,0-4-2 15,0-5 0-15,0 0 0 16,0-6 0-16,-3-7-2 15,-1-5 1-15,4-6 0 16,0-6 0-16,0-5-1 16,0-10 1-16,0-9 0 15,0 0 0-15,0 1-1 16,0-13 1-16,4 0-1 16,-1 1 1-16,-3-4 0 15,0-2 1-15,0 5-1 0,3-5 0 16,-3-1 0-16,4 1 0 15,-1 5-1-15,4 3 1 16,3 7 0-16,0-1 0 16,0 6-1-16,-4 4 1 0,5 2 0 15,2 9 0-15,4 3 0 16,-1 3 1-16,-2 6-1 16,2 3 0-16,4 3 0 15,7 6 0-15,0 3 0 16,0 2 0-16,3-2 0 15,0 6 0-15,3-3 0 16,4 9 0-16,0-7 0 16,0-2 0-16,-4 0 0 15,-6 0 0-15,-4 0 0 16,4-3 0-16,-4-3 0 16,-3-4 0-16,-3 1-2 0,0-6 1 15,-7-3-9-15,-10-6 0 16,-7-8-6-16,4-4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3-06T01:49:49.61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A58F74-B4A9-4ACB-8770-DEE83DEB1343}" emma:medium="tactile" emma:mode="ink">
          <msink:context xmlns:msink="http://schemas.microsoft.com/ink/2010/main" type="writingRegion" rotatedBoundingBox="5371,5192 7421,7025 5824,8811 3774,6978"/>
        </emma:interpretation>
      </emma:emma>
    </inkml:annotationXML>
    <inkml:traceGroup>
      <inkml:annotationXML>
        <emma:emma xmlns:emma="http://www.w3.org/2003/04/emma" version="1.0">
          <emma:interpretation id="{F8C30320-6401-4D35-9207-7B47F5B28F73}" emma:medium="tactile" emma:mode="ink">
            <msink:context xmlns:msink="http://schemas.microsoft.com/ink/2010/main" type="paragraph" rotatedBoundingBox="5218,5361 7287,5361 7287,7191 5218,7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D0A3DC-6CD8-4092-9651-DB883270F92A}" emma:medium="tactile" emma:mode="ink">
              <msink:context xmlns:msink="http://schemas.microsoft.com/ink/2010/main" type="inkBullet" rotatedBoundingBox="5371,5192 7421,7025 7093,7391 5043,5559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504 216 10 0,'7'9'5'0,"-14"-6"-3"15,7-3 6-15,0 0-5 16,0-3 0-16,-3 0 1 16,-1 0 1-16,-2 0-6 15,-1-3 0-15,0 0 3 16,1 0 1-16,-1-2-2 15,-3 2 1-15,3-3-1 16,-3 0 0-16,0 0-1 16,0 0 0-16,4 3 0 15,-5 3 1-15,5-3-1 0,-1-3 0 16,0 3 1-16,1 3 0 16,-4 3-1-16,0-3 1 15,0 3 0-15,0 0 0 16,0 3-1-16,0-3 1 15,0 3-1-15,0-3 1 16,0-3 0-16,-4 0 0 16,4 0-1-16,-3-3 0 15,-1 0 0-15,1-2 1 0,0-4-1 16,-4 0 1-16,4 3 0 16,-1 0 0-16,1 3-1 15,-1 0 0-15,1 0 0 16,-4-3 0-16,1 6 0 15,2-3 0-15,-2 0-1 16,2 6 0-16,1-3 1 16,3 0 0-1,3 3 0-15,0 0 1 0,1 0 0 16,2 0 0-16,1 3 0 16,3 0 0-16,3 6 0 15,4 0 1-15,0 3 0 16,-1-3 0-16,1 0-1 15,0 6 1-15,3-3-1 16,0 0 1-16,-3-1-1 16,-1 1 0-16,1 3-1 15,0-3 0-15,-4 3 0 16,0 0 0-16,1 0-1 0,-1-4 1 16,-3 4 0-16,0 0 0 15,0 0 0-15,-3 0 0 16,-1-3 0-16,1 0 0 15,0 0 0-15,-4-1 0 16,4 1-1-16,-4-3 1 16,0-3 0-16,1 0 1 15,-1 0-1-15,0-3 0 16,1 0 0-16,-1 0 0 0,0 0 0 16,4 0 0-16,-1-3-1 15,1 0 1-15,0 0 0 16,3 0 1-16,0 0-1 15,-4-3 0-15,1-6-1 16,3 3 1-16,0-3-1 16,0 0 0-16,3 3 0 15,1-3 0-15,-4 0 0 16,3 1 0-16,0-1 0 16,1-3 1-16,-4 3-1 15,0 0 1-15,3-3 0 16,0 3 0-16,1-3-1 15,3 3 1-15,-4 0-2 16,0 1 1-16,-3 2 0 16,0-3 0-16,4 3-1 15,-1-3 1-15,-3 0-1 16,3 0 1-16,1 0 1 16,-1-6 0-16,0 9-1 0,-6-3 0 15,0 0 1-15,-1 1 1 16,1 2-1-16,0-3 0 15,-1 3-1-15,4-3 1 16,-3 3 0-16,0-3 1 16,-1 0-1-16,4 3 0 15,0 3 0 1,0 3 0-16,0-6-1 0,0 0 1 0,4 0 0 16,-4 6 0-16,6-3 0 15,1 0 1-15,0 3-1 16,-1-3 0-16,-2 3 0 15,2 0 0-15,1 0 0 16,0 3 0-16,-1 3-1 16,1-3 1-16,0 0 0 15,-1 3 0-15,1 3 0 16,-4-6 1-16,1 6-1 16,2-3 0-16,-2 3 0 15,-1-3 0-15,0 3 0 16,1 0 1-16,-1 0-1 15,0-3 1-15,1-1-1 0,-1 1 1 16,1 0-1-16,-1 0 1 16,0 6-1-16,1-6 1 15,-1 0-1-15,0-3 0 16,1 0-1-16,-1 0 1 16,0 3 0-16,1-3 0 15,-1 3 0-15,4 0 1 16,-4 0-1-16,0 0 0 15,1 0 0-15,2 0 1 16,1-4-1-16,0 4 0 0,-1-3 0 16,1 6 1-16,0 0-1 15,-1 0 0-15,1-3-1 16,0 0 1-16,-1 6 0 16,1 0 0-16,0 3-1 15,0-1 0-15,-1-2 2 16,4 0 0-16,-3-3-2 15,3 3 1-15,-3 0 0 16,3 0 0-16,-4 0 0 16,1 0 0-16,-4-1 0 15,4 4 0-15,0-3 0 16,3-3 0-16,0 0 0 16,0 0 0-16,3 3 0 15,-3-3 0-15,-3 0 0 16,3-3 1-16,0 0-1 15,0-1 0-15,-3 4 0 16,3 3 0-16,0-3 0 0,0 0 0 16,3 3-1-16,-3 0 1 15,4 0-1-15,-4-3 1 16,0 3 0-16,0-1 0 16,0 1 0-16,0 0 0 15,0 0 0-15,-4 0 1 16,1-3-1-16,0 0 0 15,-1 0 0-15,1 3 0 16,0-6-1-16,-1 2 1 0,1 1 0 16,0 3 0-16,0-3 0 15,3 6 0-15,0-3 0 16,0 0 0-16,0 0 0 16,0 0 1-16,0 2-1 15,3 1 0-15,0-6 0 16,1 0 1-16,-1 0 0 15,4 3 0-15,-4 0-1 16,1 3 0-16,-1-1 1 16,0 1 0-16,-3 0-2 15,4-3 1-15,6 3-1 16,-7 0 1-16,4-3 0 16,0 0 1-16,-1-1-1 15,1 1 0-15,3 3 0 16,-3-3 0-16,3 0 1 15,3 0 0-15,-3 3-1 16,-3-1 0-16,3 1 0 0,-3 0 1 16,-1-3-1-16,1 0 0 15,3 0 0-15,0 0 0 16,0 0 0-16,-3-1 0 16,3 1 0-16,-3 0 0 15,-1 0 0-15,1 3 0 16,0-3 0-16,0 0 0 15,3 0 0-15,-7 2 0 16,-3-2 0-16,0 0 0 0,0-3 0 16,3 3 0-16,1-6 0 15,-4 3 0-15,0-3 0 16,3 0 0-16,-3 0-1 16,0 0 1-16,0-3 0 15,0 0 0-15,4 0 0 16,-4 0 0-16,0 0 0 15,3 2 0-15,-3-2 0 16,0 3 1-16,4 0-2 16,-4 0 1-16,0 0 0 15,0 0 0-15,-4 0 0 16,4 0 0-16,-3 0-1 16,3 0 1-16,-3 3 0 15,3-3 0-15,0 0 0 16,0 0 0-16,0 0 0 15,0 3 0-15,0-4 0 16,0 1 0-16,0 0 0 0,0 3 0 16,3-3-1-16,1 0 0 15,-1-3 0-15,0 3 1 16,-2 0-1-16,2-3 1 16,-3 3 0-16,7 0 0 15,-7 3 0-15,0 0 1 16,0 0-1-16,0-1 0 15,0 4 0-15,0-3 1 16,-4 3-1-16,1 0 0 0,0 0-1 16,-4-3 1-16,7 0 1 15,0 0 0-15,0 0-2 16,0-1 0-16,0 1 0 16,0-3 1-16,0 0 0 15,0 0 0-15,0 0-1 16,0 0 0-16,0 0 1 15,0 0 0-15,-3-3 0 16,0 0 0 0,-7-3-1-1,0 0 1-15,-3-3 0 16,-1-3 0-16,-3 0-1 16,1 0 1-16,-1-3-1 15,-6 0 1-15,-1 0 0 16,1 0 0-16,0 1 0 15,3-4 0-15,0 3 0 16,-4-3 0-16,1 0 0 16,-4 3 0-16,0 0 0 0,1 0 0 15,-1 0 0-15,-3 3 1 16,-3 3 1-16,3-2 0 16,-1 5-1-16,5 0 1 15,-1 0-1-15,0 0 1 16,1 2-1-16,2-2 1 15,1 3-2-15,0-3 0 16,-1 3 0-16,1-3 1 16,-1-3-1-16,1 3 0 0,0 3 0 15,-1-6 0-15,1 3 0 16,0 0 1-16,-1 0-1 16,1-5 1-16,-1 2-1 15,1-6 0-15,0 9 0 16,3-6 0-16,0 0 0 15,0 3 0-15,3 0 0 16,-3 0 1-16,3 0-1 16,1 3 1-16,2 0-1 15,1-3 0-15,0 3 0 16,3 0 1-16,0 0-1 16,-4 0 1-16,4 0-1 15,0 0 0-15,4 3 0 16,-1 0 0-16,0 0 0 15,-3-3 0-15,0 3 0 16,4-3 0-16,-4 0 0 16,0 0 0-16,3 6 0 15,4-6 0-15,-4 3 0 0,4-3 0 16,-1 3 0-16,1-3 0 16,0 3 0-16,-1 0 0 15,1 0 0-15,3 0 1 16,3-3-1-16,1 0 0 15,-1 3 0-15,7-1 1 16,-3 7-1-16,0-3 0 16,3 0 0-16,0 0 1 0,-4 0-1 15,5 3 0-15,-1 0 0 16,3 0 0-16,-3-3 0 16,0 0 1-16,0 0-1 15,0 0 0-15,0 0 0 16,0 5 0-16,-3-8-1 15,0 3 1-15,-4-3-1 16,0 6 1-16,1-3-1 16,-1 0 1-16,1 3-1 15,-1-3 1-15,0 3-1 16,1 0 1-16,-1 0-1 16,-3 0 1-16,3-3 0 15,-3 0 0-15,-3-3-1 16,0 2 1-16,-4-2 0 15,0-3 0-15,1-8 0 16,-4 2 0-16,-4 0-1 16,1-3 1-16,-4 0 0 15,1-3 0-15,-1 0 0 0,0-3 0 16,1 0 0-16,-1-2 1 16,0-1 0-16,1 0 0 15,-1 0 0-15,0 0 0 16,1 0-1-16,-1 1 1 15,0-1-1-15,4 0 0 16,0 0-1-16,-1-6 1 16,1 4-4-16,0-1 0 15,-4 3-5-15,0-6 0 0,-6-3-1 16,-1 1 0-16</inkml:trace>
      </inkml:traceGroup>
    </inkml:traceGroup>
    <inkml:traceGroup>
      <inkml:annotationXML>
        <emma:emma xmlns:emma="http://www.w3.org/2003/04/emma" version="1.0">
          <emma:interpretation id="{8BDB077D-AA16-4414-AEBB-E7EF0F5C0C72}" emma:medium="tactile" emma:mode="ink">
            <msink:context xmlns:msink="http://schemas.microsoft.com/ink/2010/main" type="paragraph" rotatedBoundingBox="5344,7524 6036,8576 5666,8819 4975,77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334A429-59BB-4BB0-B455-A71BF22EEE26}" emma:medium="tactile" emma:mode="ink">
              <msink:context xmlns:msink="http://schemas.microsoft.com/ink/2010/main" type="line" rotatedBoundingBox="5344,7524 6036,8576 5666,8819 4975,7767"/>
            </emma:interpretation>
          </emma:emma>
        </inkml:annotationXML>
        <inkml:traceGroup>
          <inkml:annotationXML>
            <emma:emma xmlns:emma="http://www.w3.org/2003/04/emma" version="1.0">
              <emma:interpretation id="{2C5B09EB-0F62-446D-9FAE-7E2516D08580}" emma:medium="tactile" emma:mode="ink">
                <msink:context xmlns:msink="http://schemas.microsoft.com/ink/2010/main" type="inkWord" rotatedBoundingBox="5344,7524 6036,8576 5666,8819 4975,7767"/>
              </emma:interpretation>
              <emma:one-of disjunction-type="recognition" id="oneOf1"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$</emma:literal>
                </emma:interpretation>
                <emma:interpretation id="interp5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5739.418">634 3119 9 0,'0'0'4'0,"0"-6"-1"16,0 6 5-16,0 0-6 15,0-6 0-15,4 0 1 16,-4 0 0-16,0 6-4 16,3-6 1-16,-3 6 2 15,3-3 1-15,-3 3-2 16,0 0 1-16,0 0-1 15,4-3 1-15,-4 3-1 16,3 0 1-16,-3 0-1 16,0 0 1-16,0 0-1 15,3 0 0-15,-3 0-1 16,4 3 1-16,-4 0 0 16,0 0 0-16,0 3 0 15,0 0 1-15,0 0 0 0,0 0 0 16,0 3 0-16,0 0 1 15,0-3-1-15,0-3 1 16,0 2-2-16,-4 1 1 16,4 0-1-16,-3 3 1 15,0 3-2-15,-1 0 1 16,1 3-1-16,0-3 0 16,-1 6-1-16,1-4 1 15,-4 1 0-15,-3 0 0 0,7 0-1 16,-4 0 1-16,-3-3 0 15,0 0 1-15,4-1-1 16,-1 1 0-16,0 0 0 16,1-6 0-16,2 0 0 15,-2 0 0-15,2-3 0 16,1-3 0-16,0 0-1 16,-4-6 1-16,3 0 0 15,1-3 0-15,0 0 0 16,3 3 1-16,-4-3-1 15,4 4 0-15,0-4 0 16,-3 0 1-16,3 0-1 16,0 3 0-16,-3 0-1 15,-1-3 1-15,-2 0 0 16,2 3 0-16,1 3-1 16,-4 0 1-16,1 0 0 15,-1 0 0-15,0-3 0 16,1 0 0-16,-4 0-1 0,0-2 1 15,3-1 0-15,-3 0 0 16,0-3 0-16,0 3 0 16,0 3 0-16,0-3 0 15,-4 0 0-15,1 0 0 16,0 0 0-16,-4-3 0 16,4 1 0-16,-4-1 0 15,4 0 0-15,-4 3 0 0,3 0 0 16,1 0 0-16,0 0 0 15,-1 0 1-15,4 0-1 16,0 0 0-16,0 3 0 16,4 1 0-16,-1 2 0 15,4-3 1-15,-1 3-1 16,1 0 0-16,3 3 0 16,0 0 1-16,0 0-1 15,7 0 1-15,-1 3-1 16,1 0 0-16,0 0-1 15,-1 0 1-15,4 0-2 16,0 2 1-16,0-2-1 16,0 3 1-16,4 0-2 15,-1 3 1-15,0 0 0 16,1 0 1-16,-1 3 0 16,1 0 0-16,-1 0 1 15,-3-3 0-15,0 0 0 16,-3-1 1-1,3 1-1-15,0 0 1 16,3 0 0-16,0 3 0 16,1 3-1-16,-1-6 0 15,-3 0-1-15,4 0 0 0,-1 3 0 16,-3-4 1-16,0 4-1 16,-3-3 0-16,-1-3 0 15,1 3 1-15,0 0-1 16,-1-3 1-16,-2 0 0 15,2-3 0-15,-2 0 0 16,-4 0 1-16,3 0-1 16,1 0 0-16,-1 0 0 15,-3-3 0-15,0 0 0 16,0 0 1-16,0-6-1 16,0 0 1-16,3 0-1 15,-3-3 0-15,-3 3 0 16,3-6 1-16,-3 0-1 15,-1 0 1-15,1 1-1 16,-4-7 1-16,0 6 0 16,4 3 1-16,0-3-1 15,-4 0 0-15,0 0-1 0,1 0 1 16,-4-2-1 0,3-1 1-16,0 0-1 0,-3 0 1 0,0 0-2 15,0 0 1-15,0 0 0 16,0 4 1-16,4-1-1 15,-5-3 0-15,5-3 0 16,-1 0 0-16,0 0 0 16,1 0 0-16,-4 1 0 15,0-1 0-15,0 0 0 16,0 0 0-16,0 0 0 16,0 1 1-16,0-1-1 15,0 3 0-15,0 0 0 16,-1 0 0-16,1-3 0 15,0 3 1-15,0 1-1 0,0-4 0 16,-3 3 0-16,0 3 1 16,-1-3-1-16,1 0 0 15,0 0 0-15,3 1 1 16,-1 2-2-16,1-3 1 16,0 0 0-16,0 3 1 15,0 0-1-15,0-3 0 16,0 4 0-16,-3-1 0 0,3 3 0 15,0 0 1-15,0 0-1 16,0-3 0-16,3 6 0 16,0-3 0-16,1 0 0 15,-1 0 0-15,0 3 0 32,4 0 0-32,0 1 0 0,-1-1 0 0,1 0 0 15,0 0 1-15,-1 3-1 16,1 0 0-16,0 0 0 15,-1 0 0-15,1-3 0 0,3-3 0 16,-3 6 0-16,-1-3 0 16,1 0 0-16,0 0 0 15,-1 3 0-15,1-3 0 32,0 3-1-32,-1-3 1 15,1 3-1-15,-4-3 1 0,4 3 0 16,0-2 0-16,-1-1-1 15,-2 3 1-15,2 0 0 16,1 0 0-16,0 3 0 16,3 0 0-16,-4 0 0 15,4 0 0-15,0 0 0 16,0 0 1-16,0 3-1 16,4 0 0-16,-4 3 0 15,0-3 0-15,0 2 0 16,3 1 1-16,0-3-1 0,-3 3 0 31,4 9 0-31,2-3 1 16,-2-3-1-16,-1 6 0 15,0-3 0-15,-3-3 1 16,0 2-1-16,0-2 1 0,0 0-1 16,-3 3 1-16,3 0-1 15,-3-3 0-15,3 0 0 16,-4 0 1-16,4 0-1 15,-3 0 1-15,3-3-1 16,-3 0 0-16,3-1 0 16,-4 1 1-16,4-3-1 15,0 0 1-15,0 0-1 16,-3 0 0-16,3 0 0 16,0 0 1-16,0-3-2 15,0 0 1-15,0 0 0 16,0 0 1-16,0 0-1 15,0 0 1-15,0-6-2 16,3 0 1-16,-3 0 0 16,4 0 1-16,-1-2-1 15,-3-1 0-15,0 0-1 16,0 0 1-16,0-3 0 16,0 0 0-16,0-3 0 15,0 0 0-15,0 3 0 16,0-2 0-16,0-1 0 15,0 0 0-15,0 0 0 16,0 0 0-16,0 3 0 16,0 0 0-16,0 1 0 15,0 2 0-15,3 0 0 0,1 0 1 16,-1 3-1-16,0 3 0 16,7 3 0-16,-10 0 0 15,10 0 0-15,0 6 1 16,0-3-1-16,0 3 0 15,4 0-1-15,-1 0 1 16,4 0 0-16,0 0 1 16,-1 2-1-16,1 1 0 0,0 0 0 15,-1 3 0-15,4 0 0 16,0 6 1-16,4-3-1 16,-4-6 0-16,3 2 0 15,1 1 0-15,-4 0 0 16,0 0 0-16,0 0 0 15,-3 0 0-15,-4 0 0 16,-3 0 0-16,0-3-2 16,0 0 1-16,0-4-4 15,-3 1 0-15,-7-6-7 16,-4-6 1-16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3-06T01:59:30.63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DCF510-03DF-4A47-BDA6-3A8CB2551BA2}" emma:medium="tactile" emma:mode="ink">
          <msink:context xmlns:msink="http://schemas.microsoft.com/ink/2010/main" type="writingRegion" rotatedBoundingBox="6525,4066 20768,3474 21039,9989 6796,10582"/>
        </emma:interpretation>
      </emma:emma>
    </inkml:annotationXML>
    <inkml:traceGroup>
      <inkml:annotationXML>
        <emma:emma xmlns:emma="http://www.w3.org/2003/04/emma" version="1.0">
          <emma:interpretation id="{D1EE4E8F-5D72-4915-BEAC-2DB79A6A1AB3}" emma:medium="tactile" emma:mode="ink">
            <msink:context xmlns:msink="http://schemas.microsoft.com/ink/2010/main" type="paragraph" rotatedBoundingBox="7501,4025 20768,3474 20848,5387 7580,59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0826152-A9E0-486F-83D8-CEB254C3D7F2}" emma:medium="tactile" emma:mode="ink">
              <msink:context xmlns:msink="http://schemas.microsoft.com/ink/2010/main" type="line" rotatedBoundingBox="7501,4025 20768,3474 20848,5387 7580,5939"/>
            </emma:interpretation>
          </emma:emma>
        </inkml:annotationXML>
        <inkml:traceGroup>
          <inkml:annotationXML>
            <emma:emma xmlns:emma="http://www.w3.org/2003/04/emma" version="1.0">
              <emma:interpretation id="{7E7A538C-1E1C-45AB-A883-AE6BAC125135}" emma:medium="tactile" emma:mode="ink">
                <msink:context xmlns:msink="http://schemas.microsoft.com/ink/2010/main" type="inkWord" rotatedBoundingBox="7512,4296 10648,4166 10683,5023 7548,5153"/>
              </emma:interpretation>
              <emma:one-of disjunction-type="recognition" id="oneOf0">
                <emma:interpretation id="interp0" emma:lang="en-US" emma:confidence="0">
                  <emma:literal>#2</emma:literal>
                </emma:interpretation>
                <emma:interpretation id="interp1" emma:lang="en-US" emma:confidence="0">
                  <emma:literal>k 2</emma:literal>
                </emma:interpretation>
                <emma:interpretation id="interp2" emma:lang="en-US" emma:confidence="0">
                  <emma:literal>t 2</emma:literal>
                </emma:interpretation>
                <emma:interpretation id="interp3" emma:lang="en-US" emma:confidence="0">
                  <emma:literal>22</emma:literal>
                </emma:interpretation>
                <emma:interpretation id="interp4" emma:lang="en-US" emma:confidence="0">
                  <emma:literal>4 2</emma:literal>
                </emma:interpretation>
              </emma:one-of>
            </emma:emma>
          </inkml:annotationXML>
          <inkml:trace contextRef="#ctx0" brushRef="#br0">66 53 19 0,'-3'0'9'0,"-4"-9"-3"16,4 3 9-16,3 0-15 16,-3-3 1-16,-1 0 0 15,4 3 1-15,0 0-3 16,0 3 1-16,0 3 1 16,0 0 1-16,0 0 0 15,0 0 0-15,7 0 0 16,0 6 1-16,-1 0 0 15,1 3 0-15,0 3 0 16,3 3 0-16,-4 3-1 16,4-4 1-16,-3 4-1 0,-3 0 1 15,2-3-1-15,-2 0 0 16,-1 3 0-16,0-1 0 16,1-2 0-16,-4 0 0 15,0 0-1-15,0 0 1 16,0 0-1-16,-4 0 0 15,1-1 0-15,-4-2 0 16,1 0-1-16,-5 0 1 16,1-6-1-16,0 3 1 0,0-3-1 15,0 0 1-15,0 6-1 16,0 0 0-16,4 2 0 16,-4 1 1-16,3 6-1 15,0 0 0-15,4 0 0 16,0-4 1-16,3 1-1 15,-4-3 1-15,4 0-1 16,0 0 1-16,4 0-1 16,-4-3 0-16,3-1 0 15,0 4 0-15,1-3 0 16,-1 0 0-16,0 0-1 16,-3 0 1-16,0-3-1 15,0-3 1-15,0 0 0 16,-3 0 0-16,3-3-1 15,-3 0 1 1,-1 0 0-16,1-1 0 16,0-2 0-16,-1 0 0 15,1-2 0-15,0 2 0 16,3 0 0-16,0 2 1 16,0-2-1-16,0 0 1 15,3-5 0-15,-3 5 0 16,7-6-1-16,-7 6 1 15,10 0 0-15,-4 0 0 16,4 0-1-16,0 0 1 16,0 0-1-16,4 3 1 0,-1-3 0 15,0 0 0-15,-3 0-1 16,1 0 1-16,-1 0-1 16,0 3 0-16,6-9 0 15,1 3 1-15,0 6-1 16,3-6 1-16,-4 0 0 15,1 3 0-15,0-3-1 16,3 0 1-16,0 3-1 16,0-3 1-16,-3 0-1 15,-1 0 0-15,1 0 0 16,0-3 1-16,0 0-1 16,-1 0 1-16,1-3-1 15,0 3 1-15,-1-3-1 16,1 0 1-16,-3 3-1 15,-1 0 0-15,0 3-1 16,1 3 1-16,-1-2-1 0,0 2 1 16,1 0 0-16,-1 0 0 15,0 2-1-15,1 1 1 16,-4 3-1-16,-3 0 1 16,-1-3-2-16,-2 6 1 15,-1-3-3-15,-3 3 0 16,3-6-4-16,-3-3 1 15,-6-3-9-15,-8-3 1 16</inkml:trace>
          <inkml:trace contextRef="#ctx0" brushRef="#br0" timeOffset="1281.3736">63 558 26 0,'3'6'13'0,"-3"0"-9"16,0-9 13-16,0 3-17 16,0-6 1-16,0 6-1 15,-3-3 1-15,3 3-1 16,0 0 0-16,0 0 0 16,3-6 1-16,1 0 0 15,-4 6 0-15,6-6 0 16,-2 0 1-16,2 0 0 15,1 3 0-15,0 0 0 16,-1 0 1-16,-2 0-2 16,-4 3 1-16,7-6-1 15,-1 6 1-15,1 0 0 16,0 0 0-16,-1-3 1 0,4 0 0 16,4 0 0-16,-4-3 0 15,3 3 0-15,0 0 0 16,4-3-1-16,-4 3 0 15,4 1-1-15,7-1 1 16,-1-3-1-16,0 0 0 16,-3-6 0-16,4 3 0 15,-1 0-1-15,4-3 0 16,0 0 0-16,6 3 0 0,-3 0 0 16,0 3 1-16,-3 0-2 15,-4-2 1-15,4 2 0 16,0 0 1-16,3 0-1 15,7 0 0-15,-1 0 0 16,1 0 0-16,0-3 1 16,3 0 1-16,0 0-1 15,4 0 0-15,-4 0 0 16,0 0 1-16,-3 3-1 16,-7 1 1-16,3-1-2 15,4 3 1-15,3 0-1 16,3 3 1-16,-2 0-1 15,2 0 0-15,0 0-1 16,4 0 1-16,-3 0 0 16,-1 0 0-16,-3 0 0 15,-6 0 0-15,-1 0 0 0,1 0 0 16,-1 0 0-16,7 0 0 16,0 0 0-16,-3 0 0 15,0 0 0-15,-4-3 0 16,4-3-2-16,-7 0 1 15,-3-3-6-15,-7 0 0 16,-4 0-8-16,-6-6 0 16,0-3-1-16,1-8 0 15</inkml:trace>
          <inkml:trace contextRef="#ctx0" brushRef="#br0" timeOffset="3538.7778">2389-250 8 0,'-7'-3'4'0,"11"6"-5"15,2-3 5-15,1 0-4 16,0 0 1-16,0-3 5 16,-1 3 0-16,1 0-6 15,0-3 1-15,-1 0 4 16,-2 0 1-16,2 0 0 16,1 0 1-16,0 0-3 15,-1 0 1-15,1 3-1 16,3-3 0-16,0 3-2 15,0-3 1-15,3 3-2 16,1 0 0-16,-1 0 0 16,4 3 0-16,0 0-1 15,-1 3 1-15,1 3 0 0,3 6 0 16,-3-1 0-16,0 1 0 16,-1 6 0-16,-2 0 0 15,2 0 0-15,-6 5 0 16,4 1-1-16,-4-3 1 15,3 0-1-15,0 2 1 16,1-2-1-16,-1 3 1 16,-3 6-1-16,0-7 0 15,-3 1 0-15,0-3 0 16,-7 3 0-16,-7-1 0 0,4 1-1 16,-1 0 1-16,-2-3 0 15,-1-7 0-15,-3 1 0 16,0 3 0-16,0-3 0 15,0-3 0-15,0 0-1 16,0-4 1-16,0 4 0 16,-4-3 1-16,4 0-1 15,-3-3 0-15,3 0 0 16,0-3 0-16,0 0 0 16,-3 0 0-16,2-3 0 15,1-3 0-15,0 0 0 16,-3-9 0-16,3 0 0 15,-3-3 0-15,3 0 0 16,-4 0 0-16,1 3 0 16,3-3 0-16,-3-2 0 15,2-1 1-15,1 0-2 16,0-3 1-16,4 0 0 0,-1 0 0 16,0 1 0-16,4 2 0 15,0 3 0-15,-1 3 0 16,1 0 0-16,0 3 1 15,3 0-1-15,0 3 1 16,0 3-1-16,3-6 1 16,-3 6-1-16,7-6 1 15,-1 3-1-15,4 0 1 16,0-3-1-16,0 6 1 0,4 0-1 16,3 3 0-16,-1 0 1 15,4-3 1-15,0 3-1 16,4 3 1-16,-4 3-1 15,0 3 1-15,0 0-1 16,-3 0 1-16,3 0-2 16,3 0 1-16,4 2-1 15,0 1 1-15,-1 0-1 16,8-6 1-16,-8 3 0 16,1 0 0-16,0 9-1 15,-4-1 1-15,1 1-1 16,-1 0 0-16,0-3 0 15,-2 3 0-15,-1-7 0 16,-4-2 1-16,1 0-4 16,-4-6 1-16,-3-3-6 15,-3-3 1-15,-4-6-7 16,-6-6 0-16</inkml:trace>
        </inkml:traceGroup>
        <inkml:traceGroup>
          <inkml:annotationXML>
            <emma:emma xmlns:emma="http://www.w3.org/2003/04/emma" version="1.0">
              <emma:interpretation id="{ADB8ED2E-927A-4EED-9392-03D8684892A7}" emma:medium="tactile" emma:mode="ink">
                <msink:context xmlns:msink="http://schemas.microsoft.com/ink/2010/main" type="inkWord" rotatedBoundingBox="11205,3871 14095,3751 14141,4849 11251,4969"/>
              </emma:interpretation>
              <emma:one-of disjunction-type="recognition" id="oneOf1">
                <emma:interpretation id="interp5" emma:lang="en-US" emma:confidence="1">
                  <emma:literal>second</emma:literal>
                </emma:interpretation>
                <emma:interpretation id="interp6" emma:lang="en-US" emma:confidence="0">
                  <emma:literal>Second</emma:literal>
                </emma:interpretation>
                <emma:interpretation id="interp7" emma:lang="en-US" emma:confidence="0">
                  <emma:literal>seconds</emma:literal>
                </emma:interpretation>
                <emma:interpretation id="interp8" emma:lang="en-US" emma:confidence="0">
                  <emma:literal>•econ</emma:literal>
                </emma:interpretation>
                <emma:interpretation id="interp9" emma:lang="en-US" emma:confidence="0">
                  <emma:literal>bacon</emma:literal>
                </emma:interpretation>
              </emma:one-of>
            </emma:emma>
          </inkml:annotationXML>
          <inkml:trace contextRef="#ctx0" brushRef="#br0" timeOffset="5039.1074">3810-84 35 0,'3'9'17'0,"-10"-6"-17"16,7-3 25-16,0 0-24 16,0 0 1-16,-3-3 1 15,3 0 1-15,-3 3-5 16,-1 0 0-16,4 0 3 16,-3 3 0-16,-1 0-1 15,1 0 0-15,-7 0-1 16,0 6 1-16,0 0-1 15,0 0 1-15,0 2-1 16,0 1 1-16,0 0-1 16,0 0 1-16,3 3-1 15,1 0 1-15,2-3 0 16,1 0 1-16,3-1-1 16,0 1 1-16,3 0-1 0,4 3 0 15,0 0 0-15,3 0 1 16,0-3-3-16,0 0 1 31,3 2 0-31,0-2 0 16,1 0 0-16,2-3 0 15,1 0 1-15,0-3 0 16,3 0 0-16,0 0 0 16,0 0 0-16,3 0 0 0,-2 0 0 15,-1 0 0-15,-4 0-1 16,1-1 1-16,-4 4-1 15,-3 0 0-15,-3 0 0 16,0 3 0-16,-7 0-1 16,0-3 1-16,-7-3-1 15,-6 3 1-15,-4 3 0 16,0 3 0-16,-3-1 0 16,-3 1 1-16,-1-3-1 15,4 0 0-15,4 3 0 16,-1 3 0-16,0-6 0 15,4-4 1-15,0 1-2 16,2-6 0-16,-2-3-4 16,3-6 1-16,3-3-9 15,1-5 1-15,-1-7-3 16,0 3 1-16</inkml:trace>
          <inkml:trace contextRef="#ctx0" brushRef="#br0" timeOffset="5710.976">4244 204 26 0,'17'-3'13'0,"-7"-9"-14"15,-7 6 22-15,4-3-21 16,-1-2 1-16,1-1 1 15,-4 0 0-15,1-3-3 16,-1 0 0-16,4 0 2 16,0 0 1-16,3 1-1 15,0 2 1 1,0-12-1 0,0 3 1-16,0 3 0 0,-7 0 0 15,0 1 0-15,-6 2 0 16,-4 0 0-16,-3 6 0 15,0-3-1-15,-3 0 0 16,-4 6 0-16,-3 0 0 16,-3 6-1-16,-7 0 0 15,3 6 0-15,4 6 1 16,2 0-1-16,8 3 1 16,3 6 0-16,7 0 0 15,9 5 0-15,8 1 0 16,6 3 0-16,3 2 0 0,-3-5-1 15,4 0 1-15,9 0 0 16,4 2 0-16,3-5 0 16,0 0 1-16,0 0-3 15,0-4 1-15,0-2-2 16,-3-6 0-16,0 3-3 16,-7-3 1-16,0-3-5 15,-7-3 1-15,-2-6-4 16,-5 3 1-16</inkml:trace>
          <inkml:trace contextRef="#ctx0" brushRef="#br0" timeOffset="6305.2846">4889 20 44 0,'0'24'22'0,"7"0"-29"0,-11-19 43 16,4-2-36-16,-3 3 1 0,-4 0 1 15,1 0 1-15,-4-3-4 16,3 3 0-16,0 0 0 16,1 0 1-16,-1 6-1 15,4-3 0-15,-1-3-1 16,1 6 1-16,3-3 0 16,3 5 1-16,-3 1 2 15,4 0 0-15,6 3 0 16,3 0 1-16,0-3-1 15,7-3 1-15,0-4-1 16,4-2 0-16,-1-3-2 16,1-3 1-16,-1-3-4 15,0-3 1-15,1 1-2 16,3-1 0-16,-4 0-1 0,4 0 0 16,-4 0-2-16,0 0 0 15,1 0-3-15,-1 0 1 16,-6 3-1-16,-7 3 1 15</inkml:trace>
          <inkml:trace contextRef="#ctx0" brushRef="#br0" timeOffset="6727.1848">5327 14 52 0,'10'21'26'0,"-7"-6"-40"16,1-9 56-16,-4 0-42 15,3 3 1-15,-3-1-1 16,3 4 0-16,-3 0 0 15,4 6 0-15,-4-3 0 16,0-3 0-16,0 0 0 16,3 5 0-16,4-2 0 15,3 0 0-15,3 0 0 16,4 0 0-16,3 0 0 16,3 0 0-16,1-7 0 15,-1-2 0-15,0-3 0 16,-3-6 1-16,0-5-1 15,-3-7 0-15,0 0 0 0,-7 3 0 16,-3-6 1-16,-4 0 0 16,-3 0-1-16,-3-2 1 15,-7 8-1-15,-4-3 1 16,-3 3-1-16,-3 0 0 16,0 6-3-16,0-3 0 15,4 0-2-15,-1-2 0 16,4 2-3-16,3 0 0 0,3 0-6 15,0 6 1-15</inkml:trace>
          <inkml:trace contextRef="#ctx0" brushRef="#br0" timeOffset="7242.7894">5811 133 42 0,'21'18'21'0,"-5"20"-19"15,-12-32 38-15,-1 3-40 16,0 3 1-16,1 0 0 15,-1-3 1-15,0 0-3 0,1-3 1 16,-4-3 0-16,0-3 0 16,0-9-1-16,3-3 1 15,-3 3-1-15,0-6 1 16,3-3-2-16,1-5 1 16,2 2 0-16,1 3 1 15,0 0 0-15,3 0 0 16,0 3 0-16,0 1 0 15,3 5 1-15,-3 0 0 0,4 0-1 16,-4 9 1-16,3 3-1 16,0 6 1-16,4 6-1 15,0 2 0-15,-1 1 0 16,-2-3 0-16,-1 3-2 16,1 0 1-16,-4 0-3 15,0-1 1-15,0-2-4 16,0-3 1-16,-4-3-4 15,1-3 1-15,3-3-3 16,-3-3 1-16</inkml:trace>
          <inkml:trace contextRef="#ctx0" brushRef="#br0" timeOffset="7820.8892">6386-120 41 0,'4'3'20'0,"-1"12"-23"0,-3-6 40 16,3 0-36-16,-3 6 0 15,4 0 0-15,-1 3 0 16,-3-1-1-16,3 1 0 16,-3 6 0-16,0-6 1 15,0 0-1-15,0 2 0 16,0-2 0-16,0 3 0 15,0-6-1-15,0 0 1 0,0 0 1 16,0-1 0-16,0-2-1 16,4 0 1-16,2-3 0 15,4-3 0-15,0-3-1 16,4-3 1-16,3-3-1 16,3 0 1-16,0-3-1 15,0 0 1-15,0-6-2 16,-4-3 1-16,-2-5 0 15,-8-4 1-15,-12-3 0 16,-1-8 1-16,-6-4 1 16,-7-3 0-16,-4-5 1 15,1-7 0-15,0 4-1 16,-8-4 1-16,-5-2-2 16,-1-1 1-16,3 7-3 15,1-4 1-15,3 7-2 16,3 2 0-16,4 10-1 15,3 8 0-15,3 3-2 0,4 6 1 16,-1 1-3-16,4 5 1 16,4 0-6-16,-1 0 1 15,7 3-5-15,3 0 0 16</inkml:trace>
        </inkml:traceGroup>
        <inkml:traceGroup>
          <inkml:annotationXML>
            <emma:emma xmlns:emma="http://www.w3.org/2003/04/emma" version="1.0">
              <emma:interpretation id="{9968E15D-8795-4A31-A969-4691AEBEAAAA}" emma:medium="tactile" emma:mode="ink">
                <msink:context xmlns:msink="http://schemas.microsoft.com/ink/2010/main" type="inkWord" rotatedBoundingBox="14793,3854 17210,3753 17246,4615 14829,4715"/>
              </emma:interpretation>
              <emma:one-of disjunction-type="recognition" id="oneOf2">
                <emma:interpretation id="interp10" emma:lang="en-US" emma:confidence="1">
                  <emma:literal>SQL</emma:literal>
                </emma:interpretation>
                <emma:interpretation id="interp11" emma:lang="en-US" emma:confidence="0">
                  <emma:literal>son</emma:literal>
                </emma:interpretation>
                <emma:interpretation id="interp12" emma:lang="en-US" emma:confidence="0">
                  <emma:literal>sox</emma:literal>
                </emma:interpretation>
                <emma:interpretation id="interp13" emma:lang="en-US" emma:confidence="0">
                  <emma:literal>SQh</emma:literal>
                </emma:interpretation>
                <emma:interpretation id="interp14" emma:lang="en-US" emma:confidence="0">
                  <emma:literal>{QL</emma:literal>
                </emma:interpretation>
              </emma:one-of>
            </emma:emma>
          </inkml:annotationXML>
          <inkml:trace contextRef="#ctx0" brushRef="#br0" timeOffset="9899.8807">7610-589 27 0,'3'-3'13'0,"-20"-12"-6"16,14 12 13-16,-4-3-19 15,-6 3 1-15,3 0 1 16,-7-3 1-16,0 6-5 15,1 0 1-15,2 3 2 16,-2 0 1-16,-1 3-1 16,0 0 1-16,-3 0-1 15,-3 6 0-15,-1 0-1 16,4 0 1-16,0 0 0 16,3 3 0-16,4-1 0 15,3 1 0-15,0 0-1 16,7 3 1-16,3 3-1 15,3 0 0-15,7-1 0 16,3-5 0-16,4 6-1 16,3-6 1-16,0 0-1 0,-3 0 1 15,6-1-1-15,4 1 1 16,3 3-1-16,4 0 1 16,-1 0-1-16,-3-3 1 15,0-1-1-15,-3 1 0 16,-4 0 0-16,-3 0 1 15,-3 3-1-15,-7 0 0 16,-3-1 0-16,-4 4 0 16,-6 0 0-16,-1 0 1 0,-2-3-1 15,-11-1 1-15,-3 1 0 16,-3 0 0-16,-1 0-1 16,-6 0 1-16,3-3 0 15,4-6 0-15,-4-4 0 16,-3-5 0-16,0-5-3 15,-3 2 1-15,3-3-4 16,-1 3 1-16,5-3-6 16,6-3 0-16,3-6-6 15,7 0 1-15</inkml:trace>
          <inkml:trace contextRef="#ctx0" brushRef="#br0" timeOffset="10634.4834">8171-616 44 0,'17'6'22'0,"-4"9"-20"0,-13-15 39 0,0 6-40 15,0 3 0-15,0 0 0 16,-3 3 1-16,-4 0-3 15,-6-1 1-15,-4 4 1 16,0 3 1-16,1-3-2 16,-5 6 1-16,5 0 0 15,-4-1 0-15,-4 1-1 16,11 6 0-16,0-3 0 16,3-1 0-16,0 4 0 15,3-3 1-15,0-3-1 16,0 0 0-16,4-4 1 15,0 1 0-15,3 0 0 16,0 0 0-16,3 0-1 16,7 0 1-16,7-1 0 15,3 1 0-15,10-6-1 0,10-3 1 16,0-6-1-16,4-3 1 16,2-12-1-16,1 3 1 15,-3-6-1-15,-8-6 0 16,1 1-1-16,0-1 1 15,-4-3-1-15,1 0 1 16,-4 1-1-16,0 2 1 16,-10 3-1-16,-7 6 0 0,-6-6 0 15,-10-3 1-15,-7-2-1 16,-4-1 1-16,-2-3 0 16,-8-3 0-16,1 7 0 15,-7-1 1-15,-4 0-2 16,-2 3 0-16,-1 4-4 15,0 5 1-15,-3 3-6 16,10 3 0-16,-10 0-5 16,6 9 0-16</inkml:trace>
          <inkml:trace contextRef="#ctx0" brushRef="#br0" timeOffset="11181.3126">8331-265 46 0,'7'-12'23'0,"0"3"-25"0,-4 3 41 15,0 3-38-15,4 0 0 16,0 3 0-16,0 0 0 31,6 6-2-31,0 0 1 16,1 6 1-16,2 3 0 15,-2 3 0-15,-4-1 1 0,3 10-1 16,0 0 0-16,8 6-1 16,2 5 1-16,7 1-1 15,0-1 1-15,-3-2-1 16,-4-6 0-16,1-1-1 15,-8-2 0-15,-2-6-3 16,-1-9 0-16,-3-9-5 16,-3-6 0-16,-7-12-6 15,0-3 1-15</inkml:trace>
          <inkml:trace contextRef="#ctx0" brushRef="#br0" timeOffset="11540.7221">8803-530 56 0,'20'21'28'0,"0"-3"-39"0,-14-12 55 16,4 6-44-16,-3 0 0 15,3 6-1-15,-3 2 1 16,0 1-1-16,-1 9 1 16,1 3-1-16,-4-1 1 15,1 7-1-15,-1 2 1 0,-3 1 0 16,0 3 0-16,3 2 0 16,1-5 0-16,-1-7 1 15,0 1 0-15,1-6 1 16,2-7 0-16,-2-5 1 15,2-6 0-15,1-6 0 16,3-6 0-16,0-3-1 16,-3-6 1-16,6 0-1 15,7 0 1-15,4 3-2 16,9 1 0-16,4 2 0 16,6 6 0-16,4 2-1 15,3 1 1-15,0-3-3 16,-3 3 1-16,-7 3-2 15,7 3 1-15,0-3-3 16,3-3 0-16,-7 0-4 16,-6 3 0-16,-7-3-7 15,-3-6 1-15,-7 0-1 16,-7-3 1-16</inkml:trace>
        </inkml:traceGroup>
        <inkml:traceGroup>
          <inkml:annotationXML>
            <emma:emma xmlns:emma="http://www.w3.org/2003/04/emma" version="1.0">
              <emma:interpretation id="{87567AAE-39EF-4444-982F-B7F423034CFC}" emma:medium="tactile" emma:mode="ink">
                <msink:context xmlns:msink="http://schemas.microsoft.com/ink/2010/main" type="inkWord" rotatedBoundingBox="17804,3811 20777,3688 20848,5387 17875,5511"/>
              </emma:interpretation>
              <emma:one-of disjunction-type="recognition" id="oneOf3">
                <emma:interpretation id="interp15" emma:lang="en-US" emma:confidence="1">
                  <emma:literal>Query</emma:literal>
                </emma:interpretation>
                <emma:interpretation id="interp16" emma:lang="en-US" emma:confidence="0">
                  <emma:literal>Qvery</emma:literal>
                </emma:interpretation>
                <emma:interpretation id="interp17" emma:lang="en-US" emma:confidence="0">
                  <emma:literal>QUery</emma:literal>
                </emma:interpretation>
                <emma:interpretation id="interp18" emma:lang="en-US" emma:confidence="0">
                  <emma:literal>query</emma:literal>
                </emma:interpretation>
                <emma:interpretation id="interp19" emma:lang="en-US" emma:confidence="0">
                  <emma:literal>Querj</emma:literal>
                </emma:interpretation>
              </emma:one-of>
            </emma:emma>
          </inkml:annotationXML>
          <inkml:trace contextRef="#ctx0" brushRef="#br0" timeOffset="12697.946">10340-654 38 0,'10'-9'19'0,"-3"12"-24"15,-4 0 37-15,0 0-32 16,1 3 0-16,-4 3 2 16,0 5 0-16,0-2-2 15,0 3 0 1,-4-3 1-16,1 6 1 0,0 0 0 15,-4 2 1-15,0 7-2 16,1 0 1-16,-4 3-2 16,0-7 1-16,0 10 0 15,0 0 1-15,3 2-2 16,0-5 1-16,4 9 0 16,0-1 0-16,3 1 0 15,3-3 1-15,4 2-1 16,3-8 0-16,6 0 0 15,8-4 0-15,6-2-1 16,0-6 1-16,7-3 0 0,-7-6 0 16,3-6-1-16,4-3 1 15,3-6-1-15,7-3 0 16,-4 0-1-16,1-6 1 16,-4 0 0-16,-3-3 0 15,-1 1-1-15,-6-7 1 16,-3 3-1-16,-7-3 1 15,-3-8 1-15,-10-4 0 16,-11 3 0-16,-9-2 0 16,-7-7 1-16,-10 0 0 0,-14 1-1 15,1-10 1-15,-1 7-2 16,4 5 0-16,-3-2-4 16,-7 8 1-16,0 9-4 15,-1 3 1-15,5 6-7 16,-8 10 0-16,11 7-2 15,6 4 1-15</inkml:trace>
          <inkml:trace contextRef="#ctx0" brushRef="#br0" timeOffset="13510.4802">10584-167 45 0,'-3'3'22'0,"-7"-3"-33"16,10 0 44-1,0 0-40 1,0 0 1-16,0 0-6 16,3 0 1-16,-3 0 10 15,0 0 1-15,7-3-11 16,-1 3 0-16,-2 3 7 31,49-27 4-31,-106 48 2 16,53-24 0-16,0 3 6 15,0-3 1-15,0 0 1 16,0 0 1-16,0 0-6 16,0 0 0-16,3-3-2 15,-3 3 1-15,7-3-3 16,-1 0 0-16,1 3-1 16,0 0 0-16,-4 3 0 0,0 0 0 15,4 0 0-15,-7 0 0 16,3 0 1-16,-3 0 1 15,0 0 0-15,0-3 1 16,0 3-1-16,-3-3 1 16,3 3-1-16,-3-3 0 15,-1 0-1-15,4 0 1 16,-3 3-2-16,3-6 1 16,0 3 0-16,0-3 0 0,0 3-1 15,0 0 1-15,0 0 0 16,0-3 0-16,0 3 0 15,0 0 1-15,0 3-2 16,0-3 1-16,0 0 0 16,3-6 1-16,-3 6-2 15,4 3 1-15,-1 3-1 16,0-3 1-16,4 6 0 16,3-1 0-16,0 7 0 15,0-6 0-15,0 3 1 16,4-3 0-16,6 0-1 15,0 6 1-15,0-3-1 16,3 2 1-16,1 1-1 16,2 3 1-16,4 3-1 15,0 3 0-15,4 2-1 16,-7 1 0-16,-1-6-1 16,-2-3 1-16,-4 0-2 0,-3-1 1 15,-7-5-4-15,0-3 1 16,-4-3-5-16,-2-6 1 15,-4 0-8-15,-10-9 1 16,-4 0-1-16,-3-3 1 16</inkml:trace>
          <inkml:trace contextRef="#ctx0" brushRef="#br0" timeOffset="14197.9262">11095-259 38 0,'7'12'19'0,"6"2"-24"0,-9-8 38 16,2 3-33-16,1 3 1 15,0 0 1-15,-1 3 0 16,1 9-3-16,0-3 1 16,0 8 1-16,3-2 1 15,3 0-1-15,7-1 1 16,3 1-2-16,1-3 1 16,13-6 2-1,-1-6 0-15,-2-9-1 16,-1-12 1-16,-6-6-1 15,-4-12 1-15,-3-3-1 16,-3-2 0-16,-4-7-3 16,-6-8 0-16,-4 5-2 15,-3 6 1-15,-3 1-3 16,-4-1 0-16,1 0-5 16,-1 7 0-16,-3 8-4 15,3 0 1-15</inkml:trace>
          <inkml:trace contextRef="#ctx0" brushRef="#br0" timeOffset="14666.6803">11837-131 48 0,'17'29'24'0,"0"-23"-34"0,-14 0 46 16,4-3-35-16,-1 0 1 16,1 0-3-16,0-6 1 15,-1 0-2-15,1-3 0 0,0-3 1 16,0-6 0-16,-1 3-1 15,1 4 0-15,0-1 1 16,-1-3 1-16,-2 0 1 16,-4 0 0-16,0 0 0 15,-4 0 0-15,-2 0 0 16,-4 3 1-16,-4 3-1 16,-3 6 0-16,-6 6-1 15,0 3 0-15,-7 3 0 16,6 3 1-16,4 3 0 15,0 3 1-15,7 2-1 16,3 4 1-16,6-3 0 16,4 0 0-16,7 0 0 15,10-4 0-15,-1-2 0 16,5 0 0-16,-1-6 0 16,3-3 0-16,7 0-1 15,0-3 1-15,0-3-2 16,0-3 0-16,0-3-1 0,-3 3 0 15,-4-3-3-15,-6 3 1 16,0 0-3-16,-4-3 0 16,4 3-4-16,-7-3 1 15,0 0-5-15,-3 3 0 16</inkml:trace>
          <inkml:trace contextRef="#ctx0" brushRef="#br0" timeOffset="15032.5322">12188-63 37 0,'10'15'18'0,"-3"-3"-19"15,0-9 31-15,-1 2-30 16,1 7 1-16,3 0 0 16,0 3 1-16,0 0-2 15,0-3 1-15,3 0 2 16,-3 0 1-16,-6-6 0 15,-1-3 0-15,-6-9 0 16,3-3 0-16,-4-6-1 16,1-6 0-16,0-6-2 15,-1-8 0-15,8 8-1 16,-1-3 1-16,4-5-1 16,3 2 0-16,0 3 0 15,0 0 1-15,7 10 0 16,-4 2 0-16,0 0-2 15,4 3 1-15,0 3-3 0,-1 3 1 16,5 3-4-16,-1 0 1 31,6 6-10-31,-6 3 0 16</inkml:trace>
          <inkml:trace contextRef="#ctx0" brushRef="#br0" timeOffset="15688.7417">12656-200 49 0,'3'12'24'0,"4"-3"-22"16,0-9 37-16,-1 0-38 15,5 0 0-15,-1 0 0 16,6 0 1-16,1 0-4 0,6 0 0 16,4-6 1-16,7-3 1 15,-1-6-1-15,0-3 0 16,1-2-1-16,-4 2 1 15,-3-3 1-15,-7 6 0 16,-4-6 0-16,-2 7 1 16,-4-1-1-16,-4 3 0 15,-6 12 0-15,0 3 1 16,-3 3-1-16,0 3 0 16,-1 8 0-16,4 10 0 0,4 0 0 15,2 17 0-15,8 13 0 16,9 14 0-16,1 3-1 15,-4 10 1-15,6-1 0 16,4 15 0-16,7 9 0 16,-3-12 1-16,-11 3 0 15,-6-15 0-15,-17-6 1 16,-14-2 0-16,-6-19 0 16,0-11 1-16,-3-13-1 15,-4-17 0-15,-6-12-1 16,-4-6 1-16,-3-12-1 15,0-11 0-15,0-10-1 16,-4 0 1-16,4-8 0 16,7-7 0-16,9 1 0 15,11 2 1-15,10-2 0 16,9 8 0-16,8 0-1 0,6-2 1 16,10 2-3-16,7 1 1 15,3 8-3-15,0 6 1 16,-4 9-2-16,5 1 1 15,-1 5-5-15,-4 6 1 16,-9 0-7-16,-7 6 1 16,-6-9-3-16,-4-3 1 15</inkml:trace>
        </inkml:traceGroup>
      </inkml:traceGroup>
    </inkml:traceGroup>
    <inkml:traceGroup>
      <inkml:annotationXML>
        <emma:emma xmlns:emma="http://www.w3.org/2003/04/emma" version="1.0">
          <emma:interpretation id="{E4106B9F-5B92-4F6B-904E-409B4B2A3353}" emma:medium="tactile" emma:mode="ink">
            <msink:context xmlns:msink="http://schemas.microsoft.com/ink/2010/main" type="paragraph" rotatedBoundingBox="7180,8106 9212,10000 8524,10738 6492,8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E228AD-6B1E-43D0-A063-BF9CFA7897B5}" emma:medium="tactile" emma:mode="ink">
              <msink:context xmlns:msink="http://schemas.microsoft.com/ink/2010/main" type="line" rotatedBoundingBox="7180,8106 9212,10000 8524,10738 6492,8844"/>
            </emma:interpretation>
          </emma:emma>
        </inkml:annotationXML>
        <inkml:traceGroup>
          <inkml:annotationXML>
            <emma:emma xmlns:emma="http://www.w3.org/2003/04/emma" version="1.0">
              <emma:interpretation id="{62683D37-056F-4CE6-9DF1-2E28EE939253}" emma:medium="tactile" emma:mode="ink">
                <msink:context xmlns:msink="http://schemas.microsoft.com/ink/2010/main" type="inkWord" rotatedBoundingBox="7180,8106 9212,10000 8524,10738 6492,8844"/>
              </emma:interpretation>
              <emma:one-of disjunction-type="recognition" id="oneOf4">
                <emma:interpretation id="interp20" emma:lang="en-US" emma:confidence="0">
                  <emma:literal>of</emma:literal>
                </emma:interpretation>
                <emma:interpretation id="interp21" emma:lang="en-US" emma:confidence="0">
                  <emma:literal>Or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or</emma:literal>
                </emma:interpretation>
                <emma:interpretation id="interp24" emma:lang="en-US" emma:confidence="0">
                  <emma:literal>0,</emma:literal>
                </emma:interpretation>
              </emma:one-of>
            </emma:emma>
          </inkml:annotationXML>
          <inkml:trace contextRef="#ctx0" brushRef="#br0" timeOffset="30067.6566">1500 5682 8 0,'3'-3'4'0,"1"0"14"15,-4 3-16-15,0 0 1 16,0 0 0-16,3-3 3 16,-3 3 0-16,4 0-6 15,-4 0 0-15,3 3 5 0,-3 0 0 16,0 0-1-16,0 0 1 16,0 0-2-16,-3-3 0 15,-1 3-1-15,-3-3 0 16,1 6 0-16,-1-3 0 15,-3-6-2-15,0 3 1 16,-3 0-1-16,-7-6 1 16,0 0-1-16,-7 6 1 15,3-3-1-15,-2 0 1 0,-1-3-1 16,0 0 1-16,4 0-1 16,-1 1 1-16,1-1 0 15,0 0 0-15,-4-3 0 16,0 0 0-16,-3-3 0 15,3 0 0-15,-3-3 0 16,4 0 1-16,-1 1-2 16,0-7 1-16,0 6-1 15,-3 3 0-15,4 0 1 16,-1-3 0-16,0-9-1 16,0 4 1-16,1-1 0 15,2-3 0 1,1 0 0-16,6 4 0 0,0-1-1 15,1 0 1-15,-1 0-1 16,0-3 1-16,1-2-1 16,-1 2 0-16,0 6 0 15,0 0 1-15,-3 0-1 16,0-2 0-16,0-4 0 16,4 3 0-16,-5-3 0 15,5 1 0-15,-4 2 0 16,6 3 0-16,1 3 1 15,0 3 0-15,3 0-1 16,0 6 1-16,0 0-1 16,3 0 1-16,0 4-1 15,0-1 1-15,1 0-1 16,-1 0 0-16,-3 3-1 0,3 0 1 16,-3-6 0-16,0 0 0 15,0-3 0-15,0 6 0 16,0-3 0-16,0 0 0 15,0 0 0-15,4 3 0 16,-1 3 0-16,-3 3 1 16,3 0-1-16,0 0 1 15,4 0 0-15,0 0 0 16,-1-3-1-16,1 6 1 0,3-3 0 16,0 0 0-16,0 0-1 15,3 0 1-15,1 0-1 16,2 3 1-16,1 3-1 15,0-1 0-15,-4 4 0 16,1 3 1-16,2 0-1 16,1 0 0-16,0 0 0 15,-4 0 0-15,-3-1-1 16,3-2 1-16,1 3 0 16,-4-3 0-16,0-3-1 15,3 0 1-15,-3 0 0 16,0 0 0-16,0 3-1 15,0-9 1-15,0 5 0 16,3-2 0-16,-3 3-1 16,4-6 1-16,-4 6-1 15,0-6 1-15,0 0-1 16,0-3 1-16,0 3-1 0,0-3 0 16,0-3 1-16,0-6 0 15,0-6-1-15,0 6 1 16,0-5 0-16,-4-4 1 15,4 0-1-15,0-3 0 16,0 0-1-16,0 1 1 16,0-1 0-16,0 6 1 15,0-3-1-15,4-6 0 16,-4 1 0-16,3 2 0 16,-3 0 0-16,0 3 0 0,0 0 0 15,0 1 1-15,0 2-1 16,7 3 1-16,-4 0-1 15,7 6 1-15,0 0 0 16,3 6 0-16,1 0-1 16,2 3 1-16,1 6-1 15,0 6 1-15,3-3-1 16,0 0 1-16,0-4-1 16,7 1 0-16,-4-3 0 15,-3 3 1-15,0 0-1 16,0-6 0-16,-3 0 0 15,0 3 1-15,-4-6-1 16,1 0 0-16,-4 3-1 16,0 0 1-16,3-3-1 15,0-3 1 1,-3-9-11 0,-3 0 0-16,-4 0-5 0,1-3 1 15</inkml:trace>
          <inkml:trace contextRef="#ctx0" brushRef="#br0" timeOffset="26955.8862">-57 3992 10 0,'0'0'5'0,"0"-3"0"0,0 3 6 15,0 0-9-15,0-6 1 16,0 0 0-16,-4 0 1 15,1 0-5-15,0 0 0 16,-1 0 3-16,-2 0 1 16,-1 0-2-16,-3-2 1 15,0-1-1-15,-3 0 1 0,-1 0-1 16,-3 3 1-16,-3-6-1 16,0 3 1-16,0-3-1 15,0 0 0-15,0-3 1 16,0 6 0-16,-3-2-1 15,3 5 1-15,3-3 0 16,4 6 1-16,-4 0-1 16,0 9 0-16,1-6-1 15,2 3 1-15,-3 3-1 16,1-3 0-16,-1 0-1 16,0 3 1-16,-6-1-1 15,6 4 1-15,-3 0-1 16,0-3 1-16,0 3-1 15,3 3 1-15,1 3-1 16,-1 3 0-16,0 3 0 16,0 2 1-16,1-2-1 15,-4-6 1-15,0 9 0 16,3-1 0-16,0 4-1 0,1 0 1 16,2-3-1-16,1 2 1 15,3-2-1-15,0 3 0 16,3-3 0-16,0 5 1 15,4 1-1-15,3-3 1 16,0-3-1-16,3 2 1 16,1 4 0-16,2 3 0 15,1-4 0-15,0-2 1 16,3-3-1-16,0 3 0 0,0 2 0 16,3 4 0-16,4-3-1 15,0 0 1-15,-1-1 0 16,4 4 0-16,0-6 0 15,4-1 0-15,3-2 0 16,3 6 0-16,0-3 0 16,0-7 1-16,-3-2-1 15,-1 0 0-15,1 0 0 16,0 0 1-16,3-6-1 16,3-1 0-16,4-2-1 15,0 0 1-15,0 3-1 16,-1-6 1-16,1 0-1 15,0 0 0-15,0 0 0 16,-1-3 0-16,-2-3 0 16,3-3 0-16,-11-3 0 15,-2 0 1-15,-4-6-1 16,0-6 0-16,0 3 0 0,3-8 1 16,-3-7-1-16,0-3 0 15,0 1 0-15,0-4 1 16,-6 0 0-16,-1 4 1 15,-6-4-2-15,0-6 1 16,-4 1 0-16,-3-4 0 16,-3 4 0-16,-4-1 0 15,-3-2-1-15,-4-1 0 16,4 0 0-16,-6 7 1 0,2-4-1 16,4 4 0-16,0 2 0 15,-6 6 0-15,-4 1 0 16,-4-7 0-16,1 3 0 15,-7 1 0-15,-4 2 0 16,1 3 0-16,-4 6 0 16,-3 0 1-16,0 1-2 15,-4-4 0-15,4 0-2 16,4-3 1-16,2 7-5 16,1 5 0-16,-1 0-8 15,-2 12 0-15</inkml:trace>
        </inkml:traceGroup>
      </inkml:traceGroup>
    </inkml:traceGroup>
    <inkml:traceGroup>
      <inkml:annotationXML>
        <emma:emma xmlns:emma="http://www.w3.org/2003/04/emma" version="1.0">
          <emma:interpretation id="{74F588A3-E52F-4D0C-A511-6E829C8ECA42}" emma:medium="tactile" emma:mode="ink">
            <msink:context xmlns:msink="http://schemas.microsoft.com/ink/2010/main" type="paragraph" rotatedBoundingBox="8939,9318 16245,9064 16284,10188 8978,104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D67710B-0AA2-4A79-892A-3105DE534237}" emma:medium="tactile" emma:mode="ink">
              <msink:context xmlns:msink="http://schemas.microsoft.com/ink/2010/main" type="line" rotatedBoundingBox="8939,9318 16245,9064 16284,10188 8978,10442"/>
            </emma:interpretation>
          </emma:emma>
        </inkml:annotationXML>
        <inkml:traceGroup>
          <inkml:annotationXML>
            <emma:emma xmlns:emma="http://www.w3.org/2003/04/emma" version="1.0">
              <emma:interpretation id="{A10D51D6-6542-46C5-A3A1-C5E748D77B3D}" emma:medium="tactile" emma:mode="ink">
                <msink:context xmlns:msink="http://schemas.microsoft.com/ink/2010/main" type="inkWord" rotatedBoundingBox="8945,9500 11848,9399 11878,10253 8975,10354"/>
              </emma:interpretation>
              <emma:one-of disjunction-type="recognition" id="oneOf5">
                <emma:interpretation id="interp25" emma:lang="en-US" emma:confidence="1">
                  <emma:literal>Thread</emma:literal>
                </emma:interpretation>
                <emma:interpretation id="interp26" emma:lang="en-US" emma:confidence="0">
                  <emma:literal>thread</emma:literal>
                </emma:interpretation>
                <emma:interpretation id="interp27" emma:lang="en-US" emma:confidence="0">
                  <emma:literal>Tehran</emma:literal>
                </emma:interpretation>
                <emma:interpretation id="interp28" emma:lang="en-US" emma:confidence="0">
                  <emma:literal>Threads</emma:literal>
                </emma:interpretation>
                <emma:interpretation id="interp29" emma:lang="en-US" emma:confidence="0">
                  <emma:literal>Threnody</emma:literal>
                </emma:interpretation>
              </emma:one-of>
            </emma:emma>
          </inkml:annotationXML>
          <inkml:trace contextRef="#ctx0" brushRef="#br0" timeOffset="31583.2623">2165 5290 11 0,'4'-3'5'0,"2"0"8"0,-6-3-6 16,4 9-5-16,-4-3 0 15,3-3 3-15,0 3 0 0,1 3-5 16,-1-3 1-16,0-6 3 15,1 9 1-15,-4-3-1 16,0 0 0 0,-7 0-1-1,-3 3 1-15,-3 0-2 16,-4 0 0-16,-3 0 0 16,-4-3 0-16,-2 0 0 15,-1 0 1-15,-6 0-3 16,-8-3 1-16,1 3-1 15,-3-3 1-15,-1 0-1 16,8 0 0-16,-1 0 0 16,-3 0 0-16,0-3 0 15,0 0 0-15,3-2-1 16,0 2 1-16,4-3-2 16,-1 0 1-16,-3 0-5 0,7-3 0 15,7 0-5-15,-4-6 1 16</inkml:trace>
          <inkml:trace contextRef="#ctx0" brushRef="#br0" timeOffset="32129.8575">1761 5177 25 0,'3'18'12'0,"-6"-9"-12"16,3 0 17-16,3 0-17 15,1-3 1-15,2 3 2 16,-2 3 1-16,2 2-4 16,1 1 1-16,-4-3 2 15,4 6 1-15,0 0-1 16,3 0 1-16,-4 5-2 31,4-5 0-31,0 6-1 0,-3 3 1 16,3 2-2-16,0 4 0 15,-3-3 0-15,3 0 0 16,-3-1-1-16,-1 7 1 16,1 0-2-16,0-4 1 15,-1-2-1-15,1 0 1 16,0-7-2-16,-1-2 1 0,1-3-2 15,0 3 0-15,-1-6-3 16,-2-3 1-16,-1-10-3 16,-3-2 1-16</inkml:trace>
          <inkml:trace contextRef="#ctx0" brushRef="#br0" timeOffset="33219.4688">2279 5106 20 0,'10'6'10'0,"0"-9"-8"0,-10 3 16 0,0 0-17 16,0 0 0-16,3 0 1 15,4 0 1-15,-4 3-3 16,-3-3 1-16,0 0 3 31,7 6 0-31,-4-3-1 16,4 6 0-16,0 3-1 16,-4 8 1-16,-3-2-1 15,7 6 0-15,-4 6-2 16,0 11 1-16,7-5 0 15,-3-3 0-15,-4 5-1 16,4 4 1-16,0-4-1 16,-1 1 1-16,-2-9-1 15,-4-1 1-15,7 1-1 16,-4 0 1-16,-3-6-1 16,7-4 1-16,-7-2-1 0,3-3 0 15,-6-3-1-15,3-3 1 16,0-3-1-16,-4-3 1 15,4-3 0-15,7-3 0 16,-4-6 0-16,4-3 0 16,0 0 0-16,-1 0 1 15,1 3-1-15,0-5 0 16,-1-1 0-16,1-6 0 16,0 0 0-16,-1-3 1 0,1 1-1 15,0-1 0-15,-1 6 0 16,4 3 0-16,-3 0 0 15,3 0 0-15,0 4-1 16,0-1 1-16,0 6 0 16,4 3 1-16,-1 3-1 0,0 3 1 0,1 3-1 15,-1 0 1-15,0 3 0 16,1 2 0-16,-1 4 0 16,-3 3 0-16,0 0 0 15,0 6 0-15,-3-1-1 16,0-8 1-1,-4 18 0 1,0 0 0-16,1-7-1 16,-1-2 0-16,-3 0-1 15,3-6 0-15,1-3-1 16,-1-1 0-16,-3 1-4 16,0-6 0-16,0 0-5 15,0-3 1-15,-3-3-1 16,-4-12 0-16</inkml:trace>
          <inkml:trace contextRef="#ctx0" brushRef="#br0" timeOffset="33879.7343">2890 5611 24 0,'4'15'12'0,"-1"-6"-16"15,0-9 21-15,-3 0-18 16,4 3 1-16,3 0-1 16,-4 6 0-16,4 0 2 15,-1 2 0-15,4 1 0 16,0 0 0-16,0 0 0 16,-3 0 0-16,0 0 0 15,-1-3 1 1,1 0-1-16,0-3 0 15,-4 0-1-15,0-6 0 0,-3 0 1 16,0 0 1-16,0-9 0 16,4-3 1-16,-4-3 0 15,0 0 0-15,0 0-1 16,0-6 1-16,0-2-2 16,0-4 0-16,3-3-1 15,0 3 1-15,1 7-1 16,2-1 1-16,4 6 0 15,1 3 1-15,2 3 0 16,0 3 0-16,4 3 0 16,0-3 0-16,3 6 1 15,-4 0 0-15,1 0-3 16,3 3 1-16,-3 0 0 0,0 0 1 16,-4 0-2-16,-3-3 0 15,0 0-2-15,0 0 0 16,-3-3-2-16,-1 0 1 15,1-6-5-15,-4 0 1 16,1-2-5 0,-4-4 0-16</inkml:trace>
          <inkml:trace contextRef="#ctx0" brushRef="#br0" timeOffset="34473.4781">3422 5537 26 0,'20'6'13'0,"3"-12"-12"0,-16 3 18 0,0-3-16 16,-1 3 0-16,4-3 1 15,-3-3 1-15,0 0-6 16,-1 0 0-16,1 3 4 16,-4 0 0-16,1-3-2 15,-4 0 1-15,0-5-1 16,-4 5 0-16,1-3-1 16,-7 3 1-16,-3 3-1 15,-4 0 0-15,-3 9 0 16,0-3 0-16,0 3 0 15,-4 6 1-15,1 0-1 16,3 0 1-16,3 3-1 16,4 2 1-16,3 4-1 15,0 0 1-15,3 3-1 0,4 3 1 16,0-7-1-16,3 1 1 16,3-6-1-16,4-3 1 15,6 0 0-15,0 0 0 16,1-3 0-16,2-3 0 15,1 0-1-15,3 0 1 16,0-3-1-16,-3 3 1 16,3-3-2-16,0 0 1 15,0 0-2-15,3 0 1 0,1 3-3 16,-1-3 1-16,1 3-1 16,-1-3 1-16,-3 0-2 15,0 0 0-15,-3 3-3 16,0-6 1-16,-4 0-2 15,-6-6 0-15</inkml:trace>
          <inkml:trace contextRef="#ctx0" brushRef="#br0" timeOffset="35176.6362">3769 5409 34 0,'7'24'17'0,"3"-15"-19"0,-10-6 33 16,0-3-30-16,0 0 0 15,0 0 1-15,3-3 1 16,-3-3-3-16,0 0 0 15,0 6 2-15,0 3 0 16,-3-3 0-16,-4 6 0 16,4 0-2-16,0-3 1 15,-1 6-1-15,1 2 1 16,0 4 0-16,-1 3 0 0,1 0 0 16,3 9 0-16,0-7 0 15,3-5 0-15,1 0 0 16,-1 0 0-16,0-3-1 15,1-3 0-15,-1 0-1 16,0-3 0-16,-3-6 0 16,0 0 0-16,10-3-1 15,-3-3 1-15,0-3 0 16,0-3 0-16,-1-3 0 16,1 0 1-16,0 0 0 15,-4-2 0-15,4-1 0 16,-1 6 0-16,-2 0 0 15,-1 3 1-15,0 0-1 16,1 3 0-16,-4 0 1 16,3 0 0-16,-3 6 0 15,7 0 1-15,-4 3-1 16,7 3 1-16,0 3 0 16,3 3 0-16,1 6-2 0,3 6 1 15,-1-4-1-15,4 4 1 16,0 3-1-16,4 3 0 15,-4 2 0-15,3-5 0 16,-3-3 0-16,0 0 0 16,-3-10-3-16,-4-2 1 15,-3-6-2-15,-3-9 0 16,-4-6-4-16,1-6 0 0,-8-11-5 16,1 5 0-16</inkml:trace>
          <inkml:trace contextRef="#ctx0" brushRef="#br0" timeOffset="35723.4982">4214 5433 25 0,'27'32'12'0,"3"-17"-12"16,-24-12 16-16,1 3-16 15,0 0 1-15,-1-3 4 16,1 3 1-16,-3 0-6 15,-1 0 1-15,0-3 4 16,-3 0 0-16,0-3-1 16,-3 0 1-16,0 0-3 15,-4 3 0-15,0 3-1 16,-3 0 1-16,0 6-1 16,0-1 0-16,0 1-1 0,3 3 1 15,4 0-1-15,0-9 1 16,3 9 0-16,0 0 1 15,6 0-2-15,1-4 0 16,3 4 1-16,0-6 0 16,0-3-1-16,-3-3 0 15,-1-3-1-15,1-6 0 16,0-3 2-16,0 0 0 16,-4-3-1-16,0-5 1 0,-3-7 1 15,0-6 0-15,-3 0 0 16,3-14 0-16,-3 5 0 15,-4-2 0-15,0-1 0 16,0-5 0-16,1-1 0 16,-4 9 1-16,0-5-1 15,0 5 1-15,-7 4-2 16,4-1 0-16,-1 3-2 16,4 7 1-16,0 2-5 15,0 6 1-15,0 3-6 16,3-6 0-16,-3 3-7 15,0 1 1-15</inkml:trace>
        </inkml:traceGroup>
        <inkml:traceGroup>
          <inkml:annotationXML>
            <emma:emma xmlns:emma="http://www.w3.org/2003/04/emma" version="1.0">
              <emma:interpretation id="{2F3E994C-6F24-4A94-A03A-5A3ADF6FFB37}" emma:medium="tactile" emma:mode="ink">
                <msink:context xmlns:msink="http://schemas.microsoft.com/ink/2010/main" type="inkWord" rotatedBoundingBox="12323,9327 13846,9274 13877,10153 12353,10206"/>
              </emma:interpretation>
              <emma:one-of disjunction-type="recognition" id="oneOf6">
                <emma:interpretation id="interp30" emma:lang="en-US" emma:confidence="1">
                  <emma:literal>Pool</emma:literal>
                </emma:interpretation>
                <emma:interpretation id="interp31" emma:lang="en-US" emma:confidence="0">
                  <emma:literal>Poo)</emma:literal>
                </emma:interpretation>
                <emma:interpretation id="interp32" emma:lang="en-US" emma:confidence="0">
                  <emma:literal>pool</emma:literal>
                </emma:interpretation>
                <emma:interpretation id="interp33" emma:lang="en-US" emma:confidence="0">
                  <emma:literal>Poo</emma:literal>
                </emma:interpretation>
                <emma:interpretation id="interp34" emma:lang="en-US" emma:confidence="0">
                  <emma:literal>Poon</emma:literal>
                </emma:interpretation>
              </emma:one-of>
            </emma:emma>
          </inkml:annotationXML>
          <inkml:trace contextRef="#ctx0" brushRef="#br0" timeOffset="37864.427">4785 5133 26 0,'7'0'13'0,"0"15"-6"0,-7-15 14 15,0 0-19-15,3 0 0 16,0-3 0-16,1 3 1 16,-1 3-4-16,-3-3 1 15,4 5 2-15,-1-2 0 0,0 6 0 16,-3 3 1-16,0 3-2 15,0 3 1-15,4 9-1 16,2 11 1-16,-2 1-2 16,-1 0 1-16,4-1-1 15,-4 4 0-15,4-1 0 16,-4-5 1-16,4 3-1 16,-4-1 1-16,-3-2-1 15,3-3 0-15,1-10 0 16,-1-2 1-16,-3-3-1 15,0-6 0-15,0-9 0 16,0-3 1-16,3-6 1 16,4-6 0-16,0-3-1 15,-4-3 0-15,4-5 0 16,-1-7 0-16,4-3 0 16,0 3 0-16,1-11-1 15,-1 2 0-15,-4-2 0 16,1 2 1-16,3-3-2 0,7 1 1 15,-4 5 0-15,0-5 0 16,1 14 0-16,-4 3 1 16,0 0-1-16,0 4 0 15,0-1 0-15,0 3 0 16,0 0 0-16,0 3 1 16,0 3-1-16,-3 0 0 15,-1 4 0-15,4-4 1 16,-3 3-1-16,3 0 1 0,0 0-2 15,0 0 1-15,0 3-1 16,0 0 0-16,7 0-1 16,-4 3 1-16,-3 3-1 15,0 0 0-15,0 3 1 16,0 0 0-16,-3 3 0 16,0 0 0-16,-4 3 1 15,-3 0 0-15,0 0-1 16,-3 3 1-16,-4 0-1 15,-3-1 1-15,-3 1 0 16,-1 0 0-16,-2-3-1 16,-4 0 1-16,3 6-1 15,0-3 1-15,0 3 0 16,4-1 0-16,0 1 0 16,-1-3 0-16,-2 0 0 15,-1 0 1-15,3 0-1 16,1-3 0-16,0-3 0 0,-4 0 0 15,0-3 0-15,1-3 0 16,-1-6-3-16,7 0 0 16,0-3-4-16,0-3 1 15,0 3-5-15,3 0 0 16</inkml:trace>
          <inkml:trace contextRef="#ctx0" brushRef="#br0" timeOffset="38489.4603">5317 5439 34 0,'10'29'17'0,"0"-26"-18"16,-10-3 29-16,3 3-28 15,1 0 1-15,-1 0 1 0,0 3 0 16,-3 0-2-16,4-3 1 16,-4 3 2-16,0 0 1 15,0 0-1-15,0 0 0 16,0 0 0-16,0 0 0 16,0 6-2-16,0-6 1 15,0 3-2-15,0-1 0 16,0 1 0-16,0 3 0 15,0 0 0-15,0-3 0 0,0-3 0 16,0 3 1-16,3 0-1 16,7-3 1-16,0 0 0 15,7-3 0-15,6 0-1 16,4-6 1-16,0 0-1 16,-1 0 0-16,1-3 0 15,-4-3 0-15,1-6 0 16,-4-3 1-16,-3-3 0 15,-4 1 0-15,-6-1 1 16,-4 3 0-16,-3-3 0 16,-7 0 0-16,-3 1-1 15,-3 5 0-15,-7 0-1 16,0 0 1-16,-4 3-3 16,1 3 1-16,3 3-3 15,0 6 1-15,3 0-5 16,4 6 0-16,3 3-5 15,3 3 1-15,0-3-3 16,1 3 1-16</inkml:trace>
          <inkml:trace contextRef="#ctx0" brushRef="#br0" timeOffset="39083.3752">5761 5299 35 0,'17'30'17'0,"3"2"-16"15,-17-26 33-15,1 0-33 16,-4 3 0-16,0 0 1 15,0 0 0-15,-4-3-3 16,1 3 1-16,0-6 1 16,-1 3 0-16,1-3 0 15,3 6 0-15,0-3 0 16,3-3 0-16,1 3-1 16,2 0 1-16,1-1 0 15,3 1 1-15,0 0-1 16,0-3 1-16,0 0-1 0,-3 0 0 15,0-3 0-15,-4 0 1 16,4-3-2-16,-1 0 1 16,4-3 0-16,-3-3 0 15,0 1 0-15,-4-7 0 16,-3 0 1-16,0 0 0 16,0 0 0-16,-7 0 0 15,4 0-1-15,0 4 0 16,-1-4 0-16,-2 0 0 15,-1 6-1-15,0 0 0 16,-3 0 0-16,-3 9 0 16,0 0 0-16,-1 9 0 0,1 3-1 15,-1 3 1-15,1-3-1 16,0 5 0-16,3-5-4 16,3 0 1-16,4-6-6 15,3 0 1-15,3-9-6 16,0-9 0-16</inkml:trace>
          <inkml:trace contextRef="#ctx0" brushRef="#br0" timeOffset="39536.532">6129 4809 47 0,'7'12'23'0,"-4"-12"-23"0,-3 0 41 16,0 3-40-16,3 0 1 15,-3 6 0-15,0-3 1 16,4 11-3-16,2 1 0 15,4 9 3-15,-3 6 0 16,6 23-1 0,-3-2 0-16,4 2-1 15,3 0 1-15,-1 4-2 16,-2-4 1-16,-1-2-1 16,0-1 0-16,-3-2 0 15,0-7 1-15,-3-11-1 16,0-6 1-16,-1-1-2 15,-2-8 1-15,-1-3-3 16,-3-6 1-16,0-3-5 16,-3 0 1-16,-4-9-9 15,-3-9 0-15,-3-12-1 16,3-8 0-16</inkml:trace>
        </inkml:traceGroup>
        <inkml:traceGroup>
          <inkml:annotationXML>
            <emma:emma xmlns:emma="http://www.w3.org/2003/04/emma" version="1.0">
              <emma:interpretation id="{8EF2015A-56CB-431E-9CA2-05A19C88F564}" emma:medium="tactile" emma:mode="ink">
                <msink:context xmlns:msink="http://schemas.microsoft.com/ink/2010/main" type="inkWord" rotatedBoundingBox="14429,9127 16245,9064 16284,10188 14468,10251"/>
              </emma:interpretation>
              <emma:one-of disjunction-type="recognition" id="oneOf7">
                <emma:interpretation id="interp35" emma:lang="en-US" emma:confidence="0.5">
                  <emma:literal>size</emma:literal>
                </emma:interpretation>
                <emma:interpretation id="interp36" emma:lang="en-US" emma:confidence="0">
                  <emma:literal>Size</emma:literal>
                </emma:interpretation>
                <emma:interpretation id="interp37" emma:lang="en-US" emma:confidence="0">
                  <emma:literal>Mize</emma:literal>
                </emma:interpretation>
                <emma:interpretation id="interp38" emma:lang="en-US" emma:confidence="0">
                  <emma:literal>sizes</emma:literal>
                </emma:interpretation>
                <emma:interpretation id="interp39" emma:lang="en-US" emma:confidence="0">
                  <emma:literal>sized</emma:literal>
                </emma:interpretation>
              </emma:one-of>
            </emma:emma>
          </inkml:annotationXML>
          <inkml:trace contextRef="#ctx0" brushRef="#br0" timeOffset="41875.3822">7038 4960 36 0,'-3'0'18'0,"-4"3"-15"16,4-3 18-16,-1 0-20 16,1 3 0-16,-4 0 1 15,1 0 0-15,-1 3-2 16,0-3 0-16,-3 3 2 16,-3 0 1-16,3 0 0 15,3 3 0-15,0 0-1 16,1 0 1-16,-1 3-1 15,0 2 0-15,1-2-1 16,-1 0 1-16,0 0-1 16,4-3 0-16,0 3-1 0,3 3 1 15,0-3 0-15,3 0 0 16,0-1-1-16,1 1 1 16,2-3-1-16,4 6 1 15,4 0-1-15,2-3 1 16,5 3-1-16,2 0 0 15,4 5 0-15,-4-2 1 16,0-6-1-16,1 3 1 16,-1 0 0-16,-3 3 0 15,-3-7 0-15,0-2 1 0,-4 6-2 16,-3-6 1-16,-3 3-2 16,-1-3 1-16,-2 0-1 15,-4 3 1-15,-4 0-2 16,-2-1 1-16,-4 4 0 15,-4 0 1-15,-2 0-1 16,-4 3 1-16,-4-6-1 16,-6 3 1-16,3-6 0 15,1-4 1-15,2 1-4 16,4-3 1-16,4 0-3 16,5-3 1-16,1-3-4 15,4-3 1-15,-1-2-7 16,4-4 0-16</inkml:trace>
          <inkml:trace contextRef="#ctx0" brushRef="#br0" timeOffset="42000.3806">7442 5234 42 0,'14'12'21'0,"-8"-4"-19"15,-2-2 37-15,-1-3-38 16,0 3 0-16,1 0 1 15,-1-3 1-15,1 6-4 16,2 3 0-16,-2 0 2 16,-1 6 1-16,0 0-3 15,-3 5 1-15,4-2-4 16,-1 0 1-16,0 0-2 16,1 0 1-16,-1-4-3 15,0-2 1-15,1-6-1 16,-1 0 0-16,0-9-1 15,-3-6 0-15,-3-3-1 16,-4-9 0-16</inkml:trace>
          <inkml:trace contextRef="#ctx0" brushRef="#br0" timeOffset="42219.3399">7436 4637 54 0,'0'8'27'0,"0"10"-41"0,3-15 58 16,4 3-48-16,-1 0 1 0,-2 0-7 16,2 3 1-16,-6-6 5 15,7 0 1-15,-7 3-11 16,0-3 1-16</inkml:trace>
          <inkml:trace contextRef="#ctx0" brushRef="#br0" timeOffset="42969.3181">7716 5237 40 0,'17'12'20'0,"3"-27"-23"0,-16 12 37 15,-1 0-34-15,4-3 0 16,-4-3 0-16,4 0 0 15,-1-3 0-15,1 3 1 16,0-3-1-16,3 6 1 16,0 0 0-16,0 3 0 15,3-5 0-15,0 5 1 16,1 0-1-16,-1 3 0 0,1 0 0 16,-1 3 0-16,-3 0 0 15,0 0 0-15,0-3-1 16,3 5 0-16,1 1 1 15,-4 0 0-15,3 0 0 16,-3 0 0-16,-3 3 0 16,0-6 0-16,-4 3-1 15,-3-3 1-15,-3 6-1 16,-4 0 1-16,0 0-1 16,1 0 0-16,-1 3 0 15,0 8 0 1,-10 16 0-1,4-3 1-15,0-7 0 16,3-2 0-16,3 3-1 16,0-3 1-16,1 2-1 15,2-2 1-15,1 0-1 0,3 0 1 16,0-3-1-16,7-4 1 16,-1-2 0-16,4-3 0 15,0-6 0-15,-3 0 0 16,3 0-1-16,3-3 0 15,4-3 0-15,3-6 0 16,4 0-1-16,2-3 0 16,4 0-2-16,-6-3 1 15,-4 0-3-15,0 1 1 16,0-1-2-16,-3-3 1 16,-1 6-3-16,1 0 1 0,-7 0-3 15,0 0 1-15,-3 0-2 16,0 0 1-16</inkml:trace>
          <inkml:trace contextRef="#ctx0" brushRef="#br0" timeOffset="43563.0453">8351 5329 39 0,'17'15'19'0,"-7"5"-21"0,-6-17 38 16,2-6-36-16,1 0 0 16,3-3 1-16,0-2 1 15,0 5-3-15,0-6 1 16,0-3 0-16,-3 0 1 15,3 0-1-15,0-3 1 16,0 0-1-16,-4-2 0 16,1-1 0-16,-3-3 0 15,-4 3 0-15,0 3 1 16,-4 0 0-16,4 3 0 16,-3 4 0-16,-1-1 0 15,-2 0 0-15,-4 6 1 16,-7 0-1-16,0 3 0 0,1 3-1 15,-4 3 1-15,3 9 0 16,-3 5 1-16,3 4-1 16,7 9 0-16,3 11 0 15,7-2 0-15,4 3 0 16,6 2 1-16,6 4-1 16,5-10 0-16,-1 1 0 15,-4-1 1-15,8-5-1 16,2-3 1-16,5-7 0 15,5-5 1-15,1-6-1 16,-7-3 0-16,-3-9-2 16,-4-12 1-16,-3-3-4 15,0 0 0-15,-3-6-6 16,-4-8 0-16,-9-10-8 16,2 6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3-06T02:01:23.83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1ED441-F3E1-4BEC-93FE-6102D68BC5EE}" emma:medium="tactile" emma:mode="ink">
          <msink:context xmlns:msink="http://schemas.microsoft.com/ink/2010/main" type="writingRegion" rotatedBoundingBox="19506,6517 24128,6517 24128,9523 19506,9523"/>
        </emma:interpretation>
      </emma:emma>
    </inkml:annotationXML>
    <inkml:traceGroup>
      <inkml:annotationXML>
        <emma:emma xmlns:emma="http://www.w3.org/2003/04/emma" version="1.0">
          <emma:interpretation id="{51150E6F-E2F8-48B8-9E39-E548EF5816D0}" emma:medium="tactile" emma:mode="ink">
            <msink:context xmlns:msink="http://schemas.microsoft.com/ink/2010/main" type="paragraph" rotatedBoundingBox="19506,6517 24128,6517 24128,8522 19506,8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BFE623-BEC0-4EB3-AA40-0ADB54F4FF11}" emma:medium="tactile" emma:mode="ink">
              <msink:context xmlns:msink="http://schemas.microsoft.com/ink/2010/main" type="line" rotatedBoundingBox="19506,6517 24128,6517 24128,8522 19506,8522"/>
            </emma:interpretation>
          </emma:emma>
        </inkml:annotationXML>
        <inkml:traceGroup>
          <inkml:annotationXML>
            <emma:emma xmlns:emma="http://www.w3.org/2003/04/emma" version="1.0">
              <emma:interpretation id="{5F991FF1-A58A-4175-9E66-8CEC58AF4A3B}" emma:medium="tactile" emma:mode="ink">
                <msink:context xmlns:msink="http://schemas.microsoft.com/ink/2010/main" type="inkWord" rotatedBoundingBox="19567,6663 21550,6857 21439,7995 19456,7800"/>
              </emma:interpretation>
              <emma:one-of disjunction-type="recognition" id="oneOf0">
                <emma:interpretation id="interp0" emma:lang="en-US" emma:confidence="1">
                  <emma:literal>This</emma:literal>
                </emma:interpretation>
                <emma:interpretation id="interp1" emma:lang="en-US" emma:confidence="0">
                  <emma:literal>Thins</emma:literal>
                </emma:interpretation>
                <emma:interpretation id="interp2" emma:lang="en-US" emma:confidence="0">
                  <emma:literal>this</emma:literal>
                </emma:interpretation>
                <emma:interpretation id="interp3" emma:lang="en-US" emma:confidence="0">
                  <emma:literal>Thais</emma:literal>
                </emma:interpretation>
                <emma:interpretation id="interp4" emma:lang="en-US" emma:confidence="0">
                  <emma:literal>Thin</emma:literal>
                </emma:interpretation>
              </emma:one-of>
            </emma:emma>
          </inkml:annotationXML>
          <inkml:trace contextRef="#ctx0" brushRef="#br0">5514-5763 25 0,'3'6'12'0,"-3"-18"-9"0,0 6 12 15,0 6-14-15,0-6 0 16,3-3 0-16,-3 3 1 16,4 0-2-16,-4 0 0 15,0 6 2-15,0 0 1 16,-4-3-1-16,1 6 1 16,-4 3 0-16,-3 3 0 15,0 3-1-15,-6-3 0 16,-5 0-1-16,-9 3 1 0,-3 2-1 15,-7-2 0 1,3-3-1-16,7 6 1 0,-3-3-1 16,-1-3 0-16,-3 0-2 15,1-3 1-15,2 0-4 16,4-3 1-16,3 3-7 16,4-4 1-16,3 1 0 15,7 0 0-15</inkml:trace>
          <inkml:trace contextRef="#ctx0" brushRef="#br0" timeOffset="312.5338">5186-5570 45 0,'7'24'22'0,"-1"11"-34"0,-6-26 49 15,4 0-38-15,-1 3 0 16,0 15-3-16,4-4 0 16,3 7 4-16,0 0 0 15,4 5-3-15,2 4 1 16,1 0 0-16,0-7 0 0,-1-2-1 15,-2 3 1-15,-1-7-2 16,-3-5 0-16,-3-6-5 16,0-6 0-16</inkml:trace>
          <inkml:trace contextRef="#ctx0" brushRef="#br0" timeOffset="1475.4404">6249-6153 42 0,'13'0'21'0,"-6"21"-35"15,0-15 44-15,-4 3-40 16,4 6 0-16,-4 3-9 16,4 3 0-16</inkml:trace>
          <inkml:trace contextRef="#ctx0" brushRef="#br0" timeOffset="1288.8962">6349-5612 38 0,'10'12'19'0,"20"27"-22"16,-23-27 40-16,0 5-37 16,-1-2 0-16,1 9-4 31,0 6 1-31,-1-1 0 16,1 4 1-16,0 0-3 0,-1-4 0 15,1 1-3-15,0-3 0 16,-4-12-2-16,0-3 1 0</inkml:trace>
          <inkml:trace contextRef="#ctx0" brushRef="#br0" timeOffset="1287.8962">5711-5921 52 0,'0'33'26'0,"3"-3"-37"0,0-22 53 16,-3 7-42-16,0 3 0 16,0 6-3-16,0 3 0 15,0 2 2-15,4 1 1 16,-1 3-3-16,1 2 1 15,2 4-1-15,4-3 1 0,-3 5 0 16,3-2 1-16,-3 2 0 16,3-2 0-16,0 3 1 15,0-10 0-15,3-2 1 16,0-6 0-16,1-3-1 16,-1-9 1-16,-3-7 0 15,-3-5 0-15,3 0-1 16,-3-8 1-16,3-4-2 15,0-6 1-15,0 0 0 16,0 0 0-16,3-3-1 16,0-2 1-16,4-1-1 15,0 9 1-15,0 0-1 16,-1 0 1-16,1 3 0 16,0 1 0-16,-1 5-1 15,1 6 1-15,0-3 0 16,0 9 1-16,-4 14-1 15,0 1 0-15,-3 12 0 16,0 2 1-16,0 4-1 0,0 3 0 16,-3-7-1-16,0 1 1 15,-4 3-2-15,0-10 1 16,-3-5-3-16,4-3 0 16,-4-6-7-16,0-6 0 31,0-6 0-31,0-3 1 0</inkml:trace>
          <inkml:trace contextRef="#ctx0" brushRef="#br0" timeOffset="1975.4248">6737-5710 44 0,'13'15'22'0,"-6"6"-22"0,-7-21 40 15,0 3-40-15,-3 6 1 16,-1-3 0-16,1-3 1 0,3 0-3 16,-3-1 1-16,-1 1-2 15,1 0 0-15,-1 3-2 16,1-3 0-16,-4 6-2 16,7 0 1-16,0 3 0 15,0 3 0-15,7 0 3 16,-4 3 0-16,1-1 3 15,6-2 1-15,0-6 1 16,3 0 0-16,4 0 1 16,6 3 0-16,1 0-2 15,2 6 1-15,-2-4-2 16,-4 1 0-16,-3 6-1 16,-1 0 0-16,-2 0-1 15,-4 2 1-15,-7-2-1 16,-3 3 1-16,-3-6 0 15,-7 0 0-15,-10 2 0 16,3-2 0-16,-6-3-1 0,-4 0 0 16,0 3-4-16,7-6 1 15,0 0-5-15,0-4 1 16,3 4-4-16,-3 0 1 16</inkml:trace>
        </inkml:traceGroup>
        <inkml:traceGroup>
          <inkml:annotationXML>
            <emma:emma xmlns:emma="http://www.w3.org/2003/04/emma" version="1.0">
              <emma:interpretation id="{6ADAC42F-D143-4783-9FC2-9435475D0C4C}" emma:medium="tactile" emma:mode="ink">
                <msink:context xmlns:msink="http://schemas.microsoft.com/ink/2010/main" type="inkWord" rotatedBoundingBox="21954,6431 22706,7715 22305,7949 21553,6665"/>
              </emma:interpretation>
              <emma:one-of disjunction-type="recognition" id="oneOf1">
                <emma:interpretation id="interp5" emma:lang="en-US" emma:confidence="1">
                  <emma:literal>is</emma:literal>
                </emma:interpretation>
                <emma:interpretation id="interp6" emma:lang="en-US" emma:confidence="0">
                  <emma:literal>if</emma:literal>
                </emma:interpretation>
                <emma:interpretation id="interp7" emma:lang="en-US" emma:confidence="0">
                  <emma:literal>ifs</emma:literal>
                </emma:interpretation>
                <emma:interpretation id="interp8" emma:lang="en-US" emma:confidence="0">
                  <emma:literal>it</emma:literal>
                </emma:interpretation>
                <emma:interpretation id="interp9" emma:lang="en-US" emma:confidence="0">
                  <emma:literal>its</emma:literal>
                </emma:interpretation>
              </emma:one-of>
            </emma:emma>
          </inkml:annotationXML>
          <inkml:trace contextRef="#ctx0" brushRef="#br0" timeOffset="2756.6268">7539-5564 42 0,'7'12'21'0,"3"-6"-28"0,-4-4 43 15,-6 4-37-15,10 3 1 16,-3 6 0-16,0-6 0 16,-1 9 0-16,1 6 1 15,0 5-2-15,3 1 0 16,0-3-1-16,0 8 1 15,3-2-3-15,-3 3 1 16,-3-4-1-16,3-5 0 0,0-6-1 16,-3-3 1-16,-4-3-5 15,-6-15 0-15</inkml:trace>
          <inkml:trace contextRef="#ctx0" brushRef="#br0" timeOffset="2757.6268">7298-6417 59 0,'17'3'29'0,"0"9"-44"15,-7-3 60-15,0 3-52 16,0 6 1-16,3 2-16 15,7 7 1-15,-3 6 20 16,10-4 1-16</inkml:trace>
          <inkml:trace contextRef="#ctx0" brushRef="#br0" timeOffset="3194.3028">7893-5662 38 0,'27'26'19'0,"-7"-26"-18"16,-13 0 32-16,-4 3-33 16,-3 0 1-16,7 0 0 15,-7-3 0-15,-7 3-2 16,4-3 1-16,-4 0 1 15,-3 0 0-15,3-3-1 16,-3 3 0-16,0 0 0 16,0 0 0-16,7 3 0 15,-4 3 0-15,0 3 0 16,4 3 0-16,0 3-1 16,-1 0 1-16,4 3 0 15,0-1 0-15,4-2 0 16,2 0 0-16,1 0 0 15,13-3 1-15,0 6 0 16,4-1 0-16,-1 1-1 16,0-3 1-16,1 3-1 0,-1-6 1 15,-3 3-1-15,0 0 0 16,0 2 0-16,-3 1 0 16,-4 0-1-16,-2 3 1 15,-5-3 0-15,-6 2 0 16,-6 1-1-16,-5 0 1 15,-2-3-1-15,-4-6 1 16,-3 0-3-16,-10-1 0 16,-3 1-5-16,-1-3 1 0,-9 3-5 15,6 0 0-15</inkml:trace>
        </inkml:traceGroup>
        <inkml:traceGroup>
          <inkml:annotationXML>
            <emma:emma xmlns:emma="http://www.w3.org/2003/04/emma" version="1.0">
              <emma:interpretation id="{72275491-F78A-409E-A2DB-0C8861751147}" emma:medium="tactile" emma:mode="ink">
                <msink:context xmlns:msink="http://schemas.microsoft.com/ink/2010/main" type="inkWord" rotatedBoundingBox="23543,7812 24128,7812 24128,8522 23543,8522"/>
              </emma:interpretation>
              <emma:one-of disjunction-type="recognition" id="oneOf2">
                <emma:interpretation id="interp10" emma:lang="en-US" emma:confidence="0">
                  <emma:literal>"</emma:literal>
                </emma:interpretation>
                <emma:interpretation id="interp11" emma:lang="en-US" emma:confidence="0">
                  <emma:literal>V</emma:literal>
                </emma:interpretation>
                <emma:interpretation id="interp12" emma:lang="en-US" emma:confidence="0">
                  <emma:literal>y</emma:literal>
                </emma:interpretation>
                <emma:interpretation id="interp13" emma:lang="en-US" emma:confidence="0">
                  <emma:literal>Y</emma:literal>
                </emma:interpretation>
                <emma:interpretation id="interp1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8897.6547">9033-5116 42 0,'10'0'21'0,"-3"9"-24"16,-7-9 37-16,0 3-34 15,0 0 1-15,0 3 0 16,3 0 0-16,-3 3-1 16,10 3 1-16,-3 3 0 15,-4 5 0-15,10 1-1 16,-3 6 1-16,0 6 0 15,0 5 0-15,4 13-2 16,2-1 0-16,1 1 1 0,3-4 0 16,-3 4 0-16,-4 2 0 15,-3-5-2-15,-3-13 1 16,-4-2-1-16,4-6 1 16,-7-3-5-16,-7-7 1 15,7-5-7-15,-10-9 1 16,0-3 0-16,0-9 0 15</inkml:trace>
          <inkml:trace contextRef="#ctx0" brushRef="#br0" timeOffset="9710.159">9457-5122 44 0,'20'12'22'0,"-10"-18"-24"15,-10 9 43-15,7-3-42 16,-4 3 1-16,7 0 0 16,-3 3 0-16,0 0 0 15,-4 3 1-15,7 3-1 0,0 6 0 16,0 2 0-16,-3 1 0 16,0 6 0-16,-4 6 0 15,7 5-1-15,-3 10 1 16,-4-1 0-16,7 1 0 15,-3 2-1-15,-4 1 0 16,4-1-3-16,-7-5 1 16,0-6-3-16,0-4 0 15,-7-5-7-15,7-6 1 0,-10-9 0 16,0-4 1-16</inkml:trace>
        </inkml:traceGroup>
      </inkml:traceGroup>
    </inkml:traceGroup>
    <inkml:traceGroup>
      <inkml:annotationXML>
        <emma:emma xmlns:emma="http://www.w3.org/2003/04/emma" version="1.0">
          <emma:interpretation id="{2073D0CA-D299-4D38-81EC-4F6F540C111D}" emma:medium="tactile" emma:mode="ink">
            <msink:context xmlns:msink="http://schemas.microsoft.com/ink/2010/main" type="paragraph" rotatedBoundingBox="19706,7945 24155,8151 24083,9717 19634,9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F939A7-2871-423E-8FB7-F0442B7DE0BC}" emma:medium="tactile" emma:mode="ink">
              <msink:context xmlns:msink="http://schemas.microsoft.com/ink/2010/main" type="line" rotatedBoundingBox="19706,7945 24155,8151 24083,9717 19634,9511"/>
            </emma:interpretation>
          </emma:emma>
        </inkml:annotationXML>
        <inkml:traceGroup>
          <inkml:annotationXML>
            <emma:emma xmlns:emma="http://www.w3.org/2003/04/emma" version="1.0">
              <emma:interpretation id="{00CC9100-77AC-4B7E-8474-775DF74DB412}" emma:medium="tactile" emma:mode="ink">
                <msink:context xmlns:msink="http://schemas.microsoft.com/ink/2010/main" type="inkWord" rotatedBoundingBox="21776,8643 24127,8752 24106,9205 21755,9096">
                  <msink:destinationLink direction="with" ref="{8F0C7863-D851-436F-94AB-15C7DCA9EDA7}"/>
                </msink:context>
              </emma:interpretation>
              <emma:one-of disjunction-type="recognition" id="oneOf3">
                <emma:interpretation id="interp15" emma:lang="en-US" emma:confidence="0">
                  <emma:literal>on.tnew..</emma:literal>
                </emma:interpretation>
                <emma:interpretation id="interp16" emma:lang="en-US" emma:confidence="0">
                  <emma:literal>motorway</emma:literal>
                </emma:interpretation>
                <emma:interpretation id="interp17" emma:lang="en-US" emma:confidence="0">
                  <emma:literal>on_tnew..</emma:literal>
                </emma:interpretation>
                <emma:interpretation id="interp18" emma:lang="en-US" emma:confidence="0">
                  <emma:literal>on.tnew.,</emma:literal>
                </emma:interpretation>
                <emma:interpretation id="interp19" emma:lang="en-US" emma:confidence="0">
                  <emma:literal>on_tnew.,</emma:literal>
                </emma:interpretation>
              </emma:one-of>
            </emma:emma>
          </inkml:annotationXML>
          <inkml:trace contextRef="#ctx0" brushRef="#br0" timeOffset="7272.6727">7252-3969 29 0,'6'18'14'0,"-2"12"-12"0,-4-25 15 0,0 1-16 15,0 0 0-15,0 3 0 16,0 0 1 0,0 6-1-1,0-15 0-15,0 0 1 16,0 0 1-16,3-6-1 15,7-6 0-15,-7 0 0 16,1-3 0-16,-1-2-3 16,-3-1 1-16,0 0 0 15,0 0 0-15,0-6 0 16,0-2 0-16,3-4 0 16,4 0 1-16,-4 1-1 15,7 2 0-15,4 3 0 16,2 0 1-16,1 3-1 0,7 7 0 15,-1 2 0-15,4 6 0 16,-4 6 1-16,0 6 0 16,4 6-1-16,-3 8 1 15,-1 7 0-15,0 0 0 16,-3 9-1-16,-3 2 1 16,-7 4-1-16,-3-10 0 15,-4-2-1-15,-3-6 1 16,0 0-4-16,0-9 0 0,-3-7-7 15,-4-2 0-15</inkml:trace>
          <inkml:trace contextRef="#ctx0" brushRef="#br0" timeOffset="7475.8357">7833-4005 28 0,'23'30'14'0,"14"-27"-10"16,-23-6 18-16,-1-3-21 15,4-3 0-15,-4-3 1 16,4 0 0-16,-7-8-2 0,0-7 0 15,-4-3 1-15,-2 0 1 16,-8 1-1-16,-9 2 0 16,0 3-1-16,-4 3 1 15,-3 7-1-15,-3 5 0 16,-1 6-1-16,1 9 1 16,6 9 0-16,7 5 1 15,0 10-1-15,3 0 1 16,1 2-1-16,6 4 1 0,3 6-1 15,4-7 1-15,-1-2-1 16,14-6 0-16,0-4-1 16,7-5 1-16,0-3-3 15,0-9 0-15,-4-6-6 16,0 0 1-16,-2-6-2 16,-5-9 0-16</inkml:trace>
          <inkml:trace contextRef="#ctx0" brushRef="#br0" timeOffset="8085.2013">8201-4245 40 0,'13'35'20'0,"4"16"-25"15,-14-33 40-15,4-1-35 0,-1 1 1 16,-2 6 0-16,-4 9 0 16,10-4-2-16,-3 4 1 15,-4-6 0-15,7-3 0 16,-7 2-1-16,4-2 0 16,3-3 0-16,-3 0 0 15,9-6 0-15,1-6 0 16,-4-4 0-16,7-8 0 15,1-5 1-15,-5-1 0 0,4 0 0 16,-6-6 1-16,-4-6-1 16,0 0 1-16,-7-2-1 15,4 2 0-15,-4 0 0 16,4 3 1-16,-4 6-1 16,-3 12 1-16,0 6-1 15,10 6 1-15,-3 6-1 16,3-3 1-16,0 6-1 15,10 5 1-15,-3 1-1 16,3-3 0-16,3 0 0 16,0-4 1-16,-2-5 1 15,5-6 0-15,4 0 0 16,-13-15 1-16,3-3-1 16,0-12 0-16,-6 4 0 15,-4-7 0-15,0-6-1 16,-7-6 0-16,4 1-1 15,-7-4 1-15,0 1-1 0,-7-4 1 16,4 6-5-16,-4 4 0 16,-3 5-6-16,7 0 0 15,-8 12-4-15,-2-3 0 16</inkml:trace>
          <inkml:trace contextRef="#ctx0" brushRef="#br0" timeOffset="8428.9323">9223-3856 46 0,'0'24'23'0,"0"-24"-26"15,0 0 43-15,0 3-40 16,0 0 0-16,0-3 0 16,0 0 0-16,0 0-2 15,7-6 1-15,-4 0-2 16,-3-3 1-16,7 3-3 15,-4 0 1-15,1 0-3 16,-4-6 0-16,0 0-5 16,-7-3 1-16</inkml:trace>
          <inkml:trace contextRef="#ctx0" brushRef="#br0" timeOffset="9303.896">9484-3960 37 0,'13'21'18'0,"14"5"-22"0,-20-20 37 15,-4 0-32-15,7 3 0 16,-3 3 0-16,-4 0 1 16,11 3-3-16,-11-3 1 15,7-3-1-15,-3-3 0 16,-4 0-6-16,7-6 0 15,-10-6-4-15,0-6 0 16</inkml:trace>
          <inkml:trace contextRef="#ctx0" brushRef="#br0" timeOffset="4696.9408">5965-4409 40 0,'17'9'20'0,"-7"3"-24"16,-7-3 36-16,-3 9-32 15,-3 0 1-15,-4 5 0 16,4 1 0-16,-4 6-2 16,0 3 1-16,0-4-1 15,1 1 0-15,2-3 0 16,1-1 0-16,3 4 0 0,0-6 0 15,10 6 1-15,3-7 0 16,1-2 1-16,3-6 0 16,3-6 1-16,0-6 0 15,0-9-1-15,0-9 1 16,-4-3-1-16,-2-8 0 16,-4-13 0-16,-3 0 1 15,-7-5 0-15,0-4 1 16,-4 7-1-16,-6 5 0 15,-7 9-1-15,-3 4 0 0,-3 5-4 16,0 6 0-16,3 3-5 16,3 3 0-16,4 9-6 15,2 9 1-15</inkml:trace>
          <inkml:trace contextRef="#ctx0" brushRef="#br0" timeOffset="4275.0304">5159-4171 36 0,'7'36'18'0,"3"2"-14"0,-7-29 19 16,4 0-23-16,0 3 0 16,-1 6-2-16,4 0 1 15,1 2 0-15,-5 1 1 16,4 0-1-16,-3-3 0 0,0-3 0 16,-1 2 0-16,1 1 1 15,-4 0 0-15,1-6 0 16,-1 0 1-16,4 0-1 15,-4-9 1-15,4-6 0 16,-1-3 1-16,4-6-1 16,0-12 1-16,0-6-1 15,4 1 0-15,-1-10 0 16,-3-5 0-16,7-1-2 16,-4 3 1-16,4 1-1 15,0-1 0-15,3 4 0 16,3 5 0-16,1 6 0 15,-1 9 0-15,0-5 1 16,1 11 0-16,-4 6 0 16,0 9 0-16,-3 9 1 0,-1 5 0 15,-2 10 0-15,-4 3 0 16,0 6-1-16,0 2 1 16,0-5 0-16,-4 0 0 15,1-4-3-15,0-5 0 16,-4-6-4-16,-3 0 0 0,0-9-4 15,0-3 0-15</inkml:trace>
          <inkml:trace contextRef="#ctx0" brushRef="#br0" timeOffset="5100.4256">6352-4935 61 0,'14'60'30'0,"3"29"-43"16,-7-56 60-16,0-1-47 15,0 13 1-15,0 5-3 0,3 1 1 16,0 5 0-16,1 1 1 16,2-1-2-16,1 4 1 15,0 2-2-15,0-14 0 16,-1-1-1-1,-2-2 1-15,-1-4 0 16,-3-8 0-16,0-3-1 0,-3-12 0 16,-4-7-2-16,-3-11 0 15,0-9-3-15,-3-5 0 16,-4-13-2-16,-3-3 0 16</inkml:trace>
          <inkml:trace contextRef="#ctx0" brushRef="#br0" timeOffset="5366.0691">6530-4400 23 0,'0'3'11'0,"6"-6"-7"16,1 3 19-16,0 0-18 16,-4 3 0-16,4 6 2 15,-4 0 1-15,4 0-10 16,-4 3 0-16,0 0 8 16,-3 3 1-16,-3-4-4 15,0-2 1-15,-4-3-1 16,-3 0 0-16,0-3-2 15,-3 0 1-15,-4 0-2 16,-10 0 1-16,-3-3-3 16,-3 3 0-16,-1 0-1 15,1-3 1-15,3 3-3 16,0 0 0-16,3-3-4 16,0 3 0-16,4-3-3 0,-1 0 0 15</inkml:trace>
          <inkml:trace contextRef="#ctx0" brushRef="#br0" timeOffset="5959.8104">6720-3675 35 0,'10'12'17'0,"-7"0"-12"0,1-9 30 16,-4 0-32-16,0 0 1 15,0-3 2-15,0 3 0 16,0-3-8-16,-4 3 1 15,1-3 5-15,-4 3 0 16,-3-6-2-16,-3 6 1 16,-7-3-2-16,-3 3 1 15,-4 0-1-15,-7 6 0 16,-6-1-1-16,-10 7 1 16,-7 0-1-16,4-3 0 0,-4 0 0 15,-13 0 0-15,-7 3 0 16,-13 2 0-16,3 1 0 15,0 6 0-15,-10-6-1 16,0-3 0-16,-6-3-4 16,-1-3 0-16,7-4-6 15,-7-7 0-15,21-10-5 16,16 0 1-16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3-06T02:01:20.28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0C7863-D851-436F-94AB-15C7DCA9EDA7}" emma:medium="tactile" emma:mode="ink">
          <msink:context xmlns:msink="http://schemas.microsoft.com/ink/2010/main" type="inkDrawing" rotatedBoundingBox="15581,12812 18478,8375 19091,8776 16195,13213" semanticType="callout" shapeName="Other">
            <msink:sourceLink direction="with" ref="{00CC9100-77AC-4B7E-8474-775DF74DB412}"/>
            <msink:sourceLink direction="with" ref="{2D4DE101-A977-46D3-936E-88AFA33C8290}"/>
          </msink:context>
        </emma:interpretation>
      </emma:emma>
    </inkml:annotationXML>
    <inkml:trace contextRef="#ctx0" brushRef="#br0">1453-54 24 0,'3'12'12'0,"4"12"-11"15,-7-21 18-15,0 3-19 16,0 0 0-16,0 0 0 16,0 0 1-16,0 0-2 15,0 0 0-15,0-3 0 16,3 0 1-16,-3-3-1 16,7 3 0-16,0 0 0 15,-1 0 1-15,-2 0-1 16,2 5 1-16,1 1 0 15,-4 3 1-15,1 3-1 16,-1 0 0-16,0-3 0 0,1 0 1 16,-4 0-1-16,0-3 1 15,3-1-1-15,0 1 1 16,-3-3 0-16,0 0 0 16,0-3 1-16,0-3 0 15,0 0 1-15,0 0 1 16,0-3-1-16,4-3 1 15,-1-9 0-15,4 1 0 16,0-7-2-16,-1-3 0 0,-2-3-2 16,2-2 1-16,8-1 0 15,-1-3 0-15,0 3 0 16,1 4 0-16,-1-4 1 16,0 0 1-16,-3 1 0 15,4-1 0-15,-4 0 0 16,-3 3 0-16,-1 1 0 15,1-4 0-15,0-3-2 16,-4 1 0-16,0-1-1 16,4 0 1-16,0 1-1 15,-1-4 1-15,1 3-1 16,0-2 0-16,-4 11 0 16,4 3 0-16,-4 0 0 15,4-2 1-15,-1-4-1 16,1-3 0-16,0 0-1 15,3-5 1-15,0-1 0 16,0-3 0-16,0-2 0 16,0-7 0-16,3 1 0 0,4-1 0 15,3 10 0-15,0-4 1 16,0-3-1-16,0 1 0 16,0-4 0-16,-3 1 0 15,0-1 0-15,-1-2 1 16,4 2-1-16,11-5 1 15,-5 2-1-15,8 7 1 16,-1-7-1-16,1 1 0 0,-1-1 0 16,0-5 0-16,1-4 0 15,-4 1 0-15,0 0 0 16,3-1 0-16,1 7 1 16,-4 2 0-16,-7-2 0 15,1-1 0-15,6 1 0 16,0-4 0-16,0 1-1 15,0 2 1-15,7 1-1 16,-4-1 1-16,1 10-1 16,2-4 1-16,-2 1-1 15,3-4 1-15,-4 4-1 16,4 2 0-16,-4-5 0 16,-3 2 0-16,-3 1 0 15,0 2 1-15,-1 3-1 16,5-2 0-16,5 5 0 15,4 4 1-15,1 2-1 16,2 0 1-16,4 1 0 0,0-1 1 16,-1 0-1-16,1 4 1 15,-7 2 0-15,0-3 0 16,0-3-1-16,7 1 1 16,3-1-1-16,0 6 0 15,1-5-1-15,2 2 0 16,1-3 0-16,-1 1 1 15,1 2 0-15,-11 0 0 16,0 3-1-16,4 1 1 16,0-1-1-16,0-3 1 0,-4 4-1 15,1-1 0-15,-1 6 0 16,-3 3 0-16,-3-3 0 16,-4 1 0-16,1-1-1 15,-4 3 1-15,-3 0-1 16,-7 0 0-16,-4 6-2 15,1 1 0-15,-7-1-4 16,-7 0 1-16,-6 3-6 16,-7 0 0-16,-7 0-6 15,-6 6 0-15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3-06T02:01:17.29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7370F7-03C2-4FE2-992C-DD39291CC9D0}" emma:medium="tactile" emma:mode="ink">
          <msink:context xmlns:msink="http://schemas.microsoft.com/ink/2010/main" type="writingRegion" rotatedBoundingBox="14512,12173 16812,12173 16812,14220 14512,14220"/>
        </emma:interpretation>
      </emma:emma>
    </inkml:annotationXML>
    <inkml:traceGroup>
      <inkml:annotationXML>
        <emma:emma xmlns:emma="http://www.w3.org/2003/04/emma" version="1.0">
          <emma:interpretation id="{5620A749-F663-41A9-9898-7FAF09572287}" emma:medium="tactile" emma:mode="ink">
            <msink:context xmlns:msink="http://schemas.microsoft.com/ink/2010/main" type="paragraph" rotatedBoundingBox="14512,12173 16812,12173 16812,14220 14512,142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7A860-BCAB-49A9-86E7-37216B48462B}" emma:medium="tactile" emma:mode="ink">
              <msink:context xmlns:msink="http://schemas.microsoft.com/ink/2010/main" type="line" rotatedBoundingBox="14512,12173 16812,12173 16812,14220 14512,14220"/>
            </emma:interpretation>
          </emma:emma>
        </inkml:annotationXML>
        <inkml:traceGroup>
          <inkml:annotationXML>
            <emma:emma xmlns:emma="http://www.w3.org/2003/04/emma" version="1.0">
              <emma:interpretation id="{2D4DE101-A977-46D3-936E-88AFA33C8290}" emma:medium="tactile" emma:mode="ink">
                <msink:context xmlns:msink="http://schemas.microsoft.com/ink/2010/main" type="inkWord" rotatedBoundingBox="14512,12173 16812,12173 16812,14220 14512,14220">
                  <msink:destinationLink direction="with" ref="{8F0C7863-D851-436F-94AB-15C7DCA9EDA7}"/>
                </msink:context>
              </emma:interpretation>
              <emma:one-of disjunction-type="recognition" id="oneOf0">
                <emma:interpretation id="interp0" emma:lang="en-US" emma:confidence="0">
                  <emma:literal>or.</emma:literal>
                </emma:interpretation>
                <emma:interpretation id="interp1" emma:lang="en-US" emma:confidence="0">
                  <emma:literal>or,</emma:literal>
                </emma:interpretation>
                <emma:interpretation id="interp2" emma:lang="en-US" emma:confidence="0">
                  <emma:literal>ore</emma:literal>
                </emma:interpretation>
                <emma:interpretation id="interp3" emma:lang="en-US" emma:confidence="0">
                  <emma:literal>09.</emma:literal>
                </emma:interpretation>
                <emma:interpretation id="interp4" emma:lang="en-US" emma:confidence="0">
                  <emma:literal>090.</emma:literal>
                </emma:interpretation>
              </emma:one-of>
            </emma:emma>
          </inkml:annotationXML>
          <inkml:trace contextRef="#ctx0" brushRef="#br0">397 0 28 0,'10'15'14'0,"-7"3"-14"16,-3-15 14-16,0 3-14 16,-3 2 0-16,0 1 0 15,-4 0 1-15,0 3 1 16,-3 3 0-16,0-3 0 16,-3-3 1-16,-1-3 0 15,1 3 1-15,-4 0-1 16,1-1 0-16,-1 4-2 15,-3 0 1-15,3 6-1 16,0-3 0-16,1 0-1 16,-1 0 0-16,-3 2 0 15,0 1 1-15,0-3-1 16,3-3 1-16,0 0-1 16,1 6 0-16,-1 2 0 0,4 1 1 15,3 0-1-15,-4 3 0 16,4 9 0-16,4-4 1 15,-1 10-1-15,3-3 1 16,4 5-1-16,0 1 1 16,7 2-1-16,0-2 0 15,3-1 0-15,3 7 1 16,7-3-1-16,4 2 1 16,-1 1 1-16,4 2 0 15,6-2 0-15,1-10 0 0,2 1 0 16,5-3 0-16,-1-7 0 15,-4-2 0-15,5-6-2 16,5-6 1-16,8 2 0 16,-1-8 0-16,1-3 0 15,6-3 1-15,-3-3-1 16,-4-3 0-16,-3-3-1 16,-6 3 1-16,3-6-1 15,3-5 0-15,3 5 0 16,-3-6 0-16,4-3 0 15,-4-3 0-15,-3-8 0 16,-4 5 1-16,-3-6-1 16,-6 0 1-16,-4 1 0 15,-4-7 0-15,-2 6 0 16,-4 4 1-16,-3-7-1 16,-7-9 0-16,-4 4 0 0,-2-1 1 15,-4-6-2-15,-7-2 0 16,-6 5 0-16,-7-2 1 15,-4-1-1-15,-3 1 1 16,1 8-1-16,-4-3 1 16,-4 1-1-16,-6-4 1 15,0 4-1-15,-3 2 0 16,6 6 0-16,-3 3 1 16,-4 7-1-16,-6 2 0 0,-3 6 0 15,-4 3 1-15,-10 9-1 16,-7 3 0-16,18 3-2 15,-1 3 1-15,-3 0-3 16,3-3 1-16,7-6-6 16,3-6 1-16,7-6-8 15,6-18 0-15,8-8 1 16,12-16 0-16</inkml:trace>
          <inkml:trace contextRef="#ctx0" brushRef="#br0" timeOffset="1363.2331">1750-306 20 0,'-3'9'10'0,"-4"-9"-8"0,7 0 15 16,0 0-15-16,0 0 1 15,0 3 3-15,0 0 1 16,0 3-8-16,0 3 1 15,0 14 5 1,0-8 0-16,0 0-1 16,0 3 0-16,-6 6-2 15,-1 2 0-15,-3 4-1 16,-3 3 1-16,-1-1-2 16,1 4 1-16,-4-3-1 15,0 0 0-15,1-1 0 16,-4-5 0-16,3 6 0 15,4-7 1-15,-1 7-1 16,4-6 0-16,0-3 0 16,0-7 0-16,0-2-1 15,0-3 1-15,0-6-1 16,3-3 1-16,1-6-1 16,2-6 1-16,1-6 0 15,0-6 0-15,-1 1 0 16,1-7 0-16,0-6-1 15,-1 4 1-15,-2-10 0 0,-1 9 0 16,0-5 0-16,1-1 1 16,-1 0-1-16,0 4 1 15,-3-4 1-15,0-6 0 16,-3 1 0-16,-1 2 0 16,-2-5 0-16,-1-4 0 15,-3 1 0-15,0-4 0 16,3 3-2-16,-3 4 1 15,-3 2-4-15,3 10 0 0,3-1-3 16,-3 3 1-16,0-2-5 16,3 2 1-16,4 3-4 15,-1 0 0-15</inkml:trace>
          <inkml:trace contextRef="#ctx0" brushRef="#br0" timeOffset="4554.8617">1573 62 12 0,'-10'18'6'0,"10"3"6"0,0-15-5 0,0 0-7 16,0 3 1-16,-3-3-1 16,0-3 1-1,-1 0-1 1,1 0 1 0,0 0 1-1,3-3 0-15,3 3 1 16,0-1 1-16,4-2 0 15,6 0 0-15,-3-2-1 16,7-4 1-16,0 0-2 16,3-3 1-16,0 0-3 15,0-3 1-15,0 6 0 16,3-6 0-16,1 3-1 0,-1-6 1 16,1 3 0-16,2-2 0 15,-2-1 0-15,-1 3 0 16,0-3 0-16,1 6 1 15,-1-6-1-15,-3 0 1 16,0 3 0-16,4-2 0 16,-1 2 1-16,4 0 0 15,0-9-1-15,3 12 1 16,0 0-1-16,-4-3 0 16,-2 0-1-16,-1 1 1 0,-3-1-2 15,-3 0 1-15,0 0-1 16,-4 3 1-16,-3 0-1 15,-3 3 0-15,0 0-1 16,-4 0 1-16,-3 6 0 16,0-3 0-16,-3 3-1 15,-4 3 1-15,-3 3 0 16,-4 0 0-16,-6 3 0 16,-3 0 0-16,-4 0 0 15,1-3 1-15,-1 0-2 16,0 3 1-16,-3 3 0 15,-3 2 0-15,-8 1 0 16,1 6 1-16,0 6-2 16,0-3 1-16,-3-1 0 15,-1-2 1-15,-3-3-1 16,1 3 0-16,9-6-3 16,3 0 1-16,1 2-5 0,0-8 1 15,-4-3-7-15,3-9 0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2677-21AD-4A74-9F87-DF4D790D181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EFCE3-057E-421F-9959-68B021AB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BA9CF-E6A0-48FF-B166-8A7BB0A3D1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01Threads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02ManyTasksNoThreadPool,</a:t>
            </a:r>
            <a:r>
              <a:rPr lang="en-US" baseline="0" dirty="0" smtClean="0"/>
              <a:t> 03ManyThreadsThreadPool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04Tasks, 05Parallel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06Asynchronous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0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07AsyncAwait, 07bAsyncAwaitWithContext, 08NoAsyncAwait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2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09AsyncThreadPool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CE3-057E-421F-9959-68B021AB70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348038"/>
            <a:ext cx="5437187" cy="385762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 smtClean="0"/>
              <a:t>Click to add presentation description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05942" y="2055830"/>
            <a:ext cx="3760407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0" i="0" dirty="0" smtClean="0">
                <a:solidFill>
                  <a:schemeClr val="bg1"/>
                </a:solidFill>
                <a:latin typeface="Calibri Light"/>
                <a:cs typeface="Calibri Light"/>
              </a:rPr>
              <a:t>Your Cloud.</a:t>
            </a:r>
          </a:p>
          <a:p>
            <a:pPr>
              <a:lnSpc>
                <a:spcPct val="80000"/>
              </a:lnSpc>
            </a:pPr>
            <a:r>
              <a:rPr lang="en-US" sz="2800" b="0" i="0" dirty="0" smtClean="0">
                <a:solidFill>
                  <a:schemeClr val="bg1"/>
                </a:solidFill>
                <a:latin typeface="Calibri Light"/>
                <a:cs typeface="Calibri Light"/>
              </a:rPr>
              <a:t>Your Business.</a:t>
            </a:r>
            <a:endParaRPr lang="en-US" sz="2800" b="0" i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4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46353" y="214427"/>
            <a:ext cx="338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smtClean="0">
                <a:solidFill>
                  <a:schemeClr val="accent6"/>
                </a:solidFill>
                <a:latin typeface="Calibri Light"/>
                <a:cs typeface="Calibri Light"/>
              </a:rPr>
              <a:t>TODAY’S AGENDA</a:t>
            </a:r>
            <a:endParaRPr lang="en-US" sz="2800" b="0" i="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1055688"/>
            <a:ext cx="471487" cy="428807"/>
          </a:xfrm>
        </p:spPr>
        <p:txBody>
          <a:bodyPr>
            <a:normAutofit/>
          </a:bodyPr>
          <a:lstStyle>
            <a:lvl1pPr marL="0" indent="0" algn="r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1544" y="1055688"/>
            <a:ext cx="2002059" cy="428807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087246" y="1055688"/>
            <a:ext cx="4219157" cy="4288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// description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06413" y="1537976"/>
            <a:ext cx="471487" cy="428807"/>
          </a:xfrm>
        </p:spPr>
        <p:txBody>
          <a:bodyPr>
            <a:normAutofit/>
          </a:bodyPr>
          <a:lstStyle>
            <a:lvl1pPr marL="0" indent="0" algn="r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31544" y="1537976"/>
            <a:ext cx="2002059" cy="428807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087246" y="1537976"/>
            <a:ext cx="4219157" cy="4288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// description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06413" y="2032807"/>
            <a:ext cx="471487" cy="428807"/>
          </a:xfrm>
        </p:spPr>
        <p:txBody>
          <a:bodyPr>
            <a:normAutofit/>
          </a:bodyPr>
          <a:lstStyle>
            <a:lvl1pPr marL="0" indent="0" algn="r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031544" y="2032807"/>
            <a:ext cx="2002059" cy="428807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087246" y="2032807"/>
            <a:ext cx="4219157" cy="4288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// description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6413" y="2527639"/>
            <a:ext cx="471487" cy="428807"/>
          </a:xfrm>
        </p:spPr>
        <p:txBody>
          <a:bodyPr>
            <a:normAutofit/>
          </a:bodyPr>
          <a:lstStyle>
            <a:lvl1pPr marL="0" indent="0" algn="r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1031544" y="2527639"/>
            <a:ext cx="2002059" cy="428807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087246" y="2527639"/>
            <a:ext cx="4219157" cy="4288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// description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506413" y="3022471"/>
            <a:ext cx="471487" cy="428807"/>
          </a:xfrm>
        </p:spPr>
        <p:txBody>
          <a:bodyPr>
            <a:normAutofit/>
          </a:bodyPr>
          <a:lstStyle>
            <a:lvl1pPr marL="0" indent="0" algn="r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1031544" y="3022471"/>
            <a:ext cx="2002059" cy="428807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2F516A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3087246" y="3022471"/>
            <a:ext cx="4219157" cy="4288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//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5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Option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19088" y="1182688"/>
            <a:ext cx="4794250" cy="812800"/>
          </a:xfrm>
        </p:spPr>
        <p:txBody>
          <a:bodyPr>
            <a:normAutofit/>
          </a:bodyPr>
          <a:lstStyle>
            <a:lvl1pPr marL="0" indent="0" algn="r">
              <a:buNone/>
              <a:defRPr sz="4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430961" y="3089626"/>
            <a:ext cx="4414865" cy="632026"/>
          </a:xfrm>
        </p:spPr>
        <p:txBody>
          <a:bodyPr>
            <a:normAutofit/>
          </a:bodyPr>
          <a:lstStyle>
            <a:lvl1pPr marL="0" indent="0">
              <a:buNone/>
              <a:defRPr sz="1400" b="0" i="0" baseline="0"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 smtClean="0"/>
              <a:t>Click to add section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Option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19088" y="2078883"/>
            <a:ext cx="4794250" cy="812800"/>
          </a:xfrm>
        </p:spPr>
        <p:txBody>
          <a:bodyPr>
            <a:normAutofit/>
          </a:bodyPr>
          <a:lstStyle>
            <a:lvl1pPr marL="0" indent="0" algn="r">
              <a:buNone/>
              <a:defRPr sz="4200" b="0" i="0">
                <a:solidFill>
                  <a:srgbClr val="2F516A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26347" y="419977"/>
            <a:ext cx="4000209" cy="425599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10012" y="1309936"/>
            <a:ext cx="8460232" cy="359385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primary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89293" y="527820"/>
            <a:ext cx="8175035" cy="33593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3813" y="325309"/>
            <a:ext cx="8352919" cy="505595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13268" y="1337733"/>
            <a:ext cx="8559800" cy="3090334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primary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/>
          <a:stretch/>
        </p:blipFill>
        <p:spPr>
          <a:xfrm>
            <a:off x="0" y="0"/>
            <a:ext cx="9144000" cy="971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" y="260985"/>
            <a:ext cx="8036596" cy="449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426464"/>
            <a:ext cx="7122195" cy="309295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96" y="4514850"/>
            <a:ext cx="878804" cy="4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61" r:id="rId6"/>
    <p:sldLayoutId id="2147483662" r:id="rId7"/>
    <p:sldLayoutId id="2147483663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witter.com/jeremylikn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emf"/><Relationship Id="rId5" Type="http://schemas.openxmlformats.org/officeDocument/2006/relationships/customXml" Target="../ink/ink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emf"/><Relationship Id="rId5" Type="http://schemas.openxmlformats.org/officeDocument/2006/relationships/customXml" Target="../ink/ink6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Likness/AsyncAwaitExplained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erimage.jeremylikness.com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twitter.com/JeremyLikness" TargetMode="External"/><Relationship Id="rId7" Type="http://schemas.openxmlformats.org/officeDocument/2006/relationships/hyperlink" Target="https://github.com/JeremyLikness" TargetMode="External"/><Relationship Id="rId12" Type="http://schemas.openxmlformats.org/officeDocument/2006/relationships/image" Target="../media/image20.png"/><Relationship Id="rId2" Type="http://schemas.openxmlformats.org/officeDocument/2006/relationships/hyperlink" Target="http://ivision.com/author/jliknes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tackoverflow.com/users/228918/jeremy-likness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plus.google.com/+jeremylikness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linkedin.com/in/jeremylikness" TargetMode="Externa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C# </a:t>
            </a:r>
            <a:r>
              <a:rPr lang="en-US" sz="2800" b="1" dirty="0" err="1" smtClean="0"/>
              <a:t>Async</a:t>
            </a:r>
            <a:r>
              <a:rPr lang="en-US" sz="2800" b="1" dirty="0" smtClean="0"/>
              <a:t> and Await Explained</a:t>
            </a:r>
          </a:p>
          <a:p>
            <a:r>
              <a:rPr lang="en-US" sz="1600" b="1" dirty="0" smtClean="0"/>
              <a:t>                               Jeremy Likness</a:t>
            </a:r>
          </a:p>
          <a:p>
            <a:r>
              <a:rPr lang="en-US" sz="1600" dirty="0" smtClean="0"/>
              <a:t>                              Principal Architect</a:t>
            </a:r>
          </a:p>
          <a:p>
            <a:r>
              <a:rPr lang="en-US" sz="1600" dirty="0" smtClean="0"/>
              <a:t>                                      </a:t>
            </a:r>
            <a:r>
              <a:rPr lang="en-US" sz="1600" dirty="0" smtClean="0">
                <a:hlinkClick r:id="rId2"/>
              </a:rPr>
              <a:t>@</a:t>
            </a:r>
            <a:r>
              <a:rPr lang="en-US" sz="1600" dirty="0" err="1" smtClean="0">
                <a:hlinkClick r:id="rId2"/>
              </a:rPr>
              <a:t>JeremyLikness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77" y="4480228"/>
            <a:ext cx="228571" cy="2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1" y="3877055"/>
            <a:ext cx="1316871" cy="8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112453" cy="425599"/>
          </a:xfrm>
        </p:spPr>
        <p:txBody>
          <a:bodyPr/>
          <a:lstStyle/>
          <a:p>
            <a:r>
              <a:rPr lang="en-US" dirty="0" smtClean="0"/>
              <a:t>WHY? And to think 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7" y="1447758"/>
            <a:ext cx="6369234" cy="2804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92996" y="2266840"/>
              <a:ext cx="2276280" cy="1053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436" y="2245240"/>
                <a:ext cx="231264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3249156" y="4191760"/>
              <a:ext cx="1577520" cy="603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7276" y="4183480"/>
                <a:ext cx="16023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2551116" y="3300040"/>
              <a:ext cx="744120" cy="11008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2756" y="3282040"/>
                <a:ext cx="771480" cy="11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3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62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609533" cy="425599"/>
          </a:xfrm>
        </p:spPr>
        <p:txBody>
          <a:bodyPr/>
          <a:lstStyle/>
          <a:p>
            <a:r>
              <a:rPr lang="en-US" dirty="0" smtClean="0"/>
              <a:t>WHY? A Dip in the Thread Pool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6347" y="1358232"/>
            <a:ext cx="6074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agree threads have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address this, the CLR introduces the </a:t>
            </a:r>
            <a:r>
              <a:rPr lang="en-US" i="1" dirty="0" smtClean="0"/>
              <a:t>thread pool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out empty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tasks are dispatched, threads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thread is done, it is returned to the pool and recycled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Trade-offs exist: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overhead (memory pressure)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time to allocate/spin up a thread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fewer threads are scheduled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52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609533" cy="425599"/>
          </a:xfrm>
        </p:spPr>
        <p:txBody>
          <a:bodyPr/>
          <a:lstStyle/>
          <a:p>
            <a:r>
              <a:rPr lang="en-US" dirty="0" smtClean="0"/>
              <a:t>WHY?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6347" y="1358232"/>
            <a:ext cx="6074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it easier to deal with threads and the thread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ability to 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access to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Chainable tasks (one starts when the other finishes)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Child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11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609533" cy="425599"/>
          </a:xfrm>
        </p:spPr>
        <p:txBody>
          <a:bodyPr/>
          <a:lstStyle/>
          <a:p>
            <a:r>
              <a:rPr lang="en-US" dirty="0" smtClean="0"/>
              <a:t>WHY? I/O Operations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1963" y="1287780"/>
            <a:ext cx="1226820" cy="8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Request Packet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" y="1287780"/>
            <a:ext cx="1226820" cy="8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I/O Request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954813" y="2423160"/>
            <a:ext cx="1341120" cy="117348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1963" y="3931920"/>
            <a:ext cx="1226820" cy="8001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Does I/O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2446" y="1287780"/>
            <a:ext cx="1226820" cy="8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Goes to Sleep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12929" y="1287780"/>
            <a:ext cx="1226820" cy="8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Wakes Up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1638300" y="1687830"/>
            <a:ext cx="373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3238783" y="1687830"/>
            <a:ext cx="373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839266" y="1687830"/>
            <a:ext cx="373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1"/>
          </p:cNvCxnSpPr>
          <p:nvPr/>
        </p:nvCxnSpPr>
        <p:spPr>
          <a:xfrm>
            <a:off x="2625373" y="2087880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0"/>
          </p:cNvCxnSpPr>
          <p:nvPr/>
        </p:nvCxnSpPr>
        <p:spPr>
          <a:xfrm>
            <a:off x="2625373" y="3596640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3"/>
          </p:cNvCxnSpPr>
          <p:nvPr/>
        </p:nvCxnSpPr>
        <p:spPr>
          <a:xfrm flipV="1">
            <a:off x="3238783" y="2087880"/>
            <a:ext cx="2644706" cy="2244090"/>
          </a:xfrm>
          <a:prstGeom prst="bentConnector3">
            <a:avLst>
              <a:gd name="adj1" fmla="val 1001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775393" cy="425599"/>
          </a:xfrm>
        </p:spPr>
        <p:txBody>
          <a:bodyPr/>
          <a:lstStyle/>
          <a:p>
            <a:r>
              <a:rPr lang="en-US" dirty="0" smtClean="0"/>
              <a:t>WHY? Synchronous: Two Threads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75827" y="1394460"/>
            <a:ext cx="350520" cy="8991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75827" y="2293620"/>
            <a:ext cx="1905000" cy="533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Request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80827" y="2293620"/>
            <a:ext cx="19050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 I/O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85827" y="2293620"/>
            <a:ext cx="19050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5540307" y="1394460"/>
            <a:ext cx="350520" cy="7924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157027" y="1394460"/>
            <a:ext cx="350520" cy="17983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80827" y="3192780"/>
            <a:ext cx="1905000" cy="533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Request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985827" y="3192780"/>
            <a:ext cx="19050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 I/O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914254" y="3192780"/>
            <a:ext cx="19050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7468734" y="1394458"/>
            <a:ext cx="350520" cy="170688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775393" cy="425599"/>
          </a:xfrm>
        </p:spPr>
        <p:txBody>
          <a:bodyPr/>
          <a:lstStyle/>
          <a:p>
            <a:r>
              <a:rPr lang="en-US" dirty="0" smtClean="0"/>
              <a:t>WHY? Asynchronous: One Thread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75827" y="1394460"/>
            <a:ext cx="350520" cy="8991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75827" y="2293620"/>
            <a:ext cx="1905000" cy="533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Request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85827" y="2293620"/>
            <a:ext cx="19050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5540307" y="1394460"/>
            <a:ext cx="350520" cy="7924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80827" y="2293620"/>
            <a:ext cx="1905000" cy="533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Request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914254" y="2293620"/>
            <a:ext cx="19050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7468734" y="1394458"/>
            <a:ext cx="350520" cy="7924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>
            <a:off x="2104255" y="2827020"/>
            <a:ext cx="2147706" cy="107442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>
            <a:off x="4114801" y="2827020"/>
            <a:ext cx="2042160" cy="107442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080827" y="1378976"/>
            <a:ext cx="350520" cy="8991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DEMO: Asynchronous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01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Mission, Vision, and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9" y="1168496"/>
            <a:ext cx="8458888" cy="32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7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358232"/>
            <a:ext cx="6074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Expecting to use </a:t>
            </a:r>
            <a:r>
              <a:rPr lang="en-US" i="1" dirty="0" smtClean="0"/>
              <a:t>await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create new thread, always uses same thread as caller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i="1" dirty="0" smtClean="0"/>
              <a:t>await </a:t>
            </a:r>
            <a:r>
              <a:rPr lang="en-US" dirty="0" smtClean="0"/>
              <a:t>may or may not use same thread (thread pool is involved, so threads are reusable)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</a:t>
            </a:r>
            <a:r>
              <a:rPr lang="en-US" dirty="0" err="1" smtClean="0"/>
              <a:t>SynchronizationContet</a:t>
            </a:r>
            <a:r>
              <a:rPr lang="en-US" dirty="0" smtClean="0"/>
              <a:t> exists, it will return to that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modify this behavior using </a:t>
            </a:r>
            <a:r>
              <a:rPr lang="en-US" dirty="0" err="1" smtClean="0"/>
              <a:t>ConfigureAwait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Basically … think “yield” for threads!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What? Yield: a refresher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4" y="1144004"/>
            <a:ext cx="5407786" cy="38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Async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9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358232"/>
            <a:ext cx="6074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Never </a:t>
            </a:r>
            <a:r>
              <a:rPr lang="en-US" dirty="0" err="1" smtClean="0"/>
              <a:t>async</a:t>
            </a:r>
            <a:r>
              <a:rPr lang="en-US" dirty="0" smtClean="0"/>
              <a:t> void (use Task instead)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Exceptions can’t be caught so they are thrown in the context (</a:t>
            </a:r>
            <a:r>
              <a:rPr lang="en-US" i="1" dirty="0" smtClean="0"/>
              <a:t>if</a:t>
            </a:r>
            <a:r>
              <a:rPr lang="en-US" dirty="0" smtClean="0"/>
              <a:t> you have one!)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Made specifically for event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must use for event handler, try to isolate the majority of code in another await that does return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Never mix </a:t>
            </a:r>
            <a:r>
              <a:rPr lang="en-US" dirty="0" err="1" smtClean="0"/>
              <a:t>async</a:t>
            </a:r>
            <a:r>
              <a:rPr lang="en-US" dirty="0" smtClean="0"/>
              <a:t> and blocking code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Task.Wait</a:t>
            </a:r>
            <a:r>
              <a:rPr lang="en-US" dirty="0" smtClean="0"/>
              <a:t>, </a:t>
            </a:r>
            <a:r>
              <a:rPr lang="en-US" dirty="0" err="1" smtClean="0"/>
              <a:t>Task.Result</a:t>
            </a:r>
            <a:r>
              <a:rPr lang="en-US" dirty="0" smtClean="0"/>
              <a:t> are generally bad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 is a console application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necessary static main, promote to an </a:t>
            </a:r>
            <a:r>
              <a:rPr lang="en-US" dirty="0" err="1" smtClean="0"/>
              <a:t>async</a:t>
            </a:r>
            <a:r>
              <a:rPr lang="en-US" dirty="0" smtClean="0"/>
              <a:t> static main with a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Task.Wait</a:t>
            </a:r>
            <a:r>
              <a:rPr lang="en-US" dirty="0" smtClean="0"/>
              <a:t> should become </a:t>
            </a:r>
            <a:r>
              <a:rPr lang="en-US" dirty="0" err="1" smtClean="0"/>
              <a:t>Task.When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0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6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358232"/>
            <a:ext cx="607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impactful for I/O bound than compute-bound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Remember the Fibonacci examples?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this out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5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ThreadPool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29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358232"/>
            <a:ext cx="6074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 usually don’t work with multi-threading”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are working on the web, you are in a multi-threaded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are I/O bound, you should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Entity Framework now supports asynchronous methods!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transformation is simple …</a:t>
            </a:r>
          </a:p>
        </p:txBody>
      </p:sp>
    </p:spTree>
    <p:extLst>
      <p:ext uri="{BB962C8B-B14F-4D97-AF65-F5344CB8AC3E}">
        <p14:creationId xmlns:p14="http://schemas.microsoft.com/office/powerpoint/2010/main" val="28569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698032" cy="425599"/>
          </a:xfrm>
        </p:spPr>
        <p:txBody>
          <a:bodyPr/>
          <a:lstStyle/>
          <a:p>
            <a:r>
              <a:rPr lang="en-US" dirty="0" smtClean="0"/>
              <a:t>How? Asynchronous Controllers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7" y="1380913"/>
            <a:ext cx="7900438" cy="2330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1843716" y="1930600"/>
              <a:ext cx="780120" cy="1221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1116" y="1919440"/>
                <a:ext cx="803520" cy="12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2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34" y="1192455"/>
            <a:ext cx="5622925" cy="35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698032" cy="425599"/>
          </a:xfrm>
        </p:spPr>
        <p:txBody>
          <a:bodyPr/>
          <a:lstStyle/>
          <a:p>
            <a:r>
              <a:rPr lang="en-US" dirty="0" smtClean="0"/>
              <a:t>How? Real World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7" y="1227471"/>
            <a:ext cx="5495925" cy="3362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5693" y="4743647"/>
            <a:ext cx="3426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http://blog.stevensanderson.com/2010/01/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420436" y="1357120"/>
              <a:ext cx="5080680" cy="2363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6036" y="1345960"/>
                <a:ext cx="5111640" cy="23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/>
              <p14:cNvContentPartPr/>
              <p14:nvPr/>
            </p14:nvContentPartPr>
            <p14:xfrm>
              <a:off x="7022316" y="2348200"/>
              <a:ext cx="1663920" cy="10810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4396" y="2335600"/>
                <a:ext cx="1686600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/>
              <p14:cNvContentPartPr/>
              <p14:nvPr/>
            </p14:nvContentPartPr>
            <p14:xfrm>
              <a:off x="5746836" y="3150640"/>
              <a:ext cx="1114920" cy="15692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9636" y="3137680"/>
                <a:ext cx="1140480" cy="15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Ink 69"/>
              <p14:cNvContentPartPr/>
              <p14:nvPr/>
            </p14:nvContentPartPr>
            <p14:xfrm>
              <a:off x="5223756" y="4382560"/>
              <a:ext cx="829080" cy="7369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9716" y="4373200"/>
                <a:ext cx="858960" cy="7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7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280895" cy="425599"/>
          </a:xfrm>
        </p:spPr>
        <p:txBody>
          <a:bodyPr/>
          <a:lstStyle/>
          <a:p>
            <a:r>
              <a:rPr lang="en-US" dirty="0" smtClean="0"/>
              <a:t>How? Windows 8.x / 10 or whatever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173566"/>
            <a:ext cx="6074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Runtime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IAsyncInfo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IAsyncAction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IAsyncOperation</a:t>
            </a:r>
            <a:r>
              <a:rPr lang="en-US" dirty="0" smtClean="0"/>
              <a:t>&lt;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IAsyncActionWithProgress</a:t>
            </a:r>
            <a:r>
              <a:rPr lang="en-US" dirty="0" smtClean="0"/>
              <a:t>&lt;</a:t>
            </a:r>
            <a:r>
              <a:rPr lang="en-US" dirty="0" err="1" smtClean="0"/>
              <a:t>TProgress</a:t>
            </a:r>
            <a:r>
              <a:rPr lang="en-US" dirty="0" smtClean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IAsyncOperationWithProgress</a:t>
            </a:r>
            <a:r>
              <a:rPr lang="en-US" dirty="0" smtClean="0"/>
              <a:t>&lt;</a:t>
            </a:r>
            <a:r>
              <a:rPr lang="en-US" dirty="0" err="1" smtClean="0"/>
              <a:t>TResult</a:t>
            </a:r>
            <a:r>
              <a:rPr lang="en-US" dirty="0" smtClean="0"/>
              <a:t>, </a:t>
            </a:r>
            <a:r>
              <a:rPr lang="en-US" dirty="0" err="1" smtClean="0"/>
              <a:t>TProgress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ThreadPool.RunAsync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IAsyncInfo.AsTask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47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280895" cy="425599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173566"/>
            <a:ext cx="6074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are always working with multi-threaded, don’t sell yourself short!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Compute-bound does not benefit as much from asynchronous as you might think, except to free the main context (typically your UI thread)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 has tremendous benefits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does </a:t>
            </a:r>
            <a:r>
              <a:rPr lang="en-US" i="1" dirty="0" smtClean="0"/>
              <a:t>not</a:t>
            </a:r>
            <a:r>
              <a:rPr lang="en-US" dirty="0" smtClean="0"/>
              <a:t> spin up a new thread. Instead, it establishes a </a:t>
            </a:r>
            <a:r>
              <a:rPr lang="en-US" i="1" dirty="0" smtClean="0"/>
              <a:t>state machine </a:t>
            </a:r>
            <a:r>
              <a:rPr lang="en-US" dirty="0" smtClean="0"/>
              <a:t>and makes the thread reusable and re-entrant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Await is not like Wait() because it doesn’t block and it allows you to recycle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have </a:t>
            </a:r>
            <a:r>
              <a:rPr lang="en-US" dirty="0" err="1" smtClean="0"/>
              <a:t>async</a:t>
            </a:r>
            <a:r>
              <a:rPr lang="en-US" dirty="0" smtClean="0"/>
              <a:t> I/O then USE IT! </a:t>
            </a:r>
            <a:r>
              <a:rPr lang="en-US" dirty="0" err="1" smtClean="0"/>
              <a:t>Async</a:t>
            </a:r>
            <a:r>
              <a:rPr lang="en-US" dirty="0" smtClean="0"/>
              <a:t> Task&lt;&gt; is your friend.</a:t>
            </a:r>
          </a:p>
        </p:txBody>
      </p:sp>
    </p:spTree>
    <p:extLst>
      <p:ext uri="{BB962C8B-B14F-4D97-AF65-F5344CB8AC3E}">
        <p14:creationId xmlns:p14="http://schemas.microsoft.com/office/powerpoint/2010/main" val="33720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280895" cy="425599"/>
          </a:xfrm>
        </p:spPr>
        <p:txBody>
          <a:bodyPr/>
          <a:lstStyle/>
          <a:p>
            <a:r>
              <a:rPr lang="en-US" dirty="0" smtClean="0"/>
              <a:t>Deck and 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516" y="2219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347" y="2587240"/>
            <a:ext cx="838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github.com/JeremyLikness/AsyncAwaitExplained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62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280895" cy="4255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9135" y="1173566"/>
            <a:ext cx="6074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http://ivision.com/author/jlikness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JeremyLikness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4"/>
              </a:rPr>
              <a:t>http://linkedin.com/in/jeremylikness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5"/>
              </a:rPr>
              <a:t>http://plus.google.com/+jeremylikness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stackoverflow.com/users/228918/jeremy-likness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github.com/JeremyLikness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http://csharperimage.jeremylikness.com/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8" name="Picture 4" descr="Follow Jeremy on Linked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29" y="21633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low Jeremy on Twit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35" y="16256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llow Jeremy on Google+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69" y="27106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llow Jeremy on Stack Overflo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81" y="32595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llow Jeremy on GitHu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69" y="38092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Why do we need new keywords?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exactly do </a:t>
            </a:r>
            <a:r>
              <a:rPr lang="en-US" dirty="0" err="1" smtClean="0"/>
              <a:t>async</a:t>
            </a:r>
            <a:r>
              <a:rPr lang="en-US" dirty="0" smtClean="0"/>
              <a:t> and await do?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How and when should </a:t>
            </a:r>
            <a:r>
              <a:rPr lang="en-US" dirty="0" err="1" smtClean="0"/>
              <a:t>async</a:t>
            </a:r>
            <a:r>
              <a:rPr lang="en-US" dirty="0" smtClean="0"/>
              <a:t> and await be used?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You have questions, I have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20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WHY? Fundamentals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947" y="1358232"/>
            <a:ext cx="6074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upon a time, an OS was created to run </a:t>
            </a:r>
            <a:r>
              <a:rPr lang="en-US" i="1" dirty="0" smtClean="0"/>
              <a:t>apps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apps would run in a </a:t>
            </a:r>
            <a:r>
              <a:rPr lang="en-US" i="1" dirty="0" smtClean="0"/>
              <a:t>process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Processes would be segregated into </a:t>
            </a:r>
            <a:r>
              <a:rPr lang="en-US" i="1" dirty="0" smtClean="0"/>
              <a:t>app domains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domains would run </a:t>
            </a:r>
            <a:r>
              <a:rPr lang="en-US" i="1" dirty="0" smtClean="0"/>
              <a:t>threads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236720" y="2255520"/>
          <a:ext cx="3535680" cy="267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4947" y="2722180"/>
            <a:ext cx="3444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is the running program, i.e. the .NET CLR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domains provide isolation from each other and can be uniquely configured, loaded, unloaded, and secured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Threads enable management of code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190433" cy="425599"/>
          </a:xfrm>
        </p:spPr>
        <p:txBody>
          <a:bodyPr/>
          <a:lstStyle/>
          <a:p>
            <a:r>
              <a:rPr lang="en-US" dirty="0" smtClean="0"/>
              <a:t>WHY? What’s in </a:t>
            </a:r>
            <a:r>
              <a:rPr lang="en-US" i="1" dirty="0" smtClean="0"/>
              <a:t>every </a:t>
            </a:r>
            <a:r>
              <a:rPr lang="en-US" dirty="0" smtClean="0"/>
              <a:t>thread …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06755547"/>
              </p:ext>
            </p:extLst>
          </p:nvPr>
        </p:nvGraphicFramePr>
        <p:xfrm>
          <a:off x="967740" y="1242060"/>
          <a:ext cx="5311140" cy="347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6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4190433" cy="425599"/>
          </a:xfrm>
        </p:spPr>
        <p:txBody>
          <a:bodyPr/>
          <a:lstStyle/>
          <a:p>
            <a:r>
              <a:rPr lang="en-US" dirty="0" smtClean="0"/>
              <a:t>WHY? The life of </a:t>
            </a:r>
            <a:r>
              <a:rPr lang="en-US" i="1" dirty="0" smtClean="0"/>
              <a:t>one</a:t>
            </a:r>
            <a:r>
              <a:rPr lang="en-US" dirty="0" smtClean="0"/>
              <a:t> thread…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3181730"/>
              </p:ext>
            </p:extLst>
          </p:nvPr>
        </p:nvGraphicFramePr>
        <p:xfrm>
          <a:off x="205740" y="1249680"/>
          <a:ext cx="8122920" cy="335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0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347" y="419977"/>
            <a:ext cx="5112453" cy="425599"/>
          </a:xfrm>
        </p:spPr>
        <p:txBody>
          <a:bodyPr/>
          <a:lstStyle/>
          <a:p>
            <a:r>
              <a:rPr lang="en-US" dirty="0" smtClean="0"/>
              <a:t>WHY? Thread scheduling (1 core)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51567258"/>
              </p:ext>
            </p:extLst>
          </p:nvPr>
        </p:nvGraphicFramePr>
        <p:xfrm>
          <a:off x="228600" y="1363980"/>
          <a:ext cx="8054340" cy="3239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Vision Palette">
      <a:dk1>
        <a:srgbClr val="444444"/>
      </a:dk1>
      <a:lt1>
        <a:sysClr val="window" lastClr="FFFFFF"/>
      </a:lt1>
      <a:dk2>
        <a:srgbClr val="3876AF"/>
      </a:dk2>
      <a:lt2>
        <a:srgbClr val="919291"/>
      </a:lt2>
      <a:accent1>
        <a:srgbClr val="3876AF"/>
      </a:accent1>
      <a:accent2>
        <a:srgbClr val="601714"/>
      </a:accent2>
      <a:accent3>
        <a:srgbClr val="828371"/>
      </a:accent3>
      <a:accent4>
        <a:srgbClr val="3E4334"/>
      </a:accent4>
      <a:accent5>
        <a:srgbClr val="002D45"/>
      </a:accent5>
      <a:accent6>
        <a:srgbClr val="2F516A"/>
      </a:accent6>
      <a:hlink>
        <a:srgbClr val="B97021"/>
      </a:hlink>
      <a:folHlink>
        <a:srgbClr val="B970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9F4778711C144AF824CECBE38C8D3" ma:contentTypeVersion="0" ma:contentTypeDescription="Create a new document." ma:contentTypeScope="" ma:versionID="643c5dc675300cb3b6698ef7398bc7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D9E382-0F25-4C76-8EC6-12C31A8A1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A2045A-9BA2-44ED-840E-7744E667A6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0CEEC2-C864-4580-A27C-D74ABF1EE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</TotalTime>
  <Words>868</Words>
  <Application>Microsoft Office PowerPoint</Application>
  <PresentationFormat>On-screen Show (16:9)</PresentationFormat>
  <Paragraphs>172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Our Mission, Vision, and Values</vt:lpstr>
      <vt:lpstr>Our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Biscuit Studios,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Jeremy Likness</cp:lastModifiedBy>
  <cp:revision>170</cp:revision>
  <dcterms:created xsi:type="dcterms:W3CDTF">2013-06-12T14:23:55Z</dcterms:created>
  <dcterms:modified xsi:type="dcterms:W3CDTF">2015-03-12T11:30:30Z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0x0101008309F4778711C144AF824CECBE38C8D3</vt:lpwstr>
  </property>
</Properties>
</file>