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8" r:id="rId4"/>
    <p:sldId id="272" r:id="rId5"/>
    <p:sldId id="286" r:id="rId6"/>
    <p:sldId id="291" r:id="rId7"/>
    <p:sldId id="287" r:id="rId8"/>
    <p:sldId id="289" r:id="rId9"/>
    <p:sldId id="292" r:id="rId10"/>
    <p:sldId id="288" r:id="rId11"/>
    <p:sldId id="290" r:id="rId12"/>
    <p:sldId id="274" r:id="rId13"/>
    <p:sldId id="276" r:id="rId14"/>
    <p:sldId id="293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69" d="100"/>
          <a:sy n="69" d="100"/>
        </p:scale>
        <p:origin x="70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2325F-59ED-41C5-9B8D-31DD79592A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D20E9-35B7-4026-831C-706CCAD3AC5C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78E6FA6F-C04F-479A-87A4-91B013AE77F7}" type="parTrans" cxnId="{3B7A3E95-E68B-4A11-BBB5-F2FDED32597F}">
      <dgm:prSet/>
      <dgm:spPr/>
      <dgm:t>
        <a:bodyPr/>
        <a:lstStyle/>
        <a:p>
          <a:endParaRPr lang="en-US"/>
        </a:p>
      </dgm:t>
    </dgm:pt>
    <dgm:pt modelId="{C155EEED-0AC1-4785-99C9-CB31D59CF526}" type="sibTrans" cxnId="{3B7A3E95-E68B-4A11-BBB5-F2FDED32597F}">
      <dgm:prSet/>
      <dgm:spPr/>
      <dgm:t>
        <a:bodyPr/>
        <a:lstStyle/>
        <a:p>
          <a:endParaRPr lang="en-US"/>
        </a:p>
      </dgm:t>
    </dgm:pt>
    <dgm:pt modelId="{2360A98C-B64F-4118-99DF-1FC4487183B3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086DB3E9-6DCB-44E7-9127-8D1E29D3BD5F}" type="parTrans" cxnId="{3539F532-7F33-4E1D-9B77-B21BDC41215D}">
      <dgm:prSet/>
      <dgm:spPr/>
      <dgm:t>
        <a:bodyPr/>
        <a:lstStyle/>
        <a:p>
          <a:endParaRPr lang="en-US"/>
        </a:p>
      </dgm:t>
    </dgm:pt>
    <dgm:pt modelId="{29EE4C05-EAA9-46FC-B182-A41B1EBE92AD}" type="sibTrans" cxnId="{3539F532-7F33-4E1D-9B77-B21BDC41215D}">
      <dgm:prSet/>
      <dgm:spPr/>
      <dgm:t>
        <a:bodyPr/>
        <a:lstStyle/>
        <a:p>
          <a:endParaRPr lang="en-US"/>
        </a:p>
      </dgm:t>
    </dgm:pt>
    <dgm:pt modelId="{B1FA9F8F-3DCC-4BB4-A1DD-6C4CA305F895}">
      <dgm:prSet phldrT="[Text]"/>
      <dgm:spPr/>
      <dgm:t>
        <a:bodyPr/>
        <a:lstStyle/>
        <a:p>
          <a:r>
            <a:rPr lang="en-US" dirty="0" smtClean="0"/>
            <a:t>AngularJS</a:t>
          </a:r>
          <a:endParaRPr lang="en-US" dirty="0"/>
        </a:p>
      </dgm:t>
    </dgm:pt>
    <dgm:pt modelId="{232C9710-B344-4A85-BB15-1B74CFFB89CD}" type="parTrans" cxnId="{FA81AA60-1FF5-463A-A18C-E3ACD3621328}">
      <dgm:prSet/>
      <dgm:spPr/>
      <dgm:t>
        <a:bodyPr/>
        <a:lstStyle/>
        <a:p>
          <a:endParaRPr lang="en-US"/>
        </a:p>
      </dgm:t>
    </dgm:pt>
    <dgm:pt modelId="{FF6CC523-D268-4AEF-B193-D4500DA2EE2E}" type="sibTrans" cxnId="{FA81AA60-1FF5-463A-A18C-E3ACD3621328}">
      <dgm:prSet/>
      <dgm:spPr/>
      <dgm:t>
        <a:bodyPr/>
        <a:lstStyle/>
        <a:p>
          <a:endParaRPr lang="en-US"/>
        </a:p>
      </dgm:t>
    </dgm:pt>
    <dgm:pt modelId="{3A38B758-4994-480B-95EF-D424D8A506A2}">
      <dgm:prSet phldrT="[Text]"/>
      <dgm:spPr/>
      <dgm:t>
        <a:bodyPr/>
        <a:lstStyle/>
        <a:p>
          <a:r>
            <a:rPr lang="en-US" dirty="0" smtClean="0"/>
            <a:t>Kendo UI</a:t>
          </a:r>
          <a:endParaRPr lang="en-US" dirty="0"/>
        </a:p>
      </dgm:t>
    </dgm:pt>
    <dgm:pt modelId="{8A25F4B7-18C7-4790-8D15-7DBF31B66FAA}" type="parTrans" cxnId="{96374D79-2A85-4A27-A1F4-A73B0E236A82}">
      <dgm:prSet/>
      <dgm:spPr/>
      <dgm:t>
        <a:bodyPr/>
        <a:lstStyle/>
        <a:p>
          <a:endParaRPr lang="en-US"/>
        </a:p>
      </dgm:t>
    </dgm:pt>
    <dgm:pt modelId="{682BBC62-A366-472A-AEC2-30C2DD58803E}" type="sibTrans" cxnId="{96374D79-2A85-4A27-A1F4-A73B0E236A82}">
      <dgm:prSet/>
      <dgm:spPr/>
      <dgm:t>
        <a:bodyPr/>
        <a:lstStyle/>
        <a:p>
          <a:endParaRPr lang="en-US"/>
        </a:p>
      </dgm:t>
    </dgm:pt>
    <dgm:pt modelId="{357F9BC6-5DD6-41F2-8886-36FF43E03A80}" type="pres">
      <dgm:prSet presAssocID="{9E62325F-59ED-41C5-9B8D-31DD79592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E4ADA7-8875-460F-BE16-D5316F0A4ECE}" type="pres">
      <dgm:prSet presAssocID="{382D20E9-35B7-4026-831C-706CCAD3AC5C}" presName="hierRoot1" presStyleCnt="0"/>
      <dgm:spPr/>
    </dgm:pt>
    <dgm:pt modelId="{5F97AD69-47BA-4F92-AAA7-5DCE457007D7}" type="pres">
      <dgm:prSet presAssocID="{382D20E9-35B7-4026-831C-706CCAD3AC5C}" presName="composite" presStyleCnt="0"/>
      <dgm:spPr/>
    </dgm:pt>
    <dgm:pt modelId="{58EB7143-1B89-4428-A27D-D98815D64FC4}" type="pres">
      <dgm:prSet presAssocID="{382D20E9-35B7-4026-831C-706CCAD3AC5C}" presName="background" presStyleLbl="node0" presStyleIdx="0" presStyleCnt="1"/>
      <dgm:spPr/>
    </dgm:pt>
    <dgm:pt modelId="{BCB778B2-FB72-4C06-A885-3C67BC80AC2F}" type="pres">
      <dgm:prSet presAssocID="{382D20E9-35B7-4026-831C-706CCAD3AC5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B23CF-E8C6-4C6A-9B28-73AA2FD697B3}" type="pres">
      <dgm:prSet presAssocID="{382D20E9-35B7-4026-831C-706CCAD3AC5C}" presName="hierChild2" presStyleCnt="0"/>
      <dgm:spPr/>
    </dgm:pt>
    <dgm:pt modelId="{0E75C3AB-6E3A-4DE2-B868-851B2CC2BD7D}" type="pres">
      <dgm:prSet presAssocID="{086DB3E9-6DCB-44E7-9127-8D1E29D3BD5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30A32803-65EE-48A5-ABE0-56C980213D73}" type="pres">
      <dgm:prSet presAssocID="{2360A98C-B64F-4118-99DF-1FC4487183B3}" presName="hierRoot2" presStyleCnt="0"/>
      <dgm:spPr/>
    </dgm:pt>
    <dgm:pt modelId="{354AA568-ABC7-4C49-9B43-152C8C3A30E4}" type="pres">
      <dgm:prSet presAssocID="{2360A98C-B64F-4118-99DF-1FC4487183B3}" presName="composite2" presStyleCnt="0"/>
      <dgm:spPr/>
    </dgm:pt>
    <dgm:pt modelId="{DD67E1E4-9026-446A-AAFA-41E2BAF10060}" type="pres">
      <dgm:prSet presAssocID="{2360A98C-B64F-4118-99DF-1FC4487183B3}" presName="background2" presStyleLbl="node2" presStyleIdx="0" presStyleCnt="1"/>
      <dgm:spPr/>
    </dgm:pt>
    <dgm:pt modelId="{6D5775D2-3C6D-4CF7-8B39-07FFDF059CBB}" type="pres">
      <dgm:prSet presAssocID="{2360A98C-B64F-4118-99DF-1FC4487183B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619B-C39D-4D22-83C1-20242290F25D}" type="pres">
      <dgm:prSet presAssocID="{2360A98C-B64F-4118-99DF-1FC4487183B3}" presName="hierChild3" presStyleCnt="0"/>
      <dgm:spPr/>
    </dgm:pt>
    <dgm:pt modelId="{F3C4E48F-1252-45BF-B0CE-EF678A99F244}" type="pres">
      <dgm:prSet presAssocID="{232C9710-B344-4A85-BB15-1B74CFFB89C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1CA401B-895D-4F20-A907-BC60A209F34C}" type="pres">
      <dgm:prSet presAssocID="{B1FA9F8F-3DCC-4BB4-A1DD-6C4CA305F895}" presName="hierRoot3" presStyleCnt="0"/>
      <dgm:spPr/>
    </dgm:pt>
    <dgm:pt modelId="{693E87C8-8C14-4F7A-BF79-2E6F36242802}" type="pres">
      <dgm:prSet presAssocID="{B1FA9F8F-3DCC-4BB4-A1DD-6C4CA305F895}" presName="composite3" presStyleCnt="0"/>
      <dgm:spPr/>
    </dgm:pt>
    <dgm:pt modelId="{8562BAD1-FA6F-4BA7-8076-3CEEA0C6C58B}" type="pres">
      <dgm:prSet presAssocID="{B1FA9F8F-3DCC-4BB4-A1DD-6C4CA305F895}" presName="background3" presStyleLbl="node3" presStyleIdx="0" presStyleCnt="2"/>
      <dgm:spPr/>
    </dgm:pt>
    <dgm:pt modelId="{E97CB177-EA84-4CEB-B290-BFB40E3DBD67}" type="pres">
      <dgm:prSet presAssocID="{B1FA9F8F-3DCC-4BB4-A1DD-6C4CA305F89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63582-F771-4F61-A4A9-F09F63C8EA34}" type="pres">
      <dgm:prSet presAssocID="{B1FA9F8F-3DCC-4BB4-A1DD-6C4CA305F895}" presName="hierChild4" presStyleCnt="0"/>
      <dgm:spPr/>
    </dgm:pt>
    <dgm:pt modelId="{96BD0D40-FD3E-4CE4-8564-EF5CF59F3994}" type="pres">
      <dgm:prSet presAssocID="{8A25F4B7-18C7-4790-8D15-7DBF31B66FA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2A08F58-D157-4365-9193-154F9505807D}" type="pres">
      <dgm:prSet presAssocID="{3A38B758-4994-480B-95EF-D424D8A506A2}" presName="hierRoot3" presStyleCnt="0"/>
      <dgm:spPr/>
    </dgm:pt>
    <dgm:pt modelId="{6FBE218A-0E38-4184-A727-ED5487128A94}" type="pres">
      <dgm:prSet presAssocID="{3A38B758-4994-480B-95EF-D424D8A506A2}" presName="composite3" presStyleCnt="0"/>
      <dgm:spPr/>
    </dgm:pt>
    <dgm:pt modelId="{7132BFE6-AFB0-4E07-83A0-AC6017F89A9D}" type="pres">
      <dgm:prSet presAssocID="{3A38B758-4994-480B-95EF-D424D8A506A2}" presName="background3" presStyleLbl="node3" presStyleIdx="1" presStyleCnt="2"/>
      <dgm:spPr/>
    </dgm:pt>
    <dgm:pt modelId="{D086800B-E69A-4A2C-8467-B6B1F4B7CD0D}" type="pres">
      <dgm:prSet presAssocID="{3A38B758-4994-480B-95EF-D424D8A506A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53885F-5C0D-4163-B2E7-8A0F1AC5CBC1}" type="pres">
      <dgm:prSet presAssocID="{3A38B758-4994-480B-95EF-D424D8A506A2}" presName="hierChild4" presStyleCnt="0"/>
      <dgm:spPr/>
    </dgm:pt>
  </dgm:ptLst>
  <dgm:cxnLst>
    <dgm:cxn modelId="{ADCAA285-674C-4F8E-A52F-4173225993A9}" type="presOf" srcId="{8A25F4B7-18C7-4790-8D15-7DBF31B66FAA}" destId="{96BD0D40-FD3E-4CE4-8564-EF5CF59F3994}" srcOrd="0" destOrd="0" presId="urn:microsoft.com/office/officeart/2005/8/layout/hierarchy1"/>
    <dgm:cxn modelId="{3539F532-7F33-4E1D-9B77-B21BDC41215D}" srcId="{382D20E9-35B7-4026-831C-706CCAD3AC5C}" destId="{2360A98C-B64F-4118-99DF-1FC4487183B3}" srcOrd="0" destOrd="0" parTransId="{086DB3E9-6DCB-44E7-9127-8D1E29D3BD5F}" sibTransId="{29EE4C05-EAA9-46FC-B182-A41B1EBE92AD}"/>
    <dgm:cxn modelId="{867232A7-4E6D-498F-B66A-C222FB919924}" type="presOf" srcId="{086DB3E9-6DCB-44E7-9127-8D1E29D3BD5F}" destId="{0E75C3AB-6E3A-4DE2-B868-851B2CC2BD7D}" srcOrd="0" destOrd="0" presId="urn:microsoft.com/office/officeart/2005/8/layout/hierarchy1"/>
    <dgm:cxn modelId="{330EC0BC-F86A-4A57-9229-6BCE8709EB48}" type="presOf" srcId="{382D20E9-35B7-4026-831C-706CCAD3AC5C}" destId="{BCB778B2-FB72-4C06-A885-3C67BC80AC2F}" srcOrd="0" destOrd="0" presId="urn:microsoft.com/office/officeart/2005/8/layout/hierarchy1"/>
    <dgm:cxn modelId="{FBEF61BB-5B80-49F4-B6DA-C54AA5F0C318}" type="presOf" srcId="{9E62325F-59ED-41C5-9B8D-31DD79592AF2}" destId="{357F9BC6-5DD6-41F2-8886-36FF43E03A80}" srcOrd="0" destOrd="0" presId="urn:microsoft.com/office/officeart/2005/8/layout/hierarchy1"/>
    <dgm:cxn modelId="{A1D49922-C864-4553-AD02-D4773581EE47}" type="presOf" srcId="{3A38B758-4994-480B-95EF-D424D8A506A2}" destId="{D086800B-E69A-4A2C-8467-B6B1F4B7CD0D}" srcOrd="0" destOrd="0" presId="urn:microsoft.com/office/officeart/2005/8/layout/hierarchy1"/>
    <dgm:cxn modelId="{96374D79-2A85-4A27-A1F4-A73B0E236A82}" srcId="{2360A98C-B64F-4118-99DF-1FC4487183B3}" destId="{3A38B758-4994-480B-95EF-D424D8A506A2}" srcOrd="1" destOrd="0" parTransId="{8A25F4B7-18C7-4790-8D15-7DBF31B66FAA}" sibTransId="{682BBC62-A366-472A-AEC2-30C2DD58803E}"/>
    <dgm:cxn modelId="{ACF0AFE3-FBDA-4928-970A-59BA02128915}" type="presOf" srcId="{B1FA9F8F-3DCC-4BB4-A1DD-6C4CA305F895}" destId="{E97CB177-EA84-4CEB-B290-BFB40E3DBD67}" srcOrd="0" destOrd="0" presId="urn:microsoft.com/office/officeart/2005/8/layout/hierarchy1"/>
    <dgm:cxn modelId="{FF19D3BD-9C59-4144-A37D-AAD108E251E1}" type="presOf" srcId="{232C9710-B344-4A85-BB15-1B74CFFB89CD}" destId="{F3C4E48F-1252-45BF-B0CE-EF678A99F244}" srcOrd="0" destOrd="0" presId="urn:microsoft.com/office/officeart/2005/8/layout/hierarchy1"/>
    <dgm:cxn modelId="{3C05097A-B49A-4821-89B1-5608AF01BEF7}" type="presOf" srcId="{2360A98C-B64F-4118-99DF-1FC4487183B3}" destId="{6D5775D2-3C6D-4CF7-8B39-07FFDF059CBB}" srcOrd="0" destOrd="0" presId="urn:microsoft.com/office/officeart/2005/8/layout/hierarchy1"/>
    <dgm:cxn modelId="{FA81AA60-1FF5-463A-A18C-E3ACD3621328}" srcId="{2360A98C-B64F-4118-99DF-1FC4487183B3}" destId="{B1FA9F8F-3DCC-4BB4-A1DD-6C4CA305F895}" srcOrd="0" destOrd="0" parTransId="{232C9710-B344-4A85-BB15-1B74CFFB89CD}" sibTransId="{FF6CC523-D268-4AEF-B193-D4500DA2EE2E}"/>
    <dgm:cxn modelId="{3B7A3E95-E68B-4A11-BBB5-F2FDED32597F}" srcId="{9E62325F-59ED-41C5-9B8D-31DD79592AF2}" destId="{382D20E9-35B7-4026-831C-706CCAD3AC5C}" srcOrd="0" destOrd="0" parTransId="{78E6FA6F-C04F-479A-87A4-91B013AE77F7}" sibTransId="{C155EEED-0AC1-4785-99C9-CB31D59CF526}"/>
    <dgm:cxn modelId="{D9F6C89C-1732-40CF-88B4-53EE43C202E4}" type="presParOf" srcId="{357F9BC6-5DD6-41F2-8886-36FF43E03A80}" destId="{25E4ADA7-8875-460F-BE16-D5316F0A4ECE}" srcOrd="0" destOrd="0" presId="urn:microsoft.com/office/officeart/2005/8/layout/hierarchy1"/>
    <dgm:cxn modelId="{D3A00A0F-8E97-4834-AA09-C111487BB355}" type="presParOf" srcId="{25E4ADA7-8875-460F-BE16-D5316F0A4ECE}" destId="{5F97AD69-47BA-4F92-AAA7-5DCE457007D7}" srcOrd="0" destOrd="0" presId="urn:microsoft.com/office/officeart/2005/8/layout/hierarchy1"/>
    <dgm:cxn modelId="{D91033F0-261B-4FBB-94BF-B6E83606D86A}" type="presParOf" srcId="{5F97AD69-47BA-4F92-AAA7-5DCE457007D7}" destId="{58EB7143-1B89-4428-A27D-D98815D64FC4}" srcOrd="0" destOrd="0" presId="urn:microsoft.com/office/officeart/2005/8/layout/hierarchy1"/>
    <dgm:cxn modelId="{16532988-237B-43CD-A2BB-CDEFB4EAB580}" type="presParOf" srcId="{5F97AD69-47BA-4F92-AAA7-5DCE457007D7}" destId="{BCB778B2-FB72-4C06-A885-3C67BC80AC2F}" srcOrd="1" destOrd="0" presId="urn:microsoft.com/office/officeart/2005/8/layout/hierarchy1"/>
    <dgm:cxn modelId="{805EA2B8-DFDF-4E8C-87BB-EE1E59BCAF09}" type="presParOf" srcId="{25E4ADA7-8875-460F-BE16-D5316F0A4ECE}" destId="{8BDB23CF-E8C6-4C6A-9B28-73AA2FD697B3}" srcOrd="1" destOrd="0" presId="urn:microsoft.com/office/officeart/2005/8/layout/hierarchy1"/>
    <dgm:cxn modelId="{C0F185C8-B54E-4C6D-95EE-B45A307FB6B2}" type="presParOf" srcId="{8BDB23CF-E8C6-4C6A-9B28-73AA2FD697B3}" destId="{0E75C3AB-6E3A-4DE2-B868-851B2CC2BD7D}" srcOrd="0" destOrd="0" presId="urn:microsoft.com/office/officeart/2005/8/layout/hierarchy1"/>
    <dgm:cxn modelId="{E0ED2341-FD19-4AF4-B7B5-4F33229312C6}" type="presParOf" srcId="{8BDB23CF-E8C6-4C6A-9B28-73AA2FD697B3}" destId="{30A32803-65EE-48A5-ABE0-56C980213D73}" srcOrd="1" destOrd="0" presId="urn:microsoft.com/office/officeart/2005/8/layout/hierarchy1"/>
    <dgm:cxn modelId="{9A034AE0-785A-44DD-9A63-45BA8600A216}" type="presParOf" srcId="{30A32803-65EE-48A5-ABE0-56C980213D73}" destId="{354AA568-ABC7-4C49-9B43-152C8C3A30E4}" srcOrd="0" destOrd="0" presId="urn:microsoft.com/office/officeart/2005/8/layout/hierarchy1"/>
    <dgm:cxn modelId="{5D57E6A4-4511-4F5C-AB83-226091C05810}" type="presParOf" srcId="{354AA568-ABC7-4C49-9B43-152C8C3A30E4}" destId="{DD67E1E4-9026-446A-AAFA-41E2BAF10060}" srcOrd="0" destOrd="0" presId="urn:microsoft.com/office/officeart/2005/8/layout/hierarchy1"/>
    <dgm:cxn modelId="{A24B9DFE-06A2-41B1-A0A3-F6A8567776E0}" type="presParOf" srcId="{354AA568-ABC7-4C49-9B43-152C8C3A30E4}" destId="{6D5775D2-3C6D-4CF7-8B39-07FFDF059CBB}" srcOrd="1" destOrd="0" presId="urn:microsoft.com/office/officeart/2005/8/layout/hierarchy1"/>
    <dgm:cxn modelId="{CAF7E375-9C05-410E-A309-9CC7CBDC3DEF}" type="presParOf" srcId="{30A32803-65EE-48A5-ABE0-56C980213D73}" destId="{59EF619B-C39D-4D22-83C1-20242290F25D}" srcOrd="1" destOrd="0" presId="urn:microsoft.com/office/officeart/2005/8/layout/hierarchy1"/>
    <dgm:cxn modelId="{7B4D7653-A716-42BE-AFD4-1442219DBA8B}" type="presParOf" srcId="{59EF619B-C39D-4D22-83C1-20242290F25D}" destId="{F3C4E48F-1252-45BF-B0CE-EF678A99F244}" srcOrd="0" destOrd="0" presId="urn:microsoft.com/office/officeart/2005/8/layout/hierarchy1"/>
    <dgm:cxn modelId="{A2455A7C-0E2A-47A2-A684-FD8038474E64}" type="presParOf" srcId="{59EF619B-C39D-4D22-83C1-20242290F25D}" destId="{31CA401B-895D-4F20-A907-BC60A209F34C}" srcOrd="1" destOrd="0" presId="urn:microsoft.com/office/officeart/2005/8/layout/hierarchy1"/>
    <dgm:cxn modelId="{D74CE731-4467-43D9-AE5D-07C0F13D2E9F}" type="presParOf" srcId="{31CA401B-895D-4F20-A907-BC60A209F34C}" destId="{693E87C8-8C14-4F7A-BF79-2E6F36242802}" srcOrd="0" destOrd="0" presId="urn:microsoft.com/office/officeart/2005/8/layout/hierarchy1"/>
    <dgm:cxn modelId="{BA06E90D-8E4F-4C71-9BBB-36B12CD7808E}" type="presParOf" srcId="{693E87C8-8C14-4F7A-BF79-2E6F36242802}" destId="{8562BAD1-FA6F-4BA7-8076-3CEEA0C6C58B}" srcOrd="0" destOrd="0" presId="urn:microsoft.com/office/officeart/2005/8/layout/hierarchy1"/>
    <dgm:cxn modelId="{31AA2521-4E6A-4EAC-A748-5C58462910BF}" type="presParOf" srcId="{693E87C8-8C14-4F7A-BF79-2E6F36242802}" destId="{E97CB177-EA84-4CEB-B290-BFB40E3DBD67}" srcOrd="1" destOrd="0" presId="urn:microsoft.com/office/officeart/2005/8/layout/hierarchy1"/>
    <dgm:cxn modelId="{7E9DC9ED-F7EB-4936-9CDE-603B9E5D5D42}" type="presParOf" srcId="{31CA401B-895D-4F20-A907-BC60A209F34C}" destId="{54B63582-F771-4F61-A4A9-F09F63C8EA34}" srcOrd="1" destOrd="0" presId="urn:microsoft.com/office/officeart/2005/8/layout/hierarchy1"/>
    <dgm:cxn modelId="{8E3CB5B7-975D-4757-9CC8-E084E66535C6}" type="presParOf" srcId="{59EF619B-C39D-4D22-83C1-20242290F25D}" destId="{96BD0D40-FD3E-4CE4-8564-EF5CF59F3994}" srcOrd="2" destOrd="0" presId="urn:microsoft.com/office/officeart/2005/8/layout/hierarchy1"/>
    <dgm:cxn modelId="{209E86E1-AD11-40D6-891C-89E827CFEC43}" type="presParOf" srcId="{59EF619B-C39D-4D22-83C1-20242290F25D}" destId="{42A08F58-D157-4365-9193-154F9505807D}" srcOrd="3" destOrd="0" presId="urn:microsoft.com/office/officeart/2005/8/layout/hierarchy1"/>
    <dgm:cxn modelId="{8A036C32-087A-4A9D-99D0-CFB0F7A8B213}" type="presParOf" srcId="{42A08F58-D157-4365-9193-154F9505807D}" destId="{6FBE218A-0E38-4184-A727-ED5487128A94}" srcOrd="0" destOrd="0" presId="urn:microsoft.com/office/officeart/2005/8/layout/hierarchy1"/>
    <dgm:cxn modelId="{FD823D50-86DA-4597-B4BF-2BC55CC013EC}" type="presParOf" srcId="{6FBE218A-0E38-4184-A727-ED5487128A94}" destId="{7132BFE6-AFB0-4E07-83A0-AC6017F89A9D}" srcOrd="0" destOrd="0" presId="urn:microsoft.com/office/officeart/2005/8/layout/hierarchy1"/>
    <dgm:cxn modelId="{C7BD14E4-4989-450B-9E8E-1FC7D9810835}" type="presParOf" srcId="{6FBE218A-0E38-4184-A727-ED5487128A94}" destId="{D086800B-E69A-4A2C-8467-B6B1F4B7CD0D}" srcOrd="1" destOrd="0" presId="urn:microsoft.com/office/officeart/2005/8/layout/hierarchy1"/>
    <dgm:cxn modelId="{F828F2B1-41E3-4F8A-B4A3-B13AF9ACA6E0}" type="presParOf" srcId="{42A08F58-D157-4365-9193-154F9505807D}" destId="{2E53885F-5C0D-4163-B2E7-8A0F1AC5C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next-likness-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erimage.jeremylikness.com/2014/10/a-different-angle-what-is-angularj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kendo-ui/open-source-cor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and Angular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Ninja teaches html5 new tricks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9774877">
            <a:off x="7897174" y="4302689"/>
            <a:ext cx="2924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Jeremy Likness</a:t>
            </a:r>
          </a:p>
          <a:p>
            <a:r>
              <a:rPr lang="en-US" sz="2800" dirty="0" smtClean="0"/>
              <a:t>Principal Architect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JeremyLikness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76200"/>
            <a:ext cx="1338262" cy="1338262"/>
          </a:xfrm>
          <a:prstGeom prst="rect">
            <a:avLst/>
          </a:prstGeom>
        </p:spPr>
      </p:pic>
      <p:pic>
        <p:nvPicPr>
          <p:cNvPr id="1026" name="Picture 2" descr="telerik-next-logo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83356"/>
            <a:ext cx="166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4995186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won’t AngularJS use from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MVVM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Router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Angular has it’s own routing (ng-route, </a:t>
            </a:r>
            <a:r>
              <a:rPr lang="en-US" dirty="0" err="1" smtClean="0"/>
              <a:t>ui</a:t>
            </a:r>
            <a:r>
              <a:rPr lang="en-US" dirty="0" smtClean="0"/>
              <a:t>-router)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View/Layout</a:t>
            </a:r>
            <a:r>
              <a:rPr lang="en-US" dirty="0" smtClean="0"/>
              <a:t> – Angular uses it’s own views (</a:t>
            </a:r>
            <a:r>
              <a:rPr lang="en-US" dirty="0" err="1" smtClean="0"/>
              <a:t>ngView</a:t>
            </a:r>
            <a:r>
              <a:rPr lang="en-US" dirty="0" smtClean="0"/>
              <a:t>, </a:t>
            </a:r>
            <a:r>
              <a:rPr lang="en-US" dirty="0" err="1" smtClean="0"/>
              <a:t>uiView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Otherwise it’s pretty much “sky is the limit”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22733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 UI Angular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Jeremy sat around all day and did absolutely nothing he would still burn around 1,930 calories</a:t>
            </a:r>
          </a:p>
          <a:p>
            <a:r>
              <a:rPr lang="en-US" dirty="0" smtClean="0"/>
              <a:t>They say it isn’t fair: women burn fewer calories at rest than men with a similar height and weight</a:t>
            </a:r>
          </a:p>
          <a:p>
            <a:r>
              <a:rPr lang="en-US" dirty="0" smtClean="0"/>
              <a:t>Angular and Kendo UI work together seamlessly</a:t>
            </a:r>
          </a:p>
          <a:p>
            <a:r>
              <a:rPr lang="en-US" dirty="0" smtClean="0"/>
              <a:t>Kendo UI provides built-in directives </a:t>
            </a:r>
          </a:p>
          <a:p>
            <a:r>
              <a:rPr lang="en-US" dirty="0" smtClean="0"/>
              <a:t>Use kendo-widget-name to drop in a Kendo Widget</a:t>
            </a:r>
          </a:p>
          <a:p>
            <a:r>
              <a:rPr lang="en-US" dirty="0" smtClean="0"/>
              <a:t>Use k-widget-property to set Widget properties</a:t>
            </a:r>
          </a:p>
        </p:txBody>
      </p:sp>
    </p:spTree>
    <p:extLst>
      <p:ext uri="{BB962C8B-B14F-4D97-AF65-F5344CB8AC3E}">
        <p14:creationId xmlns:p14="http://schemas.microsoft.com/office/powerpoint/2010/main" val="30772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Rate Grid, Refactored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anyone?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Jeremy Likness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JeremyLikness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81824" y="914400"/>
            <a:ext cx="4876800" cy="1295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How’s My Driving?</a:t>
            </a:r>
          </a:p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bit.ly/next-likness-2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and AngularJS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</a:p>
          <a:p>
            <a:r>
              <a:rPr lang="en-US" dirty="0" smtClean="0"/>
              <a:t>Why would I use AngularJS?</a:t>
            </a:r>
          </a:p>
          <a:p>
            <a:r>
              <a:rPr lang="en-US" dirty="0" smtClean="0"/>
              <a:t>How does AngularJS work with Kendo UI?</a:t>
            </a:r>
          </a:p>
          <a:p>
            <a:r>
              <a:rPr lang="en-US" dirty="0" smtClean="0"/>
              <a:t>Directives walkthrough</a:t>
            </a:r>
          </a:p>
          <a:p>
            <a:r>
              <a:rPr lang="en-US" dirty="0" smtClean="0"/>
              <a:t>Conclusion,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Single Page Application (SPA)</a:t>
            </a:r>
            <a:r>
              <a:rPr lang="en-US" dirty="0" smtClean="0"/>
              <a:t> framework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parsed right from the DOM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Data-binding</a:t>
            </a:r>
            <a:r>
              <a:rPr lang="en-US" dirty="0" smtClean="0"/>
              <a:t> – glue between presentation logic and your UI (</a:t>
            </a:r>
            <a:r>
              <a:rPr lang="en-US" b="1" dirty="0" smtClean="0"/>
              <a:t>MVVM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Container</a:t>
            </a:r>
            <a:r>
              <a:rPr lang="en-US" dirty="0" smtClean="0"/>
              <a:t> – dependency injection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Templates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repeatable UI and behavior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Tools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logging, REST calls, animations, journaling, and more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Testable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it even has it’s own mock library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csharperimage.jeremylikness.com/2014/10/a-different-angle-what-is-angularjs.html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2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Angular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an Angular app FAST </a:t>
            </a:r>
          </a:p>
          <a:p>
            <a:r>
              <a:rPr lang="en-US" dirty="0" smtClean="0"/>
              <a:t>Angular takes away a lot of your ritual and ceremony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Modules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containers for Angular apps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Services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reusable components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Controllers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special services used for data-binding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Directives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 HTML’s vocabulary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Filters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provide consistent transformation of data to information</a:t>
            </a:r>
          </a:p>
        </p:txBody>
      </p:sp>
    </p:spTree>
    <p:extLst>
      <p:ext uri="{BB962C8B-B14F-4D97-AF65-F5344CB8AC3E}">
        <p14:creationId xmlns:p14="http://schemas.microsoft.com/office/powerpoint/2010/main" val="2134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removes pain</a:t>
            </a:r>
          </a:p>
          <a:p>
            <a:r>
              <a:rPr lang="en-US" dirty="0" smtClean="0"/>
              <a:t>Case study:</a:t>
            </a:r>
          </a:p>
          <a:p>
            <a:pPr lvl="1"/>
            <a:r>
              <a:rPr lang="en-US" dirty="0" smtClean="0"/>
              <a:t>25 developers</a:t>
            </a:r>
          </a:p>
          <a:p>
            <a:pPr lvl="1"/>
            <a:r>
              <a:rPr lang="en-US" dirty="0" smtClean="0"/>
              <a:t>80,000+ lines of TypeScript code</a:t>
            </a:r>
          </a:p>
          <a:p>
            <a:pPr lvl="1"/>
            <a:r>
              <a:rPr lang="en-US" dirty="0" smtClean="0"/>
              <a:t>200+ components</a:t>
            </a:r>
          </a:p>
          <a:p>
            <a:pPr lvl="1"/>
            <a:r>
              <a:rPr lang="en-US" dirty="0" smtClean="0"/>
              <a:t>3 years</a:t>
            </a:r>
          </a:p>
          <a:p>
            <a:pPr lvl="1"/>
            <a:r>
              <a:rPr lang="en-US" dirty="0" smtClean="0"/>
              <a:t>Global parallel development team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4x improvement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706563"/>
            <a:ext cx="4465637" cy="4465637"/>
          </a:xfrm>
        </p:spPr>
      </p:pic>
    </p:spTree>
    <p:extLst>
      <p:ext uri="{BB962C8B-B14F-4D97-AF65-F5344CB8AC3E}">
        <p14:creationId xmlns:p14="http://schemas.microsoft.com/office/powerpoint/2010/main" val="35848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jQuery “normalizes” the DOM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Kendo UI is built on top of jQuery</a:t>
            </a:r>
          </a:p>
          <a:p>
            <a:r>
              <a:rPr lang="en-US" dirty="0" smtClean="0"/>
              <a:t>AngularJS doesn’t require jQuery but uses it when present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Directives are the “glue” between Kendo UI and AngularJS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56713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Core – It’s Free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www.telerik.com/kendo-ui/open-source-core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Dozens of Widgets </a:t>
            </a:r>
          </a:p>
          <a:p>
            <a:r>
              <a:rPr lang="en-US" dirty="0" smtClean="0"/>
              <a:t>Mobile Controls </a:t>
            </a:r>
          </a:p>
          <a:p>
            <a:r>
              <a:rPr lang="en-US" dirty="0" smtClean="0"/>
              <a:t>Framework Features:</a:t>
            </a:r>
          </a:p>
          <a:p>
            <a:pPr lvl="1"/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Drag and Drop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Touch &amp; more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 support is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 go professional, and get …</a:t>
            </a:r>
          </a:p>
          <a:p>
            <a:r>
              <a:rPr lang="en-US" dirty="0" err="1" smtClean="0"/>
              <a:t>BarCode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Gauges </a:t>
            </a:r>
          </a:p>
          <a:p>
            <a:r>
              <a:rPr lang="en-US" dirty="0" smtClean="0"/>
              <a:t>Grid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Scheduler &amp; more …</a:t>
            </a:r>
          </a:p>
        </p:txBody>
      </p:sp>
    </p:spTree>
    <p:extLst>
      <p:ext uri="{BB962C8B-B14F-4D97-AF65-F5344CB8AC3E}">
        <p14:creationId xmlns:p14="http://schemas.microsoft.com/office/powerpoint/2010/main" val="17469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AngularJS work with Kendo UI?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73" y="1780271"/>
            <a:ext cx="7353678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444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Kendo UI and Angular </vt:lpstr>
      <vt:lpstr>Kendo UI and AngularJS</vt:lpstr>
      <vt:lpstr>What is AngularJS?</vt:lpstr>
      <vt:lpstr>DEMO TIME!</vt:lpstr>
      <vt:lpstr>What We Learned</vt:lpstr>
      <vt:lpstr>Why would I use AngularJS?</vt:lpstr>
      <vt:lpstr>How does AngularJS work with Kendo UI?</vt:lpstr>
      <vt:lpstr>Kendo UI Core – It’s Free Open Source</vt:lpstr>
      <vt:lpstr>How does AngularJS work with Kendo UI?</vt:lpstr>
      <vt:lpstr>What won’t AngularJS use from Kendo UI?</vt:lpstr>
      <vt:lpstr>DEMO TIME!</vt:lpstr>
      <vt:lpstr>What We Learned</vt:lpstr>
      <vt:lpstr>BONUS DEMO</vt:lpstr>
      <vt:lpstr>Questions, anyone?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2015-03-30T16:05:33Z</dcterms:created>
  <dcterms:modified xsi:type="dcterms:W3CDTF">2015-05-02T16:44:37Z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