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310" r:id="rId4"/>
    <p:sldId id="320" r:id="rId5"/>
    <p:sldId id="321" r:id="rId6"/>
    <p:sldId id="314" r:id="rId7"/>
    <p:sldId id="323" r:id="rId8"/>
    <p:sldId id="322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84" y="1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FE908-9330-4777-9290-FF1292881ED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A3A55EA8-B203-4FCF-8CC4-695B77E7EB8E}">
      <dgm:prSet phldrT="[Text]"/>
      <dgm:spPr/>
      <dgm:t>
        <a:bodyPr/>
        <a:lstStyle/>
        <a:p>
          <a:r>
            <a:rPr lang="en-US" dirty="0" smtClean="0"/>
            <a:t>Prepare</a:t>
          </a:r>
          <a:endParaRPr lang="en-US" dirty="0"/>
        </a:p>
      </dgm:t>
    </dgm:pt>
    <dgm:pt modelId="{1BA06DBC-CC29-41E0-BFC9-C18474706A73}" type="parTrans" cxnId="{BB973756-4355-4229-AAB2-E8796D973453}">
      <dgm:prSet/>
      <dgm:spPr/>
      <dgm:t>
        <a:bodyPr/>
        <a:lstStyle/>
        <a:p>
          <a:endParaRPr lang="en-US"/>
        </a:p>
      </dgm:t>
    </dgm:pt>
    <dgm:pt modelId="{44BA4D54-E093-465F-9335-52AFCDD34405}" type="sibTrans" cxnId="{BB973756-4355-4229-AAB2-E8796D973453}">
      <dgm:prSet/>
      <dgm:spPr/>
      <dgm:t>
        <a:bodyPr/>
        <a:lstStyle/>
        <a:p>
          <a:endParaRPr lang="en-US"/>
        </a:p>
      </dgm:t>
    </dgm:pt>
    <dgm:pt modelId="{482F6C56-5332-4E05-BFD0-713CC078CD26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684A8914-B029-4B65-BC6B-890722C60C5F}" type="parTrans" cxnId="{06F0D856-0B0A-4A6C-885D-58A9CC38B864}">
      <dgm:prSet/>
      <dgm:spPr/>
      <dgm:t>
        <a:bodyPr/>
        <a:lstStyle/>
        <a:p>
          <a:endParaRPr lang="en-US"/>
        </a:p>
      </dgm:t>
    </dgm:pt>
    <dgm:pt modelId="{7D552CC1-34BF-46FD-B01F-4670AE6D6DFA}" type="sibTrans" cxnId="{06F0D856-0B0A-4A6C-885D-58A9CC38B864}">
      <dgm:prSet/>
      <dgm:spPr/>
      <dgm:t>
        <a:bodyPr/>
        <a:lstStyle/>
        <a:p>
          <a:endParaRPr lang="en-US"/>
        </a:p>
      </dgm:t>
    </dgm:pt>
    <dgm:pt modelId="{E9EBE525-9F78-4AE7-ACBA-44E6DAC18D3E}">
      <dgm:prSet phldrT="[Text]"/>
      <dgm:spPr/>
      <dgm:t>
        <a:bodyPr/>
        <a:lstStyle/>
        <a:p>
          <a:r>
            <a:rPr lang="en-US" dirty="0" smtClean="0"/>
            <a:t>Upgrade</a:t>
          </a:r>
          <a:endParaRPr lang="en-US" dirty="0"/>
        </a:p>
      </dgm:t>
    </dgm:pt>
    <dgm:pt modelId="{94E07098-29ED-4364-9414-3F96B4FE50D8}" type="parTrans" cxnId="{D46772F1-8510-4BD3-B7E7-A9BB9F90C83F}">
      <dgm:prSet/>
      <dgm:spPr/>
      <dgm:t>
        <a:bodyPr/>
        <a:lstStyle/>
        <a:p>
          <a:endParaRPr lang="en-US"/>
        </a:p>
      </dgm:t>
    </dgm:pt>
    <dgm:pt modelId="{B16E11E5-B9E5-45A0-8DFF-1A6A47247D1D}" type="sibTrans" cxnId="{D46772F1-8510-4BD3-B7E7-A9BB9F90C83F}">
      <dgm:prSet/>
      <dgm:spPr/>
      <dgm:t>
        <a:bodyPr/>
        <a:lstStyle/>
        <a:p>
          <a:endParaRPr lang="en-US"/>
        </a:p>
      </dgm:t>
    </dgm:pt>
    <dgm:pt modelId="{881E053B-6655-4BEA-BB86-E4782F0B5921}">
      <dgm:prSet phldrT="[Text]"/>
      <dgm:spPr/>
      <dgm:t>
        <a:bodyPr/>
        <a:lstStyle/>
        <a:p>
          <a:r>
            <a:rPr lang="en-US" dirty="0" smtClean="0"/>
            <a:t>Downgrade</a:t>
          </a:r>
          <a:endParaRPr lang="en-US" dirty="0"/>
        </a:p>
      </dgm:t>
    </dgm:pt>
    <dgm:pt modelId="{0CE4E079-7BBE-4B5C-BBF0-C9FDACA3B1FC}" type="parTrans" cxnId="{F872BB0B-1FD0-4F55-8E15-AD4C0C246CC8}">
      <dgm:prSet/>
      <dgm:spPr/>
      <dgm:t>
        <a:bodyPr/>
        <a:lstStyle/>
        <a:p>
          <a:endParaRPr lang="en-US"/>
        </a:p>
      </dgm:t>
    </dgm:pt>
    <dgm:pt modelId="{026AD22A-7C43-4744-B648-AACE5B7656D5}" type="sibTrans" cxnId="{F872BB0B-1FD0-4F55-8E15-AD4C0C246CC8}">
      <dgm:prSet/>
      <dgm:spPr/>
      <dgm:t>
        <a:bodyPr/>
        <a:lstStyle/>
        <a:p>
          <a:endParaRPr lang="en-US"/>
        </a:p>
      </dgm:t>
    </dgm:pt>
    <dgm:pt modelId="{BBD7A309-D94D-4A82-BC02-66C466178C9E}">
      <dgm:prSet phldrT="[Text]"/>
      <dgm:spPr/>
      <dgm:t>
        <a:bodyPr/>
        <a:lstStyle/>
        <a:p>
          <a:r>
            <a:rPr lang="en-US" dirty="0" smtClean="0"/>
            <a:t>Migrate</a:t>
          </a:r>
          <a:endParaRPr lang="en-US" dirty="0"/>
        </a:p>
      </dgm:t>
    </dgm:pt>
    <dgm:pt modelId="{5F57B315-ABA2-407D-A615-EE72B2312902}" type="parTrans" cxnId="{C10293EF-5B4D-4AE6-BA0E-36BDE4BFE2AF}">
      <dgm:prSet/>
      <dgm:spPr/>
      <dgm:t>
        <a:bodyPr/>
        <a:lstStyle/>
        <a:p>
          <a:endParaRPr lang="en-US"/>
        </a:p>
      </dgm:t>
    </dgm:pt>
    <dgm:pt modelId="{D2D8E45C-3F18-4FBC-AD6D-5D427BA9A121}" type="sibTrans" cxnId="{C10293EF-5B4D-4AE6-BA0E-36BDE4BFE2AF}">
      <dgm:prSet/>
      <dgm:spPr/>
      <dgm:t>
        <a:bodyPr/>
        <a:lstStyle/>
        <a:p>
          <a:endParaRPr lang="en-US"/>
        </a:p>
      </dgm:t>
    </dgm:pt>
    <dgm:pt modelId="{79C1D2A3-5573-4A8A-85B7-B76D35E69065}" type="pres">
      <dgm:prSet presAssocID="{D15FE908-9330-4777-9290-FF1292881ED0}" presName="CompostProcess" presStyleCnt="0">
        <dgm:presLayoutVars>
          <dgm:dir/>
          <dgm:resizeHandles val="exact"/>
        </dgm:presLayoutVars>
      </dgm:prSet>
      <dgm:spPr/>
    </dgm:pt>
    <dgm:pt modelId="{C58EDBA8-361E-4670-B0E9-AFBFF9A6D849}" type="pres">
      <dgm:prSet presAssocID="{D15FE908-9330-4777-9290-FF1292881ED0}" presName="arrow" presStyleLbl="bgShp" presStyleIdx="0" presStyleCnt="1"/>
      <dgm:spPr/>
    </dgm:pt>
    <dgm:pt modelId="{A5E7AF07-484F-472B-9201-71F85F979E55}" type="pres">
      <dgm:prSet presAssocID="{D15FE908-9330-4777-9290-FF1292881ED0}" presName="linearProcess" presStyleCnt="0"/>
      <dgm:spPr/>
    </dgm:pt>
    <dgm:pt modelId="{715E8D68-6EAE-4863-846C-8039C64ED037}" type="pres">
      <dgm:prSet presAssocID="{A3A55EA8-B203-4FCF-8CC4-695B77E7EB8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C3F31-EF04-4A96-8BC5-112AB918AA63}" type="pres">
      <dgm:prSet presAssocID="{44BA4D54-E093-465F-9335-52AFCDD34405}" presName="sibTrans" presStyleCnt="0"/>
      <dgm:spPr/>
    </dgm:pt>
    <dgm:pt modelId="{7DE47F56-FE76-4218-86AD-38458674D5AA}" type="pres">
      <dgm:prSet presAssocID="{482F6C56-5332-4E05-BFD0-713CC078CD2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18ED2-3087-48AA-8A34-564C9D29FC0F}" type="pres">
      <dgm:prSet presAssocID="{7D552CC1-34BF-46FD-B01F-4670AE6D6DFA}" presName="sibTrans" presStyleCnt="0"/>
      <dgm:spPr/>
    </dgm:pt>
    <dgm:pt modelId="{87D8949F-0010-45C2-A418-E3578CE41AAD}" type="pres">
      <dgm:prSet presAssocID="{E9EBE525-9F78-4AE7-ACBA-44E6DAC18D3E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112F7-AA18-43A8-9060-699AF3F4F3F1}" type="pres">
      <dgm:prSet presAssocID="{B16E11E5-B9E5-45A0-8DFF-1A6A47247D1D}" presName="sibTrans" presStyleCnt="0"/>
      <dgm:spPr/>
    </dgm:pt>
    <dgm:pt modelId="{3DBFC2F7-BE6B-42C5-BBEE-F7B6DA1DA791}" type="pres">
      <dgm:prSet presAssocID="{881E053B-6655-4BEA-BB86-E4782F0B592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65760-B6EC-436D-BC4D-69FCA90E8ED8}" type="pres">
      <dgm:prSet presAssocID="{026AD22A-7C43-4744-B648-AACE5B7656D5}" presName="sibTrans" presStyleCnt="0"/>
      <dgm:spPr/>
    </dgm:pt>
    <dgm:pt modelId="{1C3409A4-1464-4CCB-95C1-E3F273D65794}" type="pres">
      <dgm:prSet presAssocID="{BBD7A309-D94D-4A82-BC02-66C466178C9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0293EF-5B4D-4AE6-BA0E-36BDE4BFE2AF}" srcId="{D15FE908-9330-4777-9290-FF1292881ED0}" destId="{BBD7A309-D94D-4A82-BC02-66C466178C9E}" srcOrd="4" destOrd="0" parTransId="{5F57B315-ABA2-407D-A615-EE72B2312902}" sibTransId="{D2D8E45C-3F18-4FBC-AD6D-5D427BA9A121}"/>
    <dgm:cxn modelId="{F872BB0B-1FD0-4F55-8E15-AD4C0C246CC8}" srcId="{D15FE908-9330-4777-9290-FF1292881ED0}" destId="{881E053B-6655-4BEA-BB86-E4782F0B5921}" srcOrd="3" destOrd="0" parTransId="{0CE4E079-7BBE-4B5C-BBF0-C9FDACA3B1FC}" sibTransId="{026AD22A-7C43-4744-B648-AACE5B7656D5}"/>
    <dgm:cxn modelId="{06F0D856-0B0A-4A6C-885D-58A9CC38B864}" srcId="{D15FE908-9330-4777-9290-FF1292881ED0}" destId="{482F6C56-5332-4E05-BFD0-713CC078CD26}" srcOrd="1" destOrd="0" parTransId="{684A8914-B029-4B65-BC6B-890722C60C5F}" sibTransId="{7D552CC1-34BF-46FD-B01F-4670AE6D6DFA}"/>
    <dgm:cxn modelId="{37D7F6A6-FC3D-4DD1-B9EA-EF004A9CCDCE}" type="presOf" srcId="{D15FE908-9330-4777-9290-FF1292881ED0}" destId="{79C1D2A3-5573-4A8A-85B7-B76D35E69065}" srcOrd="0" destOrd="0" presId="urn:microsoft.com/office/officeart/2005/8/layout/hProcess9"/>
    <dgm:cxn modelId="{3A766F38-C278-4EB3-9018-1DDC0F48D920}" type="presOf" srcId="{E9EBE525-9F78-4AE7-ACBA-44E6DAC18D3E}" destId="{87D8949F-0010-45C2-A418-E3578CE41AAD}" srcOrd="0" destOrd="0" presId="urn:microsoft.com/office/officeart/2005/8/layout/hProcess9"/>
    <dgm:cxn modelId="{D46772F1-8510-4BD3-B7E7-A9BB9F90C83F}" srcId="{D15FE908-9330-4777-9290-FF1292881ED0}" destId="{E9EBE525-9F78-4AE7-ACBA-44E6DAC18D3E}" srcOrd="2" destOrd="0" parTransId="{94E07098-29ED-4364-9414-3F96B4FE50D8}" sibTransId="{B16E11E5-B9E5-45A0-8DFF-1A6A47247D1D}"/>
    <dgm:cxn modelId="{5D907652-8BE6-4CDB-B426-B168B65C708B}" type="presOf" srcId="{881E053B-6655-4BEA-BB86-E4782F0B5921}" destId="{3DBFC2F7-BE6B-42C5-BBEE-F7B6DA1DA791}" srcOrd="0" destOrd="0" presId="urn:microsoft.com/office/officeart/2005/8/layout/hProcess9"/>
    <dgm:cxn modelId="{BB973756-4355-4229-AAB2-E8796D973453}" srcId="{D15FE908-9330-4777-9290-FF1292881ED0}" destId="{A3A55EA8-B203-4FCF-8CC4-695B77E7EB8E}" srcOrd="0" destOrd="0" parTransId="{1BA06DBC-CC29-41E0-BFC9-C18474706A73}" sibTransId="{44BA4D54-E093-465F-9335-52AFCDD34405}"/>
    <dgm:cxn modelId="{15A4FFE9-D00D-4D1E-BDD9-4585FEC3E42B}" type="presOf" srcId="{482F6C56-5332-4E05-BFD0-713CC078CD26}" destId="{7DE47F56-FE76-4218-86AD-38458674D5AA}" srcOrd="0" destOrd="0" presId="urn:microsoft.com/office/officeart/2005/8/layout/hProcess9"/>
    <dgm:cxn modelId="{D1DA4D07-902C-4AEE-B337-EFFB82A519A4}" type="presOf" srcId="{BBD7A309-D94D-4A82-BC02-66C466178C9E}" destId="{1C3409A4-1464-4CCB-95C1-E3F273D65794}" srcOrd="0" destOrd="0" presId="urn:microsoft.com/office/officeart/2005/8/layout/hProcess9"/>
    <dgm:cxn modelId="{5C3714FE-9791-4351-9F25-CE9F094AC05A}" type="presOf" srcId="{A3A55EA8-B203-4FCF-8CC4-695B77E7EB8E}" destId="{715E8D68-6EAE-4863-846C-8039C64ED037}" srcOrd="0" destOrd="0" presId="urn:microsoft.com/office/officeart/2005/8/layout/hProcess9"/>
    <dgm:cxn modelId="{645B2850-93E7-4C2B-AF55-AC9B478FB691}" type="presParOf" srcId="{79C1D2A3-5573-4A8A-85B7-B76D35E69065}" destId="{C58EDBA8-361E-4670-B0E9-AFBFF9A6D849}" srcOrd="0" destOrd="0" presId="urn:microsoft.com/office/officeart/2005/8/layout/hProcess9"/>
    <dgm:cxn modelId="{6484A22F-83B5-4839-A39E-5FE3B858B15D}" type="presParOf" srcId="{79C1D2A3-5573-4A8A-85B7-B76D35E69065}" destId="{A5E7AF07-484F-472B-9201-71F85F979E55}" srcOrd="1" destOrd="0" presId="urn:microsoft.com/office/officeart/2005/8/layout/hProcess9"/>
    <dgm:cxn modelId="{CFA907E9-0784-4A0B-B99C-AC5F9EF4B8E0}" type="presParOf" srcId="{A5E7AF07-484F-472B-9201-71F85F979E55}" destId="{715E8D68-6EAE-4863-846C-8039C64ED037}" srcOrd="0" destOrd="0" presId="urn:microsoft.com/office/officeart/2005/8/layout/hProcess9"/>
    <dgm:cxn modelId="{CD1A5413-557A-4AA5-A8B7-F1B7590F2970}" type="presParOf" srcId="{A5E7AF07-484F-472B-9201-71F85F979E55}" destId="{3ACC3F31-EF04-4A96-8BC5-112AB918AA63}" srcOrd="1" destOrd="0" presId="urn:microsoft.com/office/officeart/2005/8/layout/hProcess9"/>
    <dgm:cxn modelId="{3088904E-D79E-4431-9105-99241D1D45AB}" type="presParOf" srcId="{A5E7AF07-484F-472B-9201-71F85F979E55}" destId="{7DE47F56-FE76-4218-86AD-38458674D5AA}" srcOrd="2" destOrd="0" presId="urn:microsoft.com/office/officeart/2005/8/layout/hProcess9"/>
    <dgm:cxn modelId="{9D9B5730-FE88-4EE1-B7FD-58A360399EEC}" type="presParOf" srcId="{A5E7AF07-484F-472B-9201-71F85F979E55}" destId="{41218ED2-3087-48AA-8A34-564C9D29FC0F}" srcOrd="3" destOrd="0" presId="urn:microsoft.com/office/officeart/2005/8/layout/hProcess9"/>
    <dgm:cxn modelId="{E94B7101-F6B1-47EB-A146-77AC6FAD167E}" type="presParOf" srcId="{A5E7AF07-484F-472B-9201-71F85F979E55}" destId="{87D8949F-0010-45C2-A418-E3578CE41AAD}" srcOrd="4" destOrd="0" presId="urn:microsoft.com/office/officeart/2005/8/layout/hProcess9"/>
    <dgm:cxn modelId="{89E142A3-96C8-4BC9-8F00-08F6B77F50CD}" type="presParOf" srcId="{A5E7AF07-484F-472B-9201-71F85F979E55}" destId="{A10112F7-AA18-43A8-9060-699AF3F4F3F1}" srcOrd="5" destOrd="0" presId="urn:microsoft.com/office/officeart/2005/8/layout/hProcess9"/>
    <dgm:cxn modelId="{1174121F-71B5-43F7-96C5-0E54BEB9EB5F}" type="presParOf" srcId="{A5E7AF07-484F-472B-9201-71F85F979E55}" destId="{3DBFC2F7-BE6B-42C5-BBEE-F7B6DA1DA791}" srcOrd="6" destOrd="0" presId="urn:microsoft.com/office/officeart/2005/8/layout/hProcess9"/>
    <dgm:cxn modelId="{F697FEB5-0B4F-44C6-9971-065F554AE396}" type="presParOf" srcId="{A5E7AF07-484F-472B-9201-71F85F979E55}" destId="{7F565760-B6EC-436D-BC4D-69FCA90E8ED8}" srcOrd="7" destOrd="0" presId="urn:microsoft.com/office/officeart/2005/8/layout/hProcess9"/>
    <dgm:cxn modelId="{D50785F8-C495-44D9-A108-EE4587D1A453}" type="presParOf" srcId="{A5E7AF07-484F-472B-9201-71F85F979E55}" destId="{1C3409A4-1464-4CCB-95C1-E3F273D6579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EDBA8-361E-4670-B0E9-AFBFF9A6D849}">
      <dsp:nvSpPr>
        <dsp:cNvPr id="0" name=""/>
        <dsp:cNvSpPr/>
      </dsp:nvSpPr>
      <dsp:spPr>
        <a:xfrm>
          <a:off x="822959" y="0"/>
          <a:ext cx="9326879" cy="209902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E8D68-6EAE-4863-846C-8039C64ED037}">
      <dsp:nvSpPr>
        <dsp:cNvPr id="0" name=""/>
        <dsp:cNvSpPr/>
      </dsp:nvSpPr>
      <dsp:spPr>
        <a:xfrm>
          <a:off x="3214" y="629708"/>
          <a:ext cx="1935241" cy="8396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Prepare</a:t>
          </a:r>
          <a:endParaRPr lang="en-US" sz="2600" kern="1200" dirty="0"/>
        </a:p>
      </dsp:txBody>
      <dsp:txXfrm>
        <a:off x="44200" y="670694"/>
        <a:ext cx="1853269" cy="757639"/>
      </dsp:txXfrm>
    </dsp:sp>
    <dsp:sp modelId="{7DE47F56-FE76-4218-86AD-38458674D5AA}">
      <dsp:nvSpPr>
        <dsp:cNvPr id="0" name=""/>
        <dsp:cNvSpPr/>
      </dsp:nvSpPr>
      <dsp:spPr>
        <a:xfrm>
          <a:off x="2260996" y="629708"/>
          <a:ext cx="1935241" cy="8396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Bootstrap</a:t>
          </a:r>
          <a:endParaRPr lang="en-US" sz="2600" kern="1200" dirty="0"/>
        </a:p>
      </dsp:txBody>
      <dsp:txXfrm>
        <a:off x="2301982" y="670694"/>
        <a:ext cx="1853269" cy="757639"/>
      </dsp:txXfrm>
    </dsp:sp>
    <dsp:sp modelId="{87D8949F-0010-45C2-A418-E3578CE41AAD}">
      <dsp:nvSpPr>
        <dsp:cNvPr id="0" name=""/>
        <dsp:cNvSpPr/>
      </dsp:nvSpPr>
      <dsp:spPr>
        <a:xfrm>
          <a:off x="4518778" y="629708"/>
          <a:ext cx="1935241" cy="83961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Upgrade</a:t>
          </a:r>
          <a:endParaRPr lang="en-US" sz="2600" kern="1200" dirty="0"/>
        </a:p>
      </dsp:txBody>
      <dsp:txXfrm>
        <a:off x="4559764" y="670694"/>
        <a:ext cx="1853269" cy="757639"/>
      </dsp:txXfrm>
    </dsp:sp>
    <dsp:sp modelId="{3DBFC2F7-BE6B-42C5-BBEE-F7B6DA1DA791}">
      <dsp:nvSpPr>
        <dsp:cNvPr id="0" name=""/>
        <dsp:cNvSpPr/>
      </dsp:nvSpPr>
      <dsp:spPr>
        <a:xfrm>
          <a:off x="6776560" y="629708"/>
          <a:ext cx="1935241" cy="8396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Downgrade</a:t>
          </a:r>
          <a:endParaRPr lang="en-US" sz="2600" kern="1200" dirty="0"/>
        </a:p>
      </dsp:txBody>
      <dsp:txXfrm>
        <a:off x="6817546" y="670694"/>
        <a:ext cx="1853269" cy="757639"/>
      </dsp:txXfrm>
    </dsp:sp>
    <dsp:sp modelId="{1C3409A4-1464-4CCB-95C1-E3F273D65794}">
      <dsp:nvSpPr>
        <dsp:cNvPr id="0" name=""/>
        <dsp:cNvSpPr/>
      </dsp:nvSpPr>
      <dsp:spPr>
        <a:xfrm>
          <a:off x="9034342" y="629708"/>
          <a:ext cx="1935241" cy="83961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Migrate</a:t>
          </a:r>
          <a:endParaRPr lang="en-US" sz="2600" kern="1200" dirty="0"/>
        </a:p>
      </dsp:txBody>
      <dsp:txXfrm>
        <a:off x="9075328" y="670694"/>
        <a:ext cx="1853269" cy="75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visionappde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coder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ypscriptla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bit.ly/ngupgc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ngctrlas" TargetMode="External"/><Relationship Id="rId7" Type="http://schemas.openxmlformats.org/officeDocument/2006/relationships/hyperlink" Target="mailto:jlikness@ivision.com" TargetMode="External"/><Relationship Id="rId2" Type="http://schemas.openxmlformats.org/officeDocument/2006/relationships/hyperlink" Target="http://bit.ly/ngupgc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ng2video" TargetMode="External"/><Relationship Id="rId5" Type="http://schemas.openxmlformats.org/officeDocument/2006/relationships/hyperlink" Target="https://github.com/jeremylikness" TargetMode="External"/><Relationship Id="rId4" Type="http://schemas.openxmlformats.org/officeDocument/2006/relationships/hyperlink" Target="http://bit.ly/coder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Angle Forward with TypeScript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Migrating ng1 to ng2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8" name="Picture 4" descr="http://photos1.meetupstatic.com/photos/event/7/4/d/c/global_44234991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48006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5213" y="275272"/>
            <a:ext cx="3486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Jeremy Likness (@</a:t>
            </a:r>
            <a:r>
              <a:rPr lang="en-US" dirty="0" err="1" smtClean="0"/>
              <a:t>JeremyLikness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Director, Application Development</a:t>
            </a:r>
          </a:p>
          <a:p>
            <a:r>
              <a:rPr lang="en-US" dirty="0" smtClean="0"/>
              <a:t>iVision </a:t>
            </a:r>
            <a:r>
              <a:rPr lang="en-US" dirty="0" smtClean="0">
                <a:hlinkClick r:id="rId3"/>
              </a:rPr>
              <a:t>http://bit.ly/ivisionappdev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Blog </a:t>
            </a:r>
            <a:r>
              <a:rPr lang="en-US" dirty="0" smtClean="0">
                <a:hlinkClick r:id="rId4"/>
              </a:rPr>
              <a:t>http://bit.ly/coderblog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0"/>
            <a:ext cx="8811447" cy="362267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Next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Minutes 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505628"/>
            <a:ext cx="9134391" cy="4114801"/>
          </a:xfrm>
        </p:spPr>
        <p:txBody>
          <a:bodyPr/>
          <a:lstStyle/>
          <a:p>
            <a:r>
              <a:rPr lang="en-US" dirty="0" smtClean="0"/>
              <a:t>Why TypeScript?</a:t>
            </a:r>
          </a:p>
          <a:p>
            <a:r>
              <a:rPr lang="en-US" dirty="0" smtClean="0"/>
              <a:t>Three Approaches to Upgrading and/or Migrating</a:t>
            </a:r>
          </a:p>
          <a:p>
            <a:r>
              <a:rPr lang="en-US" dirty="0" smtClean="0"/>
              <a:t>Hands-on Example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what the Angular 2 team is </a:t>
            </a:r>
            <a:r>
              <a:rPr lang="en-US" dirty="0" smtClean="0"/>
              <a:t>using: </a:t>
            </a:r>
            <a:r>
              <a:rPr lang="en-US" dirty="0" smtClean="0">
                <a:hlinkClick r:id="rId2"/>
              </a:rPr>
              <a:t>http://typscriptlang.org/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Makes the module question easy to answer (AMD, </a:t>
            </a:r>
            <a:r>
              <a:rPr lang="en-US" dirty="0" err="1" smtClean="0"/>
              <a:t>CommonJs</a:t>
            </a:r>
            <a:r>
              <a:rPr lang="en-US" dirty="0" smtClean="0"/>
              <a:t>, </a:t>
            </a:r>
            <a:r>
              <a:rPr lang="en-US" dirty="0" err="1" smtClean="0"/>
              <a:t>SystemJs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Superset of JavaScript</a:t>
            </a:r>
          </a:p>
          <a:p>
            <a:r>
              <a:rPr lang="en-US" dirty="0" smtClean="0"/>
              <a:t>Targets ES5, ES6/ES2015, etc.</a:t>
            </a:r>
          </a:p>
          <a:p>
            <a:r>
              <a:rPr lang="en-US" dirty="0" smtClean="0"/>
              <a:t>Types, Interfaces, Classes, Modules, Function Definitions, Generics, Declarations and Decorators </a:t>
            </a:r>
          </a:p>
          <a:p>
            <a:r>
              <a:rPr lang="en-US" dirty="0" smtClean="0"/>
              <a:t>Type Libraries / 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Upgrading/Migrating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Big Bang – all at once (upgrade case study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bit.ly/ngupgcase</a:t>
            </a:r>
            <a:r>
              <a:rPr lang="en-US" dirty="0" smtClean="0"/>
              <a:t>)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ngForward</a:t>
            </a:r>
            <a:r>
              <a:rPr lang="en-US" dirty="0" smtClean="0"/>
              <a:t> – tomorrow’s format, today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ngUpgrade</a:t>
            </a:r>
            <a:r>
              <a:rPr lang="en-US" dirty="0" smtClean="0"/>
              <a:t> – piecemeal or side-by-side </a:t>
            </a:r>
          </a:p>
          <a:p>
            <a:pPr marL="0" indent="0">
              <a:buNone/>
            </a:pPr>
            <a:r>
              <a:rPr lang="en-US" dirty="0" smtClean="0"/>
              <a:t>* Note: lose $scope and $watch. </a:t>
            </a:r>
            <a:r>
              <a:rPr lang="en-US" i="1" dirty="0" smtClean="0"/>
              <a:t>Controller As</a:t>
            </a:r>
            <a:r>
              <a:rPr lang="en-US" dirty="0" smtClean="0"/>
              <a:t> if you please.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9892596"/>
              </p:ext>
            </p:extLst>
          </p:nvPr>
        </p:nvGraphicFramePr>
        <p:xfrm>
          <a:off x="455612" y="4038600"/>
          <a:ext cx="10972799" cy="209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8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upgrade!</a:t>
            </a:r>
            <a:endParaRPr lang="en-US" dirty="0"/>
          </a:p>
        </p:txBody>
      </p:sp>
      <p:pic>
        <p:nvPicPr>
          <p:cNvPr id="1026" name="Picture 2" descr="http://tse1.mm.bing.net/th?&amp;id=OIP.M65a8ae70c768b2e39dfed23458e50c48H0&amp;w=300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57200"/>
            <a:ext cx="6057900" cy="589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Reference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[service, factory, value, etc.] =&gt; provide and/or </a:t>
            </a:r>
            <a:r>
              <a:rPr lang="en-US" dirty="0" err="1" smtClean="0"/>
              <a:t>resolveAndCreate</a:t>
            </a:r>
            <a:endParaRPr lang="en-US" dirty="0" smtClean="0"/>
          </a:p>
          <a:p>
            <a:r>
              <a:rPr lang="en-US" dirty="0" smtClean="0"/>
              <a:t>Directives -&gt; Directives or Components</a:t>
            </a:r>
          </a:p>
          <a:p>
            <a:pPr lvl="1"/>
            <a:r>
              <a:rPr lang="en-US" dirty="0" smtClean="0"/>
              <a:t>Components have UI, directives may just be behavior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Controllers -&gt; Components</a:t>
            </a:r>
          </a:p>
          <a:p>
            <a:r>
              <a:rPr lang="en-US" dirty="0" smtClean="0"/>
              <a:t>Services -&gt; Services </a:t>
            </a:r>
          </a:p>
          <a:p>
            <a:r>
              <a:rPr lang="en-US" dirty="0" smtClean="0"/>
              <a:t>Filters -&gt; Pipes </a:t>
            </a:r>
          </a:p>
        </p:txBody>
      </p:sp>
    </p:spTree>
    <p:extLst>
      <p:ext uri="{BB962C8B-B14F-4D97-AF65-F5344CB8AC3E}">
        <p14:creationId xmlns:p14="http://schemas.microsoft.com/office/powerpoint/2010/main" val="1958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8006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Full upgrade case study: </a:t>
            </a:r>
            <a:r>
              <a:rPr lang="en-US" dirty="0" smtClean="0">
                <a:hlinkClick r:id="rId2"/>
              </a:rPr>
              <a:t>http://bit.ly/ngupgcase</a:t>
            </a:r>
            <a:r>
              <a:rPr lang="en-US" dirty="0" smtClean="0"/>
              <a:t> </a:t>
            </a:r>
          </a:p>
          <a:p>
            <a:r>
              <a:rPr lang="en-US" dirty="0"/>
              <a:t>Controller As: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bit.ly/ngctrlas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Twitter: @</a:t>
            </a:r>
            <a:r>
              <a:rPr lang="en-US" dirty="0" err="1" smtClean="0"/>
              <a:t>JeremyLikness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http://bit.ly/coderblog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GitHub: </a:t>
            </a:r>
            <a:r>
              <a:rPr lang="en-US" dirty="0" smtClean="0">
                <a:hlinkClick r:id="rId5"/>
              </a:rPr>
              <a:t>https://github.com/jeremylikness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Special Offer: Introduction to Angular 2 with TypeScript 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bit.ly/ng2video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Promo Code LIKNESS-16 for free trial (no credit card required)</a:t>
            </a:r>
            <a:endParaRPr lang="en-US" dirty="0"/>
          </a:p>
          <a:p>
            <a:r>
              <a:rPr lang="en-US" dirty="0" smtClean="0"/>
              <a:t>Reach out to me anytime! </a:t>
            </a:r>
            <a:r>
              <a:rPr lang="en-US" dirty="0" smtClean="0">
                <a:hlinkClick r:id="rId7"/>
              </a:rPr>
              <a:t>jlikness@ivision.com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49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264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Angle Forward with TypeScript</vt:lpstr>
      <vt:lpstr>In the Next 20 Minutes …</vt:lpstr>
      <vt:lpstr>Why TypeScript?</vt:lpstr>
      <vt:lpstr>Three Approaches to Upgrading/Migrating</vt:lpstr>
      <vt:lpstr>Demo</vt:lpstr>
      <vt:lpstr>Quick Reference</vt:lpstr>
      <vt:lpstr>What’s next?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2016-01-17T19:49:35Z</dcterms:created>
  <dcterms:modified xsi:type="dcterms:W3CDTF">2016-01-19T15:03:15Z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