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4" r:id="rId6"/>
    <p:sldId id="265" r:id="rId7"/>
    <p:sldId id="269" r:id="rId8"/>
    <p:sldId id="266" r:id="rId9"/>
    <p:sldId id="277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7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06" autoAdjust="0"/>
  </p:normalViewPr>
  <p:slideViewPr>
    <p:cSldViewPr showGuides="1">
      <p:cViewPr varScale="1">
        <p:scale>
          <a:sx n="83" d="100"/>
          <a:sy n="83" d="100"/>
        </p:scale>
        <p:origin x="45" y="64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25B78008-4376-4A7C-93CF-3C614D149D7C}">
      <dgm:prSet phldrT="[Text]"/>
      <dgm:spPr/>
      <dgm:t>
        <a:bodyPr/>
        <a:lstStyle/>
        <a:p>
          <a:r>
            <a:rPr lang="en-US" dirty="0"/>
            <a:t>App A</a:t>
          </a:r>
        </a:p>
      </dgm:t>
    </dgm:pt>
    <dgm:pt modelId="{F957A1E4-F856-417E-B6F3-8D542E1CFAAD}" type="parTrans" cxnId="{C7C4993C-D051-45AB-A92A-1FF85D725BA7}">
      <dgm:prSet/>
      <dgm:spPr/>
      <dgm:t>
        <a:bodyPr/>
        <a:lstStyle/>
        <a:p>
          <a:endParaRPr lang="en-US"/>
        </a:p>
      </dgm:t>
    </dgm:pt>
    <dgm:pt modelId="{B0408B64-74D1-49C8-AE23-33D291EDB70E}" type="sibTrans" cxnId="{C7C4993C-D051-45AB-A92A-1FF85D725BA7}">
      <dgm:prSet/>
      <dgm:spPr/>
      <dgm:t>
        <a:bodyPr/>
        <a:lstStyle/>
        <a:p>
          <a:endParaRPr lang="en-US"/>
        </a:p>
      </dgm:t>
    </dgm:pt>
    <dgm:pt modelId="{13A75E91-AB22-43BD-B65A-33ED83B2CE06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CDD6D3EB-DD8E-41AE-A228-6B6A2064636C}" type="parTrans" cxnId="{A2E11081-BC7E-49A5-9E4C-FD86EB0A1089}">
      <dgm:prSet/>
      <dgm:spPr/>
      <dgm:t>
        <a:bodyPr/>
        <a:lstStyle/>
        <a:p>
          <a:endParaRPr lang="en-US"/>
        </a:p>
      </dgm:t>
    </dgm:pt>
    <dgm:pt modelId="{84D1A7AA-2E9D-4342-9DB6-04C978AD056B}" type="sibTrans" cxnId="{A2E11081-BC7E-49A5-9E4C-FD86EB0A1089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BFF13682-35C1-4BF3-9EA3-8B74C77BD9D0}" type="pres">
      <dgm:prSet presAssocID="{25B78008-4376-4A7C-93CF-3C614D149D7C}" presName="vertFour" presStyleCnt="0">
        <dgm:presLayoutVars>
          <dgm:chPref val="3"/>
        </dgm:presLayoutVars>
      </dgm:prSet>
      <dgm:spPr/>
    </dgm:pt>
    <dgm:pt modelId="{F92EF62A-D812-4071-887A-F105C1FD7370}" type="pres">
      <dgm:prSet presAssocID="{25B78008-4376-4A7C-93CF-3C614D149D7C}" presName="txFour" presStyleLbl="node4" presStyleIdx="0" presStyleCnt="2">
        <dgm:presLayoutVars>
          <dgm:chPref val="3"/>
        </dgm:presLayoutVars>
      </dgm:prSet>
      <dgm:spPr/>
    </dgm:pt>
    <dgm:pt modelId="{FC704D65-4109-4D91-82A0-5E45786AA01B}" type="pres">
      <dgm:prSet presAssocID="{25B78008-4376-4A7C-93CF-3C614D149D7C}" presName="horzFour" presStyleCnt="0"/>
      <dgm:spPr/>
    </dgm:pt>
    <dgm:pt modelId="{8C8D8F27-048B-4C5A-ACFA-6D9EE6C2CA00}" type="pres">
      <dgm:prSet presAssocID="{B0408B64-74D1-49C8-AE23-33D291EDB70E}" presName="sibSpaceFour" presStyleCnt="0"/>
      <dgm:spPr/>
    </dgm:pt>
    <dgm:pt modelId="{AD6B7F57-5556-4B9D-ACB8-C243F5CB17D9}" type="pres">
      <dgm:prSet presAssocID="{13A75E91-AB22-43BD-B65A-33ED83B2CE06}" presName="vertFour" presStyleCnt="0">
        <dgm:presLayoutVars>
          <dgm:chPref val="3"/>
        </dgm:presLayoutVars>
      </dgm:prSet>
      <dgm:spPr/>
    </dgm:pt>
    <dgm:pt modelId="{A2BA5C74-5FFE-4117-8FF5-73D3EFEACFB5}" type="pres">
      <dgm:prSet presAssocID="{13A75E91-AB22-43BD-B65A-33ED83B2CE06}" presName="txFour" presStyleLbl="node4" presStyleIdx="1" presStyleCnt="2">
        <dgm:presLayoutVars>
          <dgm:chPref val="3"/>
        </dgm:presLayoutVars>
      </dgm:prSet>
      <dgm:spPr/>
    </dgm:pt>
    <dgm:pt modelId="{C6A3FD8A-D8F9-452E-8452-60B88A28F780}" type="pres">
      <dgm:prSet presAssocID="{13A75E91-AB22-43BD-B65A-33ED83B2CE06}" presName="horzFour" presStyleCnt="0"/>
      <dgm:spPr/>
    </dgm:pt>
  </dgm:ptLst>
  <dgm:cxnLst>
    <dgm:cxn modelId="{3BB0238B-A0FA-48BD-B1F6-ADE2A225CC9F}" type="presOf" srcId="{25B78008-4376-4A7C-93CF-3C614D149D7C}" destId="{F92EF62A-D812-4071-887A-F105C1FD7370}" srcOrd="0" destOrd="0" presId="urn:microsoft.com/office/officeart/2005/8/layout/architecture"/>
    <dgm:cxn modelId="{A2E11081-BC7E-49A5-9E4C-FD86EB0A1089}" srcId="{257981E8-28C4-4B29-997E-BFBA9D83B7AA}" destId="{13A75E91-AB22-43BD-B65A-33ED83B2CE06}" srcOrd="1" destOrd="0" parTransId="{CDD6D3EB-DD8E-41AE-A228-6B6A2064636C}" sibTransId="{84D1A7AA-2E9D-4342-9DB6-04C978AD056B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4336B7E8-A054-4BB8-9BDB-923A6BE94098}" type="presOf" srcId="{13A75E91-AB22-43BD-B65A-33ED83B2CE06}" destId="{A2BA5C74-5FFE-4117-8FF5-73D3EFEACFB5}" srcOrd="0" destOrd="0" presId="urn:microsoft.com/office/officeart/2005/8/layout/architecture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C7C4993C-D051-45AB-A92A-1FF85D725BA7}" srcId="{257981E8-28C4-4B29-997E-BFBA9D83B7AA}" destId="{25B78008-4376-4A7C-93CF-3C614D149D7C}" srcOrd="0" destOrd="0" parTransId="{F957A1E4-F856-417E-B6F3-8D542E1CFAAD}" sibTransId="{B0408B64-74D1-49C8-AE23-33D291EDB70E}"/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8B311E85-AF57-47EA-BEBB-E980B4D5A8CC}" type="presParOf" srcId="{4084FF27-0B11-4FC5-9855-C7A768E3D1DE}" destId="{BFF13682-35C1-4BF3-9EA3-8B74C77BD9D0}" srcOrd="0" destOrd="0" presId="urn:microsoft.com/office/officeart/2005/8/layout/architecture"/>
    <dgm:cxn modelId="{363A66FB-7194-4A91-B580-71171E2B3BD3}" type="presParOf" srcId="{BFF13682-35C1-4BF3-9EA3-8B74C77BD9D0}" destId="{F92EF62A-D812-4071-887A-F105C1FD7370}" srcOrd="0" destOrd="0" presId="urn:microsoft.com/office/officeart/2005/8/layout/architecture"/>
    <dgm:cxn modelId="{DE4B3B9D-490B-49B5-B9F8-787FBF9EA3D3}" type="presParOf" srcId="{BFF13682-35C1-4BF3-9EA3-8B74C77BD9D0}" destId="{FC704D65-4109-4D91-82A0-5E45786AA01B}" srcOrd="1" destOrd="0" presId="urn:microsoft.com/office/officeart/2005/8/layout/architecture"/>
    <dgm:cxn modelId="{0410AE73-C15F-4A52-A95D-EA88C6144590}" type="presParOf" srcId="{4084FF27-0B11-4FC5-9855-C7A768E3D1DE}" destId="{8C8D8F27-048B-4C5A-ACFA-6D9EE6C2CA00}" srcOrd="1" destOrd="0" presId="urn:microsoft.com/office/officeart/2005/8/layout/architecture"/>
    <dgm:cxn modelId="{32766C57-2060-4B9E-A73B-DDEFB833198C}" type="presParOf" srcId="{4084FF27-0B11-4FC5-9855-C7A768E3D1DE}" destId="{AD6B7F57-5556-4B9D-ACB8-C243F5CB17D9}" srcOrd="2" destOrd="0" presId="urn:microsoft.com/office/officeart/2005/8/layout/architecture"/>
    <dgm:cxn modelId="{A99A74D1-3312-4815-928E-1AA68569C05F}" type="presParOf" srcId="{AD6B7F57-5556-4B9D-ACB8-C243F5CB17D9}" destId="{A2BA5C74-5FFE-4117-8FF5-73D3EFEACFB5}" srcOrd="0" destOrd="0" presId="urn:microsoft.com/office/officeart/2005/8/layout/architecture"/>
    <dgm:cxn modelId="{35217694-ADA3-4B44-B9D0-A48B148EF7B0}" type="presParOf" srcId="{AD6B7F57-5556-4B9D-ACB8-C243F5CB17D9}" destId="{C6A3FD8A-D8F9-452E-8452-60B88A28F780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Hyper Visor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25B78008-4376-4A7C-93CF-3C614D149D7C}">
      <dgm:prSet phldrT="[Text]"/>
      <dgm:spPr/>
      <dgm:t>
        <a:bodyPr/>
        <a:lstStyle/>
        <a:p>
          <a:r>
            <a:rPr lang="en-US" dirty="0"/>
            <a:t>Guest OS</a:t>
          </a:r>
        </a:p>
      </dgm:t>
    </dgm:pt>
    <dgm:pt modelId="{F957A1E4-F856-417E-B6F3-8D542E1CFAAD}" type="parTrans" cxnId="{C7C4993C-D051-45AB-A92A-1FF85D725BA7}">
      <dgm:prSet/>
      <dgm:spPr/>
      <dgm:t>
        <a:bodyPr/>
        <a:lstStyle/>
        <a:p>
          <a:endParaRPr lang="en-US"/>
        </a:p>
      </dgm:t>
    </dgm:pt>
    <dgm:pt modelId="{B0408B64-74D1-49C8-AE23-33D291EDB70E}" type="sibTrans" cxnId="{C7C4993C-D051-45AB-A92A-1FF85D725BA7}">
      <dgm:prSet/>
      <dgm:spPr/>
      <dgm:t>
        <a:bodyPr/>
        <a:lstStyle/>
        <a:p>
          <a:endParaRPr lang="en-US"/>
        </a:p>
      </dgm:t>
    </dgm:pt>
    <dgm:pt modelId="{13A75E91-AB22-43BD-B65A-33ED83B2CE06}">
      <dgm:prSet phldrT="[Text]"/>
      <dgm:spPr/>
      <dgm:t>
        <a:bodyPr/>
        <a:lstStyle/>
        <a:p>
          <a:r>
            <a:rPr lang="en-US" dirty="0"/>
            <a:t>Guest OS</a:t>
          </a:r>
        </a:p>
      </dgm:t>
    </dgm:pt>
    <dgm:pt modelId="{CDD6D3EB-DD8E-41AE-A228-6B6A2064636C}" type="parTrans" cxnId="{A2E11081-BC7E-49A5-9E4C-FD86EB0A1089}">
      <dgm:prSet/>
      <dgm:spPr/>
      <dgm:t>
        <a:bodyPr/>
        <a:lstStyle/>
        <a:p>
          <a:endParaRPr lang="en-US"/>
        </a:p>
      </dgm:t>
    </dgm:pt>
    <dgm:pt modelId="{84D1A7AA-2E9D-4342-9DB6-04C978AD056B}" type="sibTrans" cxnId="{A2E11081-BC7E-49A5-9E4C-FD86EB0A1089}">
      <dgm:prSet/>
      <dgm:spPr/>
      <dgm:t>
        <a:bodyPr/>
        <a:lstStyle/>
        <a:p>
          <a:endParaRPr lang="en-US"/>
        </a:p>
      </dgm:t>
    </dgm:pt>
    <dgm:pt modelId="{DF18DDA7-38B4-4496-BD53-47BA7B27ED71}">
      <dgm:prSet phldrT="[Text]"/>
      <dgm:spPr/>
      <dgm:t>
        <a:bodyPr/>
        <a:lstStyle/>
        <a:p>
          <a:r>
            <a:rPr lang="en-US" dirty="0"/>
            <a:t>Binaries/</a:t>
          </a:r>
          <a:r>
            <a:rPr lang="en-US" dirty="0" err="1"/>
            <a:t>Libaries</a:t>
          </a:r>
          <a:endParaRPr lang="en-US" dirty="0"/>
        </a:p>
      </dgm:t>
    </dgm:pt>
    <dgm:pt modelId="{F1C7C97B-3E83-4119-AFA1-EA3EFAA47FF9}" type="parTrans" cxnId="{76BEFFCB-FB15-4B38-B6C9-92DE787F08CD}">
      <dgm:prSet/>
      <dgm:spPr/>
      <dgm:t>
        <a:bodyPr/>
        <a:lstStyle/>
        <a:p>
          <a:endParaRPr lang="en-US"/>
        </a:p>
      </dgm:t>
    </dgm:pt>
    <dgm:pt modelId="{64401DCA-A15D-4319-BCED-A5EE91D89BDE}" type="sibTrans" cxnId="{76BEFFCB-FB15-4B38-B6C9-92DE787F08CD}">
      <dgm:prSet/>
      <dgm:spPr/>
      <dgm:t>
        <a:bodyPr/>
        <a:lstStyle/>
        <a:p>
          <a:endParaRPr lang="en-US"/>
        </a:p>
      </dgm:t>
    </dgm:pt>
    <dgm:pt modelId="{E7096CB3-05F1-4AF8-B085-E81D95C0A75D}">
      <dgm:prSet phldrT="[Text]"/>
      <dgm:spPr/>
      <dgm:t>
        <a:bodyPr/>
        <a:lstStyle/>
        <a:p>
          <a:r>
            <a:rPr lang="en-US" dirty="0"/>
            <a:t>App A</a:t>
          </a:r>
        </a:p>
      </dgm:t>
    </dgm:pt>
    <dgm:pt modelId="{4A940BCA-40F0-4F84-AF4B-1DBADC94FD40}" type="parTrans" cxnId="{1E71904F-048E-476C-BDBB-1AAD41E0EA28}">
      <dgm:prSet/>
      <dgm:spPr/>
      <dgm:t>
        <a:bodyPr/>
        <a:lstStyle/>
        <a:p>
          <a:endParaRPr lang="en-US"/>
        </a:p>
      </dgm:t>
    </dgm:pt>
    <dgm:pt modelId="{714F1423-AEE5-486C-A4B3-F72C9FEFEEB6}" type="sibTrans" cxnId="{1E71904F-048E-476C-BDBB-1AAD41E0EA28}">
      <dgm:prSet/>
      <dgm:spPr/>
      <dgm:t>
        <a:bodyPr/>
        <a:lstStyle/>
        <a:p>
          <a:endParaRPr lang="en-US"/>
        </a:p>
      </dgm:t>
    </dgm:pt>
    <dgm:pt modelId="{F920C90F-02C4-41BF-8457-5FFCB85E158F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359EC8C2-69C4-4B75-8D2D-25AF6A7CD606}" type="parTrans" cxnId="{B9714A42-3D82-49C3-B213-FAD11F47EB7C}">
      <dgm:prSet/>
      <dgm:spPr/>
      <dgm:t>
        <a:bodyPr/>
        <a:lstStyle/>
        <a:p>
          <a:endParaRPr lang="en-US"/>
        </a:p>
      </dgm:t>
    </dgm:pt>
    <dgm:pt modelId="{FCFD15B0-0986-4DB5-9174-CB3F8118FD20}" type="sibTrans" cxnId="{B9714A42-3D82-49C3-B213-FAD11F47EB7C}">
      <dgm:prSet/>
      <dgm:spPr/>
      <dgm:t>
        <a:bodyPr/>
        <a:lstStyle/>
        <a:p>
          <a:endParaRPr lang="en-US"/>
        </a:p>
      </dgm:t>
    </dgm:pt>
    <dgm:pt modelId="{E3DD8C96-0DFF-4A91-A97F-D97C67874740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A2393030-F4E5-49A6-8C18-29107ED8485F}" type="parTrans" cxnId="{A6E3BFFC-7375-4AC0-A156-C2938572FB62}">
      <dgm:prSet/>
      <dgm:spPr/>
      <dgm:t>
        <a:bodyPr/>
        <a:lstStyle/>
        <a:p>
          <a:endParaRPr lang="en-US"/>
        </a:p>
      </dgm:t>
    </dgm:pt>
    <dgm:pt modelId="{5B89FC44-60E6-4AF0-8DAD-012B54031C29}" type="sibTrans" cxnId="{A6E3BFFC-7375-4AC0-A156-C2938572FB62}">
      <dgm:prSet/>
      <dgm:spPr/>
      <dgm:t>
        <a:bodyPr/>
        <a:lstStyle/>
        <a:p>
          <a:endParaRPr lang="en-US"/>
        </a:p>
      </dgm:t>
    </dgm:pt>
    <dgm:pt modelId="{B1AB85C5-B633-4771-BF2C-2D22B1BC2683}">
      <dgm:prSet phldrT="[Text]"/>
      <dgm:spPr/>
      <dgm:t>
        <a:bodyPr/>
        <a:lstStyle/>
        <a:p>
          <a:r>
            <a:rPr lang="en-US" dirty="0"/>
            <a:t>App C</a:t>
          </a:r>
        </a:p>
      </dgm:t>
    </dgm:pt>
    <dgm:pt modelId="{90F28868-D2AF-4A68-B32C-ED7207DDCD83}" type="parTrans" cxnId="{7968F1F3-FE9F-4118-B8C9-298E3ADE740F}">
      <dgm:prSet/>
      <dgm:spPr/>
      <dgm:t>
        <a:bodyPr/>
        <a:lstStyle/>
        <a:p>
          <a:endParaRPr lang="en-US"/>
        </a:p>
      </dgm:t>
    </dgm:pt>
    <dgm:pt modelId="{24B2265C-54C1-4222-8FB5-4C96B4725EBA}" type="sibTrans" cxnId="{7968F1F3-FE9F-4118-B8C9-298E3ADE740F}">
      <dgm:prSet/>
      <dgm:spPr/>
      <dgm:t>
        <a:bodyPr/>
        <a:lstStyle/>
        <a:p>
          <a:endParaRPr lang="en-US"/>
        </a:p>
      </dgm:t>
    </dgm:pt>
    <dgm:pt modelId="{30F65D39-2AEF-4694-8B3F-E91E683D8092}">
      <dgm:prSet phldrT="[Text]"/>
      <dgm:spPr/>
      <dgm:t>
        <a:bodyPr/>
        <a:lstStyle/>
        <a:p>
          <a:r>
            <a:rPr lang="en-US" dirty="0"/>
            <a:t>App D</a:t>
          </a:r>
        </a:p>
      </dgm:t>
    </dgm:pt>
    <dgm:pt modelId="{FFAFD000-99A5-4F3C-A607-5CB021E12CAF}" type="parTrans" cxnId="{85F452E5-43B6-45EF-B4EF-622D96C5FC8E}">
      <dgm:prSet/>
      <dgm:spPr/>
      <dgm:t>
        <a:bodyPr/>
        <a:lstStyle/>
        <a:p>
          <a:endParaRPr lang="en-US"/>
        </a:p>
      </dgm:t>
    </dgm:pt>
    <dgm:pt modelId="{7DC65B01-FADB-49DA-9E34-32DE8E7E35D5}" type="sibTrans" cxnId="{85F452E5-43B6-45EF-B4EF-622D96C5FC8E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BFF13682-35C1-4BF3-9EA3-8B74C77BD9D0}" type="pres">
      <dgm:prSet presAssocID="{25B78008-4376-4A7C-93CF-3C614D149D7C}" presName="vertFour" presStyleCnt="0">
        <dgm:presLayoutVars>
          <dgm:chPref val="3"/>
        </dgm:presLayoutVars>
      </dgm:prSet>
      <dgm:spPr/>
    </dgm:pt>
    <dgm:pt modelId="{F92EF62A-D812-4071-887A-F105C1FD7370}" type="pres">
      <dgm:prSet presAssocID="{25B78008-4376-4A7C-93CF-3C614D149D7C}" presName="txFour" presStyleLbl="node4" presStyleIdx="0" presStyleCnt="8">
        <dgm:presLayoutVars>
          <dgm:chPref val="3"/>
        </dgm:presLayoutVars>
      </dgm:prSet>
      <dgm:spPr/>
    </dgm:pt>
    <dgm:pt modelId="{1F4437E0-F2EF-4856-B634-6CB1F83B8B72}" type="pres">
      <dgm:prSet presAssocID="{25B78008-4376-4A7C-93CF-3C614D149D7C}" presName="parTransFour" presStyleCnt="0"/>
      <dgm:spPr/>
    </dgm:pt>
    <dgm:pt modelId="{FC704D65-4109-4D91-82A0-5E45786AA01B}" type="pres">
      <dgm:prSet presAssocID="{25B78008-4376-4A7C-93CF-3C614D149D7C}" presName="horzFour" presStyleCnt="0"/>
      <dgm:spPr/>
    </dgm:pt>
    <dgm:pt modelId="{CE6C5CCD-44B5-4234-A8A9-C466CB61859E}" type="pres">
      <dgm:prSet presAssocID="{DF18DDA7-38B4-4496-BD53-47BA7B27ED71}" presName="vertFour" presStyleCnt="0">
        <dgm:presLayoutVars>
          <dgm:chPref val="3"/>
        </dgm:presLayoutVars>
      </dgm:prSet>
      <dgm:spPr/>
    </dgm:pt>
    <dgm:pt modelId="{8195DB94-A915-460B-8C46-B58073EEC09D}" type="pres">
      <dgm:prSet presAssocID="{DF18DDA7-38B4-4496-BD53-47BA7B27ED71}" presName="txFour" presStyleLbl="node4" presStyleIdx="1" presStyleCnt="8">
        <dgm:presLayoutVars>
          <dgm:chPref val="3"/>
        </dgm:presLayoutVars>
      </dgm:prSet>
      <dgm:spPr/>
    </dgm:pt>
    <dgm:pt modelId="{4E5CDEF3-CBC4-4D4E-9920-5F2A5174F6A6}" type="pres">
      <dgm:prSet presAssocID="{DF18DDA7-38B4-4496-BD53-47BA7B27ED71}" presName="parTransFour" presStyleCnt="0"/>
      <dgm:spPr/>
    </dgm:pt>
    <dgm:pt modelId="{08D5820C-6AFE-4829-A135-313BD4EA2CEC}" type="pres">
      <dgm:prSet presAssocID="{DF18DDA7-38B4-4496-BD53-47BA7B27ED71}" presName="horzFour" presStyleCnt="0"/>
      <dgm:spPr/>
    </dgm:pt>
    <dgm:pt modelId="{233C59FD-D71C-42F2-9415-010F99A84549}" type="pres">
      <dgm:prSet presAssocID="{E7096CB3-05F1-4AF8-B085-E81D95C0A75D}" presName="vertFour" presStyleCnt="0">
        <dgm:presLayoutVars>
          <dgm:chPref val="3"/>
        </dgm:presLayoutVars>
      </dgm:prSet>
      <dgm:spPr/>
    </dgm:pt>
    <dgm:pt modelId="{55DB5247-C894-4B6A-9A15-C6FF77A7CB41}" type="pres">
      <dgm:prSet presAssocID="{E7096CB3-05F1-4AF8-B085-E81D95C0A75D}" presName="txFour" presStyleLbl="node4" presStyleIdx="2" presStyleCnt="8">
        <dgm:presLayoutVars>
          <dgm:chPref val="3"/>
        </dgm:presLayoutVars>
      </dgm:prSet>
      <dgm:spPr/>
    </dgm:pt>
    <dgm:pt modelId="{55684F48-666E-4932-B97E-88F5621F3222}" type="pres">
      <dgm:prSet presAssocID="{E7096CB3-05F1-4AF8-B085-E81D95C0A75D}" presName="horzFour" presStyleCnt="0"/>
      <dgm:spPr/>
    </dgm:pt>
    <dgm:pt modelId="{0616EC1E-BD85-4FB9-98CF-7FA5E857AB54}" type="pres">
      <dgm:prSet presAssocID="{714F1423-AEE5-486C-A4B3-F72C9FEFEEB6}" presName="sibSpaceFour" presStyleCnt="0"/>
      <dgm:spPr/>
    </dgm:pt>
    <dgm:pt modelId="{C3DA8C18-75A0-48E6-9735-124FE8208ACC}" type="pres">
      <dgm:prSet presAssocID="{F920C90F-02C4-41BF-8457-5FFCB85E158F}" presName="vertFour" presStyleCnt="0">
        <dgm:presLayoutVars>
          <dgm:chPref val="3"/>
        </dgm:presLayoutVars>
      </dgm:prSet>
      <dgm:spPr/>
    </dgm:pt>
    <dgm:pt modelId="{9C3C9569-371A-4D2F-9F09-9F0D5522B247}" type="pres">
      <dgm:prSet presAssocID="{F920C90F-02C4-41BF-8457-5FFCB85E158F}" presName="txFour" presStyleLbl="node4" presStyleIdx="3" presStyleCnt="8">
        <dgm:presLayoutVars>
          <dgm:chPref val="3"/>
        </dgm:presLayoutVars>
      </dgm:prSet>
      <dgm:spPr/>
    </dgm:pt>
    <dgm:pt modelId="{8ADDFEAF-C624-49B2-8BEC-379754145383}" type="pres">
      <dgm:prSet presAssocID="{F920C90F-02C4-41BF-8457-5FFCB85E158F}" presName="horzFour" presStyleCnt="0"/>
      <dgm:spPr/>
    </dgm:pt>
    <dgm:pt modelId="{8C8D8F27-048B-4C5A-ACFA-6D9EE6C2CA00}" type="pres">
      <dgm:prSet presAssocID="{B0408B64-74D1-49C8-AE23-33D291EDB70E}" presName="sibSpaceFour" presStyleCnt="0"/>
      <dgm:spPr/>
    </dgm:pt>
    <dgm:pt modelId="{AD6B7F57-5556-4B9D-ACB8-C243F5CB17D9}" type="pres">
      <dgm:prSet presAssocID="{13A75E91-AB22-43BD-B65A-33ED83B2CE06}" presName="vertFour" presStyleCnt="0">
        <dgm:presLayoutVars>
          <dgm:chPref val="3"/>
        </dgm:presLayoutVars>
      </dgm:prSet>
      <dgm:spPr/>
    </dgm:pt>
    <dgm:pt modelId="{A2BA5C74-5FFE-4117-8FF5-73D3EFEACFB5}" type="pres">
      <dgm:prSet presAssocID="{13A75E91-AB22-43BD-B65A-33ED83B2CE06}" presName="txFour" presStyleLbl="node4" presStyleIdx="4" presStyleCnt="8">
        <dgm:presLayoutVars>
          <dgm:chPref val="3"/>
        </dgm:presLayoutVars>
      </dgm:prSet>
      <dgm:spPr/>
    </dgm:pt>
    <dgm:pt modelId="{8EED5157-D844-4406-9284-1E7CBC0095D3}" type="pres">
      <dgm:prSet presAssocID="{13A75E91-AB22-43BD-B65A-33ED83B2CE06}" presName="parTransFour" presStyleCnt="0"/>
      <dgm:spPr/>
    </dgm:pt>
    <dgm:pt modelId="{C6A3FD8A-D8F9-452E-8452-60B88A28F780}" type="pres">
      <dgm:prSet presAssocID="{13A75E91-AB22-43BD-B65A-33ED83B2CE06}" presName="horzFour" presStyleCnt="0"/>
      <dgm:spPr/>
    </dgm:pt>
    <dgm:pt modelId="{B1BE1AF1-70EE-4784-ADC4-7B6F667F595D}" type="pres">
      <dgm:prSet presAssocID="{E3DD8C96-0DFF-4A91-A97F-D97C67874740}" presName="vertFour" presStyleCnt="0">
        <dgm:presLayoutVars>
          <dgm:chPref val="3"/>
        </dgm:presLayoutVars>
      </dgm:prSet>
      <dgm:spPr/>
    </dgm:pt>
    <dgm:pt modelId="{8696BE6C-1FF3-4EA7-B08C-E09794E43DF7}" type="pres">
      <dgm:prSet presAssocID="{E3DD8C96-0DFF-4A91-A97F-D97C67874740}" presName="txFour" presStyleLbl="node4" presStyleIdx="5" presStyleCnt="8">
        <dgm:presLayoutVars>
          <dgm:chPref val="3"/>
        </dgm:presLayoutVars>
      </dgm:prSet>
      <dgm:spPr/>
    </dgm:pt>
    <dgm:pt modelId="{DD4CEB0A-7435-46B0-8A51-AAE2B4800205}" type="pres">
      <dgm:prSet presAssocID="{E3DD8C96-0DFF-4A91-A97F-D97C67874740}" presName="parTransFour" presStyleCnt="0"/>
      <dgm:spPr/>
    </dgm:pt>
    <dgm:pt modelId="{2AAFC16A-7C24-4453-9011-FC97CCF8F4B6}" type="pres">
      <dgm:prSet presAssocID="{E3DD8C96-0DFF-4A91-A97F-D97C67874740}" presName="horzFour" presStyleCnt="0"/>
      <dgm:spPr/>
    </dgm:pt>
    <dgm:pt modelId="{11AC4771-C2A9-4C3C-B063-D1A64B9AADF8}" type="pres">
      <dgm:prSet presAssocID="{B1AB85C5-B633-4771-BF2C-2D22B1BC2683}" presName="vertFour" presStyleCnt="0">
        <dgm:presLayoutVars>
          <dgm:chPref val="3"/>
        </dgm:presLayoutVars>
      </dgm:prSet>
      <dgm:spPr/>
    </dgm:pt>
    <dgm:pt modelId="{0C383E9F-A7A3-4798-AD2D-BDC543A3B528}" type="pres">
      <dgm:prSet presAssocID="{B1AB85C5-B633-4771-BF2C-2D22B1BC2683}" presName="txFour" presStyleLbl="node4" presStyleIdx="6" presStyleCnt="8">
        <dgm:presLayoutVars>
          <dgm:chPref val="3"/>
        </dgm:presLayoutVars>
      </dgm:prSet>
      <dgm:spPr/>
    </dgm:pt>
    <dgm:pt modelId="{CF44E874-8626-4A9A-82A4-CC6424B38B1D}" type="pres">
      <dgm:prSet presAssocID="{B1AB85C5-B633-4771-BF2C-2D22B1BC2683}" presName="horzFour" presStyleCnt="0"/>
      <dgm:spPr/>
    </dgm:pt>
    <dgm:pt modelId="{8BEFD8FF-152D-4220-A306-6CEFF4720773}" type="pres">
      <dgm:prSet presAssocID="{24B2265C-54C1-4222-8FB5-4C96B4725EBA}" presName="sibSpaceFour" presStyleCnt="0"/>
      <dgm:spPr/>
    </dgm:pt>
    <dgm:pt modelId="{DD8394D8-9D87-46F8-8805-B0EB3415B2F4}" type="pres">
      <dgm:prSet presAssocID="{30F65D39-2AEF-4694-8B3F-E91E683D8092}" presName="vertFour" presStyleCnt="0">
        <dgm:presLayoutVars>
          <dgm:chPref val="3"/>
        </dgm:presLayoutVars>
      </dgm:prSet>
      <dgm:spPr/>
    </dgm:pt>
    <dgm:pt modelId="{03A2F952-F212-4BAF-9933-78CFA70274A4}" type="pres">
      <dgm:prSet presAssocID="{30F65D39-2AEF-4694-8B3F-E91E683D8092}" presName="txFour" presStyleLbl="node4" presStyleIdx="7" presStyleCnt="8">
        <dgm:presLayoutVars>
          <dgm:chPref val="3"/>
        </dgm:presLayoutVars>
      </dgm:prSet>
      <dgm:spPr/>
    </dgm:pt>
    <dgm:pt modelId="{417BA08C-4C92-4271-A7D2-0E6979CF1EB1}" type="pres">
      <dgm:prSet presAssocID="{30F65D39-2AEF-4694-8B3F-E91E683D8092}" presName="horzFour" presStyleCnt="0"/>
      <dgm:spPr/>
    </dgm:pt>
  </dgm:ptLst>
  <dgm:cxnLst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4336B7E8-A054-4BB8-9BDB-923A6BE94098}" type="presOf" srcId="{13A75E91-AB22-43BD-B65A-33ED83B2CE06}" destId="{A2BA5C74-5FFE-4117-8FF5-73D3EFEACFB5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BEEB8BD3-24A2-460C-84CE-755E61A7167E}" type="presOf" srcId="{E7096CB3-05F1-4AF8-B085-E81D95C0A75D}" destId="{55DB5247-C894-4B6A-9A15-C6FF77A7CB41}" srcOrd="0" destOrd="0" presId="urn:microsoft.com/office/officeart/2005/8/layout/architecture"/>
    <dgm:cxn modelId="{A2E11081-BC7E-49A5-9E4C-FD86EB0A1089}" srcId="{257981E8-28C4-4B29-997E-BFBA9D83B7AA}" destId="{13A75E91-AB22-43BD-B65A-33ED83B2CE06}" srcOrd="1" destOrd="0" parTransId="{CDD6D3EB-DD8E-41AE-A228-6B6A2064636C}" sibTransId="{84D1A7AA-2E9D-4342-9DB6-04C978AD056B}"/>
    <dgm:cxn modelId="{C7C4993C-D051-45AB-A92A-1FF85D725BA7}" srcId="{257981E8-28C4-4B29-997E-BFBA9D83B7AA}" destId="{25B78008-4376-4A7C-93CF-3C614D149D7C}" srcOrd="0" destOrd="0" parTransId="{F957A1E4-F856-417E-B6F3-8D542E1CFAAD}" sibTransId="{B0408B64-74D1-49C8-AE23-33D291EDB70E}"/>
    <dgm:cxn modelId="{A6E3BFFC-7375-4AC0-A156-C2938572FB62}" srcId="{13A75E91-AB22-43BD-B65A-33ED83B2CE06}" destId="{E3DD8C96-0DFF-4A91-A97F-D97C67874740}" srcOrd="0" destOrd="0" parTransId="{A2393030-F4E5-49A6-8C18-29107ED8485F}" sibTransId="{5B89FC44-60E6-4AF0-8DAD-012B54031C29}"/>
    <dgm:cxn modelId="{9443B3A8-7A59-4993-9A60-CAC4D8E9B5D0}" type="presOf" srcId="{B1AB85C5-B633-4771-BF2C-2D22B1BC2683}" destId="{0C383E9F-A7A3-4798-AD2D-BDC543A3B528}" srcOrd="0" destOrd="0" presId="urn:microsoft.com/office/officeart/2005/8/layout/architecture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1E71904F-048E-476C-BDBB-1AAD41E0EA28}" srcId="{DF18DDA7-38B4-4496-BD53-47BA7B27ED71}" destId="{E7096CB3-05F1-4AF8-B085-E81D95C0A75D}" srcOrd="0" destOrd="0" parTransId="{4A940BCA-40F0-4F84-AF4B-1DBADC94FD40}" sibTransId="{714F1423-AEE5-486C-A4B3-F72C9FEFEEB6}"/>
    <dgm:cxn modelId="{7968F1F3-FE9F-4118-B8C9-298E3ADE740F}" srcId="{E3DD8C96-0DFF-4A91-A97F-D97C67874740}" destId="{B1AB85C5-B633-4771-BF2C-2D22B1BC2683}" srcOrd="0" destOrd="0" parTransId="{90F28868-D2AF-4A68-B32C-ED7207DDCD83}" sibTransId="{24B2265C-54C1-4222-8FB5-4C96B4725EBA}"/>
    <dgm:cxn modelId="{B9714A42-3D82-49C3-B213-FAD11F47EB7C}" srcId="{DF18DDA7-38B4-4496-BD53-47BA7B27ED71}" destId="{F920C90F-02C4-41BF-8457-5FFCB85E158F}" srcOrd="1" destOrd="0" parTransId="{359EC8C2-69C4-4B75-8D2D-25AF6A7CD606}" sibTransId="{FCFD15B0-0986-4DB5-9174-CB3F8118FD20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0433D292-79BB-448F-87C8-BB091DE109DD}" type="presOf" srcId="{F920C90F-02C4-41BF-8457-5FFCB85E158F}" destId="{9C3C9569-371A-4D2F-9F09-9F0D5522B247}" srcOrd="0" destOrd="0" presId="urn:microsoft.com/office/officeart/2005/8/layout/architecture"/>
    <dgm:cxn modelId="{66FB4E6E-4241-4044-A199-D9D25A84601F}" type="presOf" srcId="{E3DD8C96-0DFF-4A91-A97F-D97C67874740}" destId="{8696BE6C-1FF3-4EA7-B08C-E09794E43DF7}" srcOrd="0" destOrd="0" presId="urn:microsoft.com/office/officeart/2005/8/layout/architecture"/>
    <dgm:cxn modelId="{76BEFFCB-FB15-4B38-B6C9-92DE787F08CD}" srcId="{25B78008-4376-4A7C-93CF-3C614D149D7C}" destId="{DF18DDA7-38B4-4496-BD53-47BA7B27ED71}" srcOrd="0" destOrd="0" parTransId="{F1C7C97B-3E83-4119-AFA1-EA3EFAA47FF9}" sibTransId="{64401DCA-A15D-4319-BCED-A5EE91D89BDE}"/>
    <dgm:cxn modelId="{3BB0238B-A0FA-48BD-B1F6-ADE2A225CC9F}" type="presOf" srcId="{25B78008-4376-4A7C-93CF-3C614D149D7C}" destId="{F92EF62A-D812-4071-887A-F105C1FD7370}" srcOrd="0" destOrd="0" presId="urn:microsoft.com/office/officeart/2005/8/layout/architecture"/>
    <dgm:cxn modelId="{85F452E5-43B6-45EF-B4EF-622D96C5FC8E}" srcId="{E3DD8C96-0DFF-4A91-A97F-D97C67874740}" destId="{30F65D39-2AEF-4694-8B3F-E91E683D8092}" srcOrd="1" destOrd="0" parTransId="{FFAFD000-99A5-4F3C-A607-5CB021E12CAF}" sibTransId="{7DC65B01-FADB-49DA-9E34-32DE8E7E35D5}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10BC8637-3825-48F2-9B5C-FBC93CA47DBC}" type="presOf" srcId="{DF18DDA7-38B4-4496-BD53-47BA7B27ED71}" destId="{8195DB94-A915-460B-8C46-B58073EEC09D}" srcOrd="0" destOrd="0" presId="urn:microsoft.com/office/officeart/2005/8/layout/architecture"/>
    <dgm:cxn modelId="{C1CC0D82-062E-4D6A-B233-42D903274AC2}" type="presOf" srcId="{30F65D39-2AEF-4694-8B3F-E91E683D8092}" destId="{03A2F952-F212-4BAF-9933-78CFA70274A4}" srcOrd="0" destOrd="0" presId="urn:microsoft.com/office/officeart/2005/8/layout/architecture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8B311E85-AF57-47EA-BEBB-E980B4D5A8CC}" type="presParOf" srcId="{4084FF27-0B11-4FC5-9855-C7A768E3D1DE}" destId="{BFF13682-35C1-4BF3-9EA3-8B74C77BD9D0}" srcOrd="0" destOrd="0" presId="urn:microsoft.com/office/officeart/2005/8/layout/architecture"/>
    <dgm:cxn modelId="{363A66FB-7194-4A91-B580-71171E2B3BD3}" type="presParOf" srcId="{BFF13682-35C1-4BF3-9EA3-8B74C77BD9D0}" destId="{F92EF62A-D812-4071-887A-F105C1FD7370}" srcOrd="0" destOrd="0" presId="urn:microsoft.com/office/officeart/2005/8/layout/architecture"/>
    <dgm:cxn modelId="{24D57253-4B68-4C5E-981D-7B6278E008CC}" type="presParOf" srcId="{BFF13682-35C1-4BF3-9EA3-8B74C77BD9D0}" destId="{1F4437E0-F2EF-4856-B634-6CB1F83B8B72}" srcOrd="1" destOrd="0" presId="urn:microsoft.com/office/officeart/2005/8/layout/architecture"/>
    <dgm:cxn modelId="{DE4B3B9D-490B-49B5-B9F8-787FBF9EA3D3}" type="presParOf" srcId="{BFF13682-35C1-4BF3-9EA3-8B74C77BD9D0}" destId="{FC704D65-4109-4D91-82A0-5E45786AA01B}" srcOrd="2" destOrd="0" presId="urn:microsoft.com/office/officeart/2005/8/layout/architecture"/>
    <dgm:cxn modelId="{554E5E9E-D3FB-4040-9B56-E51E52213EB5}" type="presParOf" srcId="{FC704D65-4109-4D91-82A0-5E45786AA01B}" destId="{CE6C5CCD-44B5-4234-A8A9-C466CB61859E}" srcOrd="0" destOrd="0" presId="urn:microsoft.com/office/officeart/2005/8/layout/architecture"/>
    <dgm:cxn modelId="{26D5DDEF-D7BA-429D-8573-C8374ADC724E}" type="presParOf" srcId="{CE6C5CCD-44B5-4234-A8A9-C466CB61859E}" destId="{8195DB94-A915-460B-8C46-B58073EEC09D}" srcOrd="0" destOrd="0" presId="urn:microsoft.com/office/officeart/2005/8/layout/architecture"/>
    <dgm:cxn modelId="{7DF79482-8F52-4808-8BEF-2C05E0A191B4}" type="presParOf" srcId="{CE6C5CCD-44B5-4234-A8A9-C466CB61859E}" destId="{4E5CDEF3-CBC4-4D4E-9920-5F2A5174F6A6}" srcOrd="1" destOrd="0" presId="urn:microsoft.com/office/officeart/2005/8/layout/architecture"/>
    <dgm:cxn modelId="{FE351453-96C2-43F8-A5D0-161C9D9666DD}" type="presParOf" srcId="{CE6C5CCD-44B5-4234-A8A9-C466CB61859E}" destId="{08D5820C-6AFE-4829-A135-313BD4EA2CEC}" srcOrd="2" destOrd="0" presId="urn:microsoft.com/office/officeart/2005/8/layout/architecture"/>
    <dgm:cxn modelId="{F4C9499D-378B-40C6-925E-9C3E52FCF350}" type="presParOf" srcId="{08D5820C-6AFE-4829-A135-313BD4EA2CEC}" destId="{233C59FD-D71C-42F2-9415-010F99A84549}" srcOrd="0" destOrd="0" presId="urn:microsoft.com/office/officeart/2005/8/layout/architecture"/>
    <dgm:cxn modelId="{99246D32-082C-4757-AF8A-39BE65484628}" type="presParOf" srcId="{233C59FD-D71C-42F2-9415-010F99A84549}" destId="{55DB5247-C894-4B6A-9A15-C6FF77A7CB41}" srcOrd="0" destOrd="0" presId="urn:microsoft.com/office/officeart/2005/8/layout/architecture"/>
    <dgm:cxn modelId="{15C0AA66-4E0A-4949-A1BF-D0DE9AF5B5B6}" type="presParOf" srcId="{233C59FD-D71C-42F2-9415-010F99A84549}" destId="{55684F48-666E-4932-B97E-88F5621F3222}" srcOrd="1" destOrd="0" presId="urn:microsoft.com/office/officeart/2005/8/layout/architecture"/>
    <dgm:cxn modelId="{9C71EA91-E219-4A45-8BBF-57444CE62A7D}" type="presParOf" srcId="{08D5820C-6AFE-4829-A135-313BD4EA2CEC}" destId="{0616EC1E-BD85-4FB9-98CF-7FA5E857AB54}" srcOrd="1" destOrd="0" presId="urn:microsoft.com/office/officeart/2005/8/layout/architecture"/>
    <dgm:cxn modelId="{D446B242-C07C-451A-B770-94774740DBC6}" type="presParOf" srcId="{08D5820C-6AFE-4829-A135-313BD4EA2CEC}" destId="{C3DA8C18-75A0-48E6-9735-124FE8208ACC}" srcOrd="2" destOrd="0" presId="urn:microsoft.com/office/officeart/2005/8/layout/architecture"/>
    <dgm:cxn modelId="{24503AE7-8BDC-462E-AA3C-7E7EBAABDC81}" type="presParOf" srcId="{C3DA8C18-75A0-48E6-9735-124FE8208ACC}" destId="{9C3C9569-371A-4D2F-9F09-9F0D5522B247}" srcOrd="0" destOrd="0" presId="urn:microsoft.com/office/officeart/2005/8/layout/architecture"/>
    <dgm:cxn modelId="{F5C04B77-AF22-4F81-844F-B480B390ED94}" type="presParOf" srcId="{C3DA8C18-75A0-48E6-9735-124FE8208ACC}" destId="{8ADDFEAF-C624-49B2-8BEC-379754145383}" srcOrd="1" destOrd="0" presId="urn:microsoft.com/office/officeart/2005/8/layout/architecture"/>
    <dgm:cxn modelId="{0410AE73-C15F-4A52-A95D-EA88C6144590}" type="presParOf" srcId="{4084FF27-0B11-4FC5-9855-C7A768E3D1DE}" destId="{8C8D8F27-048B-4C5A-ACFA-6D9EE6C2CA00}" srcOrd="1" destOrd="0" presId="urn:microsoft.com/office/officeart/2005/8/layout/architecture"/>
    <dgm:cxn modelId="{32766C57-2060-4B9E-A73B-DDEFB833198C}" type="presParOf" srcId="{4084FF27-0B11-4FC5-9855-C7A768E3D1DE}" destId="{AD6B7F57-5556-4B9D-ACB8-C243F5CB17D9}" srcOrd="2" destOrd="0" presId="urn:microsoft.com/office/officeart/2005/8/layout/architecture"/>
    <dgm:cxn modelId="{A99A74D1-3312-4815-928E-1AA68569C05F}" type="presParOf" srcId="{AD6B7F57-5556-4B9D-ACB8-C243F5CB17D9}" destId="{A2BA5C74-5FFE-4117-8FF5-73D3EFEACFB5}" srcOrd="0" destOrd="0" presId="urn:microsoft.com/office/officeart/2005/8/layout/architecture"/>
    <dgm:cxn modelId="{BF07F81C-8018-404A-8B34-E70468596615}" type="presParOf" srcId="{AD6B7F57-5556-4B9D-ACB8-C243F5CB17D9}" destId="{8EED5157-D844-4406-9284-1E7CBC0095D3}" srcOrd="1" destOrd="0" presId="urn:microsoft.com/office/officeart/2005/8/layout/architecture"/>
    <dgm:cxn modelId="{35217694-ADA3-4B44-B9D0-A48B148EF7B0}" type="presParOf" srcId="{AD6B7F57-5556-4B9D-ACB8-C243F5CB17D9}" destId="{C6A3FD8A-D8F9-452E-8452-60B88A28F780}" srcOrd="2" destOrd="0" presId="urn:microsoft.com/office/officeart/2005/8/layout/architecture"/>
    <dgm:cxn modelId="{0990BA31-C2DC-4639-9439-6A1EAF13625E}" type="presParOf" srcId="{C6A3FD8A-D8F9-452E-8452-60B88A28F780}" destId="{B1BE1AF1-70EE-4784-ADC4-7B6F667F595D}" srcOrd="0" destOrd="0" presId="urn:microsoft.com/office/officeart/2005/8/layout/architecture"/>
    <dgm:cxn modelId="{B32BFC88-F999-4B00-8FA2-DBD7FC2ACB50}" type="presParOf" srcId="{B1BE1AF1-70EE-4784-ADC4-7B6F667F595D}" destId="{8696BE6C-1FF3-4EA7-B08C-E09794E43DF7}" srcOrd="0" destOrd="0" presId="urn:microsoft.com/office/officeart/2005/8/layout/architecture"/>
    <dgm:cxn modelId="{2C0397C9-212C-4E65-B075-2AA941686EA3}" type="presParOf" srcId="{B1BE1AF1-70EE-4784-ADC4-7B6F667F595D}" destId="{DD4CEB0A-7435-46B0-8A51-AAE2B4800205}" srcOrd="1" destOrd="0" presId="urn:microsoft.com/office/officeart/2005/8/layout/architecture"/>
    <dgm:cxn modelId="{A0135555-1C0F-4AF6-8728-FFD1794BF9FF}" type="presParOf" srcId="{B1BE1AF1-70EE-4784-ADC4-7B6F667F595D}" destId="{2AAFC16A-7C24-4453-9011-FC97CCF8F4B6}" srcOrd="2" destOrd="0" presId="urn:microsoft.com/office/officeart/2005/8/layout/architecture"/>
    <dgm:cxn modelId="{52EF3254-2940-481A-916B-4325EFD53B18}" type="presParOf" srcId="{2AAFC16A-7C24-4453-9011-FC97CCF8F4B6}" destId="{11AC4771-C2A9-4C3C-B063-D1A64B9AADF8}" srcOrd="0" destOrd="0" presId="urn:microsoft.com/office/officeart/2005/8/layout/architecture"/>
    <dgm:cxn modelId="{28323C26-7B4F-4FAA-B2E2-EDB4C5B5C223}" type="presParOf" srcId="{11AC4771-C2A9-4C3C-B063-D1A64B9AADF8}" destId="{0C383E9F-A7A3-4798-AD2D-BDC543A3B528}" srcOrd="0" destOrd="0" presId="urn:microsoft.com/office/officeart/2005/8/layout/architecture"/>
    <dgm:cxn modelId="{403B9A61-301A-4BAA-8DB6-A4C231450817}" type="presParOf" srcId="{11AC4771-C2A9-4C3C-B063-D1A64B9AADF8}" destId="{CF44E874-8626-4A9A-82A4-CC6424B38B1D}" srcOrd="1" destOrd="0" presId="urn:microsoft.com/office/officeart/2005/8/layout/architecture"/>
    <dgm:cxn modelId="{4E96692C-922A-4661-B73D-8F5FC6F3D516}" type="presParOf" srcId="{2AAFC16A-7C24-4453-9011-FC97CCF8F4B6}" destId="{8BEFD8FF-152D-4220-A306-6CEFF4720773}" srcOrd="1" destOrd="0" presId="urn:microsoft.com/office/officeart/2005/8/layout/architecture"/>
    <dgm:cxn modelId="{105ED8E4-F3E0-4B39-8888-9C7421FF50A0}" type="presParOf" srcId="{2AAFC16A-7C24-4453-9011-FC97CCF8F4B6}" destId="{DD8394D8-9D87-46F8-8805-B0EB3415B2F4}" srcOrd="2" destOrd="0" presId="urn:microsoft.com/office/officeart/2005/8/layout/architecture"/>
    <dgm:cxn modelId="{430434AA-B762-4E7D-9944-7BD558D597E5}" type="presParOf" srcId="{DD8394D8-9D87-46F8-8805-B0EB3415B2F4}" destId="{03A2F952-F212-4BAF-9933-78CFA70274A4}" srcOrd="0" destOrd="0" presId="urn:microsoft.com/office/officeart/2005/8/layout/architecture"/>
    <dgm:cxn modelId="{E94E9369-A2CF-4D7C-8990-A55F7B766203}" type="presParOf" srcId="{DD8394D8-9D87-46F8-8805-B0EB3415B2F4}" destId="{417BA08C-4C92-4271-A7D2-0E6979CF1EB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3BED6-8E5D-47EA-938C-D31ADDBB287C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1CE3C5-B6E2-40F9-9A3E-A31FBB838923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DACFDDC-B42C-4F89-BD12-B24BF6A83930}" type="parTrans" cxnId="{492D8392-16AD-4856-BBBD-65A23DAC7013}">
      <dgm:prSet/>
      <dgm:spPr/>
      <dgm:t>
        <a:bodyPr/>
        <a:lstStyle/>
        <a:p>
          <a:endParaRPr lang="en-US"/>
        </a:p>
      </dgm:t>
    </dgm:pt>
    <dgm:pt modelId="{FDE5D61F-6A91-47CC-B68F-315D9AD303A3}" type="sibTrans" cxnId="{492D8392-16AD-4856-BBBD-65A23DAC7013}">
      <dgm:prSet/>
      <dgm:spPr/>
      <dgm:t>
        <a:bodyPr/>
        <a:lstStyle/>
        <a:p>
          <a:endParaRPr lang="en-US"/>
        </a:p>
      </dgm:t>
    </dgm:pt>
    <dgm:pt modelId="{530AC79E-2535-46D3-9C82-3E7F8D91FB45}">
      <dgm:prSet phldrT="[Text]"/>
      <dgm:spPr/>
      <dgm:t>
        <a:bodyPr/>
        <a:lstStyle/>
        <a:p>
          <a:r>
            <a:rPr lang="en-US" dirty="0"/>
            <a:t>Host OS</a:t>
          </a:r>
        </a:p>
      </dgm:t>
    </dgm:pt>
    <dgm:pt modelId="{7B0D5BCC-95E0-4AAF-9536-73D15A72F3FE}" type="parTrans" cxnId="{8138420D-0C05-482A-8D78-5EC330D68B5D}">
      <dgm:prSet/>
      <dgm:spPr/>
      <dgm:t>
        <a:bodyPr/>
        <a:lstStyle/>
        <a:p>
          <a:endParaRPr lang="en-US"/>
        </a:p>
      </dgm:t>
    </dgm:pt>
    <dgm:pt modelId="{85E4B7B4-7C44-4E8D-8912-E914E013AA64}" type="sibTrans" cxnId="{8138420D-0C05-482A-8D78-5EC330D68B5D}">
      <dgm:prSet/>
      <dgm:spPr/>
      <dgm:t>
        <a:bodyPr/>
        <a:lstStyle/>
        <a:p>
          <a:endParaRPr lang="en-US"/>
        </a:p>
      </dgm:t>
    </dgm:pt>
    <dgm:pt modelId="{257981E8-28C4-4B29-997E-BFBA9D83B7AA}">
      <dgm:prSet phldrT="[Text]"/>
      <dgm:spPr/>
      <dgm:t>
        <a:bodyPr/>
        <a:lstStyle/>
        <a:p>
          <a:r>
            <a:rPr lang="en-US" dirty="0"/>
            <a:t>Docker Engine</a:t>
          </a:r>
        </a:p>
      </dgm:t>
    </dgm:pt>
    <dgm:pt modelId="{B93C92F8-FE41-4345-9FAA-B4F0B2652E57}" type="parTrans" cxnId="{063DB453-991F-4CD8-806C-7F65568EBEB0}">
      <dgm:prSet/>
      <dgm:spPr/>
      <dgm:t>
        <a:bodyPr/>
        <a:lstStyle/>
        <a:p>
          <a:endParaRPr lang="en-US"/>
        </a:p>
      </dgm:t>
    </dgm:pt>
    <dgm:pt modelId="{E73D3909-AB2E-4E48-8869-0133B674BC80}" type="sibTrans" cxnId="{063DB453-991F-4CD8-806C-7F65568EBEB0}">
      <dgm:prSet/>
      <dgm:spPr/>
      <dgm:t>
        <a:bodyPr/>
        <a:lstStyle/>
        <a:p>
          <a:endParaRPr lang="en-US"/>
        </a:p>
      </dgm:t>
    </dgm:pt>
    <dgm:pt modelId="{DF18DDA7-38B4-4496-BD53-47BA7B27ED71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F1C7C97B-3E83-4119-AFA1-EA3EFAA47FF9}" type="parTrans" cxnId="{76BEFFCB-FB15-4B38-B6C9-92DE787F08CD}">
      <dgm:prSet/>
      <dgm:spPr/>
      <dgm:t>
        <a:bodyPr/>
        <a:lstStyle/>
        <a:p>
          <a:endParaRPr lang="en-US"/>
        </a:p>
      </dgm:t>
    </dgm:pt>
    <dgm:pt modelId="{64401DCA-A15D-4319-BCED-A5EE91D89BDE}" type="sibTrans" cxnId="{76BEFFCB-FB15-4B38-B6C9-92DE787F08CD}">
      <dgm:prSet/>
      <dgm:spPr/>
      <dgm:t>
        <a:bodyPr/>
        <a:lstStyle/>
        <a:p>
          <a:endParaRPr lang="en-US"/>
        </a:p>
      </dgm:t>
    </dgm:pt>
    <dgm:pt modelId="{E7096CB3-05F1-4AF8-B085-E81D95C0A75D}">
      <dgm:prSet phldrT="[Text]"/>
      <dgm:spPr/>
      <dgm:t>
        <a:bodyPr/>
        <a:lstStyle/>
        <a:p>
          <a:r>
            <a:rPr lang="en-US" dirty="0"/>
            <a:t>App A</a:t>
          </a:r>
          <a:r>
            <a:rPr lang="en-US" baseline="30000" dirty="0"/>
            <a:t>1</a:t>
          </a:r>
        </a:p>
      </dgm:t>
    </dgm:pt>
    <dgm:pt modelId="{4A940BCA-40F0-4F84-AF4B-1DBADC94FD40}" type="parTrans" cxnId="{1E71904F-048E-476C-BDBB-1AAD41E0EA28}">
      <dgm:prSet/>
      <dgm:spPr/>
      <dgm:t>
        <a:bodyPr/>
        <a:lstStyle/>
        <a:p>
          <a:endParaRPr lang="en-US"/>
        </a:p>
      </dgm:t>
    </dgm:pt>
    <dgm:pt modelId="{714F1423-AEE5-486C-A4B3-F72C9FEFEEB6}" type="sibTrans" cxnId="{1E71904F-048E-476C-BDBB-1AAD41E0EA28}">
      <dgm:prSet/>
      <dgm:spPr/>
      <dgm:t>
        <a:bodyPr/>
        <a:lstStyle/>
        <a:p>
          <a:endParaRPr lang="en-US"/>
        </a:p>
      </dgm:t>
    </dgm:pt>
    <dgm:pt modelId="{E3DD8C96-0DFF-4A91-A97F-D97C67874740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A2393030-F4E5-49A6-8C18-29107ED8485F}" type="parTrans" cxnId="{A6E3BFFC-7375-4AC0-A156-C2938572FB62}">
      <dgm:prSet/>
      <dgm:spPr/>
      <dgm:t>
        <a:bodyPr/>
        <a:lstStyle/>
        <a:p>
          <a:endParaRPr lang="en-US"/>
        </a:p>
      </dgm:t>
    </dgm:pt>
    <dgm:pt modelId="{5B89FC44-60E6-4AF0-8DAD-012B54031C29}" type="sibTrans" cxnId="{A6E3BFFC-7375-4AC0-A156-C2938572FB62}">
      <dgm:prSet/>
      <dgm:spPr/>
      <dgm:t>
        <a:bodyPr/>
        <a:lstStyle/>
        <a:p>
          <a:endParaRPr lang="en-US"/>
        </a:p>
      </dgm:t>
    </dgm:pt>
    <dgm:pt modelId="{B1AB85C5-B633-4771-BF2C-2D22B1BC2683}">
      <dgm:prSet phldrT="[Text]"/>
      <dgm:spPr/>
      <dgm:t>
        <a:bodyPr/>
        <a:lstStyle/>
        <a:p>
          <a:r>
            <a:rPr lang="en-US" dirty="0"/>
            <a:t>App A</a:t>
          </a:r>
          <a:r>
            <a:rPr lang="en-US" baseline="30000" dirty="0"/>
            <a:t>2</a:t>
          </a:r>
        </a:p>
      </dgm:t>
    </dgm:pt>
    <dgm:pt modelId="{90F28868-D2AF-4A68-B32C-ED7207DDCD83}" type="parTrans" cxnId="{7968F1F3-FE9F-4118-B8C9-298E3ADE740F}">
      <dgm:prSet/>
      <dgm:spPr/>
      <dgm:t>
        <a:bodyPr/>
        <a:lstStyle/>
        <a:p>
          <a:endParaRPr lang="en-US"/>
        </a:p>
      </dgm:t>
    </dgm:pt>
    <dgm:pt modelId="{24B2265C-54C1-4222-8FB5-4C96B4725EBA}" type="sibTrans" cxnId="{7968F1F3-FE9F-4118-B8C9-298E3ADE740F}">
      <dgm:prSet/>
      <dgm:spPr/>
      <dgm:t>
        <a:bodyPr/>
        <a:lstStyle/>
        <a:p>
          <a:endParaRPr lang="en-US"/>
        </a:p>
      </dgm:t>
    </dgm:pt>
    <dgm:pt modelId="{25CE70AA-C100-47FA-AE14-93DDCDFAA68C}">
      <dgm:prSet phldrT="[Text]"/>
      <dgm:spPr/>
      <dgm:t>
        <a:bodyPr/>
        <a:lstStyle/>
        <a:p>
          <a:r>
            <a:rPr lang="en-US" dirty="0"/>
            <a:t>Binaries/Libraries</a:t>
          </a:r>
        </a:p>
      </dgm:t>
    </dgm:pt>
    <dgm:pt modelId="{84FFAD9B-B7F9-46FD-B218-A0F85E62FE4A}" type="parTrans" cxnId="{98D372C5-69CE-44DA-ADFB-241234D0AE85}">
      <dgm:prSet/>
      <dgm:spPr/>
      <dgm:t>
        <a:bodyPr/>
        <a:lstStyle/>
        <a:p>
          <a:endParaRPr lang="en-US"/>
        </a:p>
      </dgm:t>
    </dgm:pt>
    <dgm:pt modelId="{87693EEF-2F24-471F-AC13-B211EE602527}" type="sibTrans" cxnId="{98D372C5-69CE-44DA-ADFB-241234D0AE85}">
      <dgm:prSet/>
      <dgm:spPr/>
      <dgm:t>
        <a:bodyPr/>
        <a:lstStyle/>
        <a:p>
          <a:endParaRPr lang="en-US"/>
        </a:p>
      </dgm:t>
    </dgm:pt>
    <dgm:pt modelId="{F8769E4F-7BEC-4237-9F1A-4F56453FED14}">
      <dgm:prSet phldrT="[Text]"/>
      <dgm:spPr/>
      <dgm:t>
        <a:bodyPr/>
        <a:lstStyle/>
        <a:p>
          <a:r>
            <a:rPr lang="en-US" dirty="0"/>
            <a:t>App B</a:t>
          </a:r>
        </a:p>
      </dgm:t>
    </dgm:pt>
    <dgm:pt modelId="{B6B2D7C0-C079-422F-958E-ADC60D11A992}" type="parTrans" cxnId="{821196FE-3AA8-4D92-AC8B-6C51856FF22F}">
      <dgm:prSet/>
      <dgm:spPr/>
      <dgm:t>
        <a:bodyPr/>
        <a:lstStyle/>
        <a:p>
          <a:endParaRPr lang="en-US"/>
        </a:p>
      </dgm:t>
    </dgm:pt>
    <dgm:pt modelId="{8786E519-3831-4F55-9528-5FD7B054D07D}" type="sibTrans" cxnId="{821196FE-3AA8-4D92-AC8B-6C51856FF22F}">
      <dgm:prSet/>
      <dgm:spPr/>
      <dgm:t>
        <a:bodyPr/>
        <a:lstStyle/>
        <a:p>
          <a:endParaRPr lang="en-US"/>
        </a:p>
      </dgm:t>
    </dgm:pt>
    <dgm:pt modelId="{A08415E0-79D4-48FE-B5D7-EB7B8BDDBC8B}" type="pres">
      <dgm:prSet presAssocID="{F323BED6-8E5D-47EA-938C-D31ADDBB28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BCE9E-3577-40CD-A513-5F52B3F545AD}" type="pres">
      <dgm:prSet presAssocID="{D71CE3C5-B6E2-40F9-9A3E-A31FBB838923}" presName="vertOne" presStyleCnt="0"/>
      <dgm:spPr/>
    </dgm:pt>
    <dgm:pt modelId="{C26A1250-DFDC-4782-AD03-DF9968029E2F}" type="pres">
      <dgm:prSet presAssocID="{D71CE3C5-B6E2-40F9-9A3E-A31FBB838923}" presName="txOne" presStyleLbl="node0" presStyleIdx="0" presStyleCnt="1">
        <dgm:presLayoutVars>
          <dgm:chPref val="3"/>
        </dgm:presLayoutVars>
      </dgm:prSet>
      <dgm:spPr/>
    </dgm:pt>
    <dgm:pt modelId="{83D7B9AE-2DE8-4A9C-A472-F9A3B1EB3477}" type="pres">
      <dgm:prSet presAssocID="{D71CE3C5-B6E2-40F9-9A3E-A31FBB838923}" presName="parTransOne" presStyleCnt="0"/>
      <dgm:spPr/>
    </dgm:pt>
    <dgm:pt modelId="{1BA3D37C-E4B0-4055-84C1-E51151710761}" type="pres">
      <dgm:prSet presAssocID="{D71CE3C5-B6E2-40F9-9A3E-A31FBB838923}" presName="horzOne" presStyleCnt="0"/>
      <dgm:spPr/>
    </dgm:pt>
    <dgm:pt modelId="{F4E4EB1D-5C06-457B-8F58-B0C02DFD0735}" type="pres">
      <dgm:prSet presAssocID="{530AC79E-2535-46D3-9C82-3E7F8D91FB45}" presName="vertTwo" presStyleCnt="0"/>
      <dgm:spPr/>
    </dgm:pt>
    <dgm:pt modelId="{576EFC50-7CE7-4E76-AFE9-DD9AF8EB10C8}" type="pres">
      <dgm:prSet presAssocID="{530AC79E-2535-46D3-9C82-3E7F8D91FB45}" presName="txTwo" presStyleLbl="node2" presStyleIdx="0" presStyleCnt="1">
        <dgm:presLayoutVars>
          <dgm:chPref val="3"/>
        </dgm:presLayoutVars>
      </dgm:prSet>
      <dgm:spPr/>
    </dgm:pt>
    <dgm:pt modelId="{8EC1AC9B-649D-4F57-891A-BC9C3B3A56A6}" type="pres">
      <dgm:prSet presAssocID="{530AC79E-2535-46D3-9C82-3E7F8D91FB45}" presName="parTransTwo" presStyleCnt="0"/>
      <dgm:spPr/>
    </dgm:pt>
    <dgm:pt modelId="{F2CECAA0-B966-4A1D-8235-C903EDA9C6C4}" type="pres">
      <dgm:prSet presAssocID="{530AC79E-2535-46D3-9C82-3E7F8D91FB45}" presName="horzTwo" presStyleCnt="0"/>
      <dgm:spPr/>
    </dgm:pt>
    <dgm:pt modelId="{9BB16C40-F1F9-45A7-B243-7B9BEB65CEB1}" type="pres">
      <dgm:prSet presAssocID="{257981E8-28C4-4B29-997E-BFBA9D83B7AA}" presName="vertThree" presStyleCnt="0"/>
      <dgm:spPr/>
    </dgm:pt>
    <dgm:pt modelId="{5C818195-0118-4CE1-A7BE-1D10ECA2E658}" type="pres">
      <dgm:prSet presAssocID="{257981E8-28C4-4B29-997E-BFBA9D83B7AA}" presName="txThree" presStyleLbl="node3" presStyleIdx="0" presStyleCnt="1">
        <dgm:presLayoutVars>
          <dgm:chPref val="3"/>
        </dgm:presLayoutVars>
      </dgm:prSet>
      <dgm:spPr/>
    </dgm:pt>
    <dgm:pt modelId="{0F8405F2-7D7A-481D-8481-706230056AE7}" type="pres">
      <dgm:prSet presAssocID="{257981E8-28C4-4B29-997E-BFBA9D83B7AA}" presName="parTransThree" presStyleCnt="0"/>
      <dgm:spPr/>
    </dgm:pt>
    <dgm:pt modelId="{4084FF27-0B11-4FC5-9855-C7A768E3D1DE}" type="pres">
      <dgm:prSet presAssocID="{257981E8-28C4-4B29-997E-BFBA9D83B7AA}" presName="horzThree" presStyleCnt="0"/>
      <dgm:spPr/>
    </dgm:pt>
    <dgm:pt modelId="{CE6C5CCD-44B5-4234-A8A9-C466CB61859E}" type="pres">
      <dgm:prSet presAssocID="{DF18DDA7-38B4-4496-BD53-47BA7B27ED71}" presName="vertFour" presStyleCnt="0">
        <dgm:presLayoutVars>
          <dgm:chPref val="3"/>
        </dgm:presLayoutVars>
      </dgm:prSet>
      <dgm:spPr/>
    </dgm:pt>
    <dgm:pt modelId="{8195DB94-A915-460B-8C46-B58073EEC09D}" type="pres">
      <dgm:prSet presAssocID="{DF18DDA7-38B4-4496-BD53-47BA7B27ED71}" presName="txFour" presStyleLbl="node4" presStyleIdx="0" presStyleCnt="6">
        <dgm:presLayoutVars>
          <dgm:chPref val="3"/>
        </dgm:presLayoutVars>
      </dgm:prSet>
      <dgm:spPr/>
    </dgm:pt>
    <dgm:pt modelId="{4E5CDEF3-CBC4-4D4E-9920-5F2A5174F6A6}" type="pres">
      <dgm:prSet presAssocID="{DF18DDA7-38B4-4496-BD53-47BA7B27ED71}" presName="parTransFour" presStyleCnt="0"/>
      <dgm:spPr/>
    </dgm:pt>
    <dgm:pt modelId="{08D5820C-6AFE-4829-A135-313BD4EA2CEC}" type="pres">
      <dgm:prSet presAssocID="{DF18DDA7-38B4-4496-BD53-47BA7B27ED71}" presName="horzFour" presStyleCnt="0"/>
      <dgm:spPr/>
    </dgm:pt>
    <dgm:pt modelId="{233C59FD-D71C-42F2-9415-010F99A84549}" type="pres">
      <dgm:prSet presAssocID="{E7096CB3-05F1-4AF8-B085-E81D95C0A75D}" presName="vertFour" presStyleCnt="0">
        <dgm:presLayoutVars>
          <dgm:chPref val="3"/>
        </dgm:presLayoutVars>
      </dgm:prSet>
      <dgm:spPr/>
    </dgm:pt>
    <dgm:pt modelId="{55DB5247-C894-4B6A-9A15-C6FF77A7CB41}" type="pres">
      <dgm:prSet presAssocID="{E7096CB3-05F1-4AF8-B085-E81D95C0A75D}" presName="txFour" presStyleLbl="node4" presStyleIdx="1" presStyleCnt="6">
        <dgm:presLayoutVars>
          <dgm:chPref val="3"/>
        </dgm:presLayoutVars>
      </dgm:prSet>
      <dgm:spPr/>
    </dgm:pt>
    <dgm:pt modelId="{55684F48-666E-4932-B97E-88F5621F3222}" type="pres">
      <dgm:prSet presAssocID="{E7096CB3-05F1-4AF8-B085-E81D95C0A75D}" presName="horzFour" presStyleCnt="0"/>
      <dgm:spPr/>
    </dgm:pt>
    <dgm:pt modelId="{6F8AA16F-2270-41BE-AF40-65052381DED3}" type="pres">
      <dgm:prSet presAssocID="{64401DCA-A15D-4319-BCED-A5EE91D89BDE}" presName="sibSpaceFour" presStyleCnt="0"/>
      <dgm:spPr/>
    </dgm:pt>
    <dgm:pt modelId="{B1BE1AF1-70EE-4784-ADC4-7B6F667F595D}" type="pres">
      <dgm:prSet presAssocID="{E3DD8C96-0DFF-4A91-A97F-D97C67874740}" presName="vertFour" presStyleCnt="0">
        <dgm:presLayoutVars>
          <dgm:chPref val="3"/>
        </dgm:presLayoutVars>
      </dgm:prSet>
      <dgm:spPr/>
    </dgm:pt>
    <dgm:pt modelId="{8696BE6C-1FF3-4EA7-B08C-E09794E43DF7}" type="pres">
      <dgm:prSet presAssocID="{E3DD8C96-0DFF-4A91-A97F-D97C67874740}" presName="txFour" presStyleLbl="node4" presStyleIdx="2" presStyleCnt="6">
        <dgm:presLayoutVars>
          <dgm:chPref val="3"/>
        </dgm:presLayoutVars>
      </dgm:prSet>
      <dgm:spPr/>
    </dgm:pt>
    <dgm:pt modelId="{DD4CEB0A-7435-46B0-8A51-AAE2B4800205}" type="pres">
      <dgm:prSet presAssocID="{E3DD8C96-0DFF-4A91-A97F-D97C67874740}" presName="parTransFour" presStyleCnt="0"/>
      <dgm:spPr/>
    </dgm:pt>
    <dgm:pt modelId="{2AAFC16A-7C24-4453-9011-FC97CCF8F4B6}" type="pres">
      <dgm:prSet presAssocID="{E3DD8C96-0DFF-4A91-A97F-D97C67874740}" presName="horzFour" presStyleCnt="0"/>
      <dgm:spPr/>
    </dgm:pt>
    <dgm:pt modelId="{11AC4771-C2A9-4C3C-B063-D1A64B9AADF8}" type="pres">
      <dgm:prSet presAssocID="{B1AB85C5-B633-4771-BF2C-2D22B1BC2683}" presName="vertFour" presStyleCnt="0">
        <dgm:presLayoutVars>
          <dgm:chPref val="3"/>
        </dgm:presLayoutVars>
      </dgm:prSet>
      <dgm:spPr/>
    </dgm:pt>
    <dgm:pt modelId="{0C383E9F-A7A3-4798-AD2D-BDC543A3B528}" type="pres">
      <dgm:prSet presAssocID="{B1AB85C5-B633-4771-BF2C-2D22B1BC2683}" presName="txFour" presStyleLbl="node4" presStyleIdx="3" presStyleCnt="6">
        <dgm:presLayoutVars>
          <dgm:chPref val="3"/>
        </dgm:presLayoutVars>
      </dgm:prSet>
      <dgm:spPr/>
    </dgm:pt>
    <dgm:pt modelId="{CF44E874-8626-4A9A-82A4-CC6424B38B1D}" type="pres">
      <dgm:prSet presAssocID="{B1AB85C5-B633-4771-BF2C-2D22B1BC2683}" presName="horzFour" presStyleCnt="0"/>
      <dgm:spPr/>
    </dgm:pt>
    <dgm:pt modelId="{8925D0E4-BD2C-48F9-BDCD-606923E75BCC}" type="pres">
      <dgm:prSet presAssocID="{5B89FC44-60E6-4AF0-8DAD-012B54031C29}" presName="sibSpaceFour" presStyleCnt="0"/>
      <dgm:spPr/>
    </dgm:pt>
    <dgm:pt modelId="{4F19E40F-BF68-4B10-9F06-5612F66609C0}" type="pres">
      <dgm:prSet presAssocID="{25CE70AA-C100-47FA-AE14-93DDCDFAA68C}" presName="vertFour" presStyleCnt="0">
        <dgm:presLayoutVars>
          <dgm:chPref val="3"/>
        </dgm:presLayoutVars>
      </dgm:prSet>
      <dgm:spPr/>
    </dgm:pt>
    <dgm:pt modelId="{B42A9E10-4440-46DD-94DC-BF7CC39751DD}" type="pres">
      <dgm:prSet presAssocID="{25CE70AA-C100-47FA-AE14-93DDCDFAA68C}" presName="txFour" presStyleLbl="node4" presStyleIdx="4" presStyleCnt="6">
        <dgm:presLayoutVars>
          <dgm:chPref val="3"/>
        </dgm:presLayoutVars>
      </dgm:prSet>
      <dgm:spPr/>
    </dgm:pt>
    <dgm:pt modelId="{8FB577F7-DE97-437C-9C1E-6809E5150F18}" type="pres">
      <dgm:prSet presAssocID="{25CE70AA-C100-47FA-AE14-93DDCDFAA68C}" presName="parTransFour" presStyleCnt="0"/>
      <dgm:spPr/>
    </dgm:pt>
    <dgm:pt modelId="{89B39174-14A9-43DD-A1CA-328F394F0218}" type="pres">
      <dgm:prSet presAssocID="{25CE70AA-C100-47FA-AE14-93DDCDFAA68C}" presName="horzFour" presStyleCnt="0"/>
      <dgm:spPr/>
    </dgm:pt>
    <dgm:pt modelId="{E70387DE-FB38-4B2E-9854-E01AB24D4B21}" type="pres">
      <dgm:prSet presAssocID="{F8769E4F-7BEC-4237-9F1A-4F56453FED14}" presName="vertFour" presStyleCnt="0">
        <dgm:presLayoutVars>
          <dgm:chPref val="3"/>
        </dgm:presLayoutVars>
      </dgm:prSet>
      <dgm:spPr/>
    </dgm:pt>
    <dgm:pt modelId="{33642A60-4708-48D5-8281-6CF1416D2606}" type="pres">
      <dgm:prSet presAssocID="{F8769E4F-7BEC-4237-9F1A-4F56453FED14}" presName="txFour" presStyleLbl="node4" presStyleIdx="5" presStyleCnt="6">
        <dgm:presLayoutVars>
          <dgm:chPref val="3"/>
        </dgm:presLayoutVars>
      </dgm:prSet>
      <dgm:spPr/>
    </dgm:pt>
    <dgm:pt modelId="{2D498221-FD7C-4BB4-9101-5763E4C7836A}" type="pres">
      <dgm:prSet presAssocID="{F8769E4F-7BEC-4237-9F1A-4F56453FED14}" presName="horzFour" presStyleCnt="0"/>
      <dgm:spPr/>
    </dgm:pt>
  </dgm:ptLst>
  <dgm:cxnLst>
    <dgm:cxn modelId="{218F249D-43E8-4526-B3C9-4DBFD4541337}" type="presOf" srcId="{E3DD8C96-0DFF-4A91-A97F-D97C67874740}" destId="{8696BE6C-1FF3-4EA7-B08C-E09794E43DF7}" srcOrd="0" destOrd="0" presId="urn:microsoft.com/office/officeart/2005/8/layout/architecture"/>
    <dgm:cxn modelId="{76E0CD8F-C470-4D73-9036-EC4D6C88DEDA}" type="presOf" srcId="{F323BED6-8E5D-47EA-938C-D31ADDBB287C}" destId="{A08415E0-79D4-48FE-B5D7-EB7B8BDDBC8B}" srcOrd="0" destOrd="0" presId="urn:microsoft.com/office/officeart/2005/8/layout/architecture"/>
    <dgm:cxn modelId="{F21245CD-3345-47B7-904B-1C40A268FDAE}" type="presOf" srcId="{25CE70AA-C100-47FA-AE14-93DDCDFAA68C}" destId="{B42A9E10-4440-46DD-94DC-BF7CC39751DD}" srcOrd="0" destOrd="0" presId="urn:microsoft.com/office/officeart/2005/8/layout/architecture"/>
    <dgm:cxn modelId="{D888A7C7-48AD-4B47-BECB-A5F4C4EDF913}" type="presOf" srcId="{D71CE3C5-B6E2-40F9-9A3E-A31FBB838923}" destId="{C26A1250-DFDC-4782-AD03-DF9968029E2F}" srcOrd="0" destOrd="0" presId="urn:microsoft.com/office/officeart/2005/8/layout/architecture"/>
    <dgm:cxn modelId="{F3707314-922B-4F53-994C-D06345A2749A}" type="presOf" srcId="{DF18DDA7-38B4-4496-BD53-47BA7B27ED71}" destId="{8195DB94-A915-460B-8C46-B58073EEC09D}" srcOrd="0" destOrd="0" presId="urn:microsoft.com/office/officeart/2005/8/layout/architecture"/>
    <dgm:cxn modelId="{121FE44D-ABF7-4D8F-8FCB-3E7D6ACE53C3}" type="presOf" srcId="{F8769E4F-7BEC-4237-9F1A-4F56453FED14}" destId="{33642A60-4708-48D5-8281-6CF1416D2606}" srcOrd="0" destOrd="0" presId="urn:microsoft.com/office/officeart/2005/8/layout/architecture"/>
    <dgm:cxn modelId="{BBD78EF3-1A49-46F5-A014-822572C7B421}" type="presOf" srcId="{530AC79E-2535-46D3-9C82-3E7F8D91FB45}" destId="{576EFC50-7CE7-4E76-AFE9-DD9AF8EB10C8}" srcOrd="0" destOrd="0" presId="urn:microsoft.com/office/officeart/2005/8/layout/architecture"/>
    <dgm:cxn modelId="{821196FE-3AA8-4D92-AC8B-6C51856FF22F}" srcId="{25CE70AA-C100-47FA-AE14-93DDCDFAA68C}" destId="{F8769E4F-7BEC-4237-9F1A-4F56453FED14}" srcOrd="0" destOrd="0" parTransId="{B6B2D7C0-C079-422F-958E-ADC60D11A992}" sibTransId="{8786E519-3831-4F55-9528-5FD7B054D07D}"/>
    <dgm:cxn modelId="{A6E3BFFC-7375-4AC0-A156-C2938572FB62}" srcId="{257981E8-28C4-4B29-997E-BFBA9D83B7AA}" destId="{E3DD8C96-0DFF-4A91-A97F-D97C67874740}" srcOrd="1" destOrd="0" parTransId="{A2393030-F4E5-49A6-8C18-29107ED8485F}" sibTransId="{5B89FC44-60E6-4AF0-8DAD-012B54031C29}"/>
    <dgm:cxn modelId="{7CA8ADE7-A8BD-4C98-9BE6-9A36DACFEE96}" type="presOf" srcId="{E7096CB3-05F1-4AF8-B085-E81D95C0A75D}" destId="{55DB5247-C894-4B6A-9A15-C6FF77A7CB41}" srcOrd="0" destOrd="0" presId="urn:microsoft.com/office/officeart/2005/8/layout/architecture"/>
    <dgm:cxn modelId="{759E6DA2-7CE7-4FA3-A0DE-897AED18937B}" type="presOf" srcId="{B1AB85C5-B633-4771-BF2C-2D22B1BC2683}" destId="{0C383E9F-A7A3-4798-AD2D-BDC543A3B528}" srcOrd="0" destOrd="0" presId="urn:microsoft.com/office/officeart/2005/8/layout/architecture"/>
    <dgm:cxn modelId="{1764488C-BA52-4AF4-A3F7-A252877A846F}" type="presOf" srcId="{257981E8-28C4-4B29-997E-BFBA9D83B7AA}" destId="{5C818195-0118-4CE1-A7BE-1D10ECA2E658}" srcOrd="0" destOrd="0" presId="urn:microsoft.com/office/officeart/2005/8/layout/architecture"/>
    <dgm:cxn modelId="{1E71904F-048E-476C-BDBB-1AAD41E0EA28}" srcId="{DF18DDA7-38B4-4496-BD53-47BA7B27ED71}" destId="{E7096CB3-05F1-4AF8-B085-E81D95C0A75D}" srcOrd="0" destOrd="0" parTransId="{4A940BCA-40F0-4F84-AF4B-1DBADC94FD40}" sibTransId="{714F1423-AEE5-486C-A4B3-F72C9FEFEEB6}"/>
    <dgm:cxn modelId="{7968F1F3-FE9F-4118-B8C9-298E3ADE740F}" srcId="{E3DD8C96-0DFF-4A91-A97F-D97C67874740}" destId="{B1AB85C5-B633-4771-BF2C-2D22B1BC2683}" srcOrd="0" destOrd="0" parTransId="{90F28868-D2AF-4A68-B32C-ED7207DDCD83}" sibTransId="{24B2265C-54C1-4222-8FB5-4C96B4725EBA}"/>
    <dgm:cxn modelId="{063DB453-991F-4CD8-806C-7F65568EBEB0}" srcId="{530AC79E-2535-46D3-9C82-3E7F8D91FB45}" destId="{257981E8-28C4-4B29-997E-BFBA9D83B7AA}" srcOrd="0" destOrd="0" parTransId="{B93C92F8-FE41-4345-9FAA-B4F0B2652E57}" sibTransId="{E73D3909-AB2E-4E48-8869-0133B674BC80}"/>
    <dgm:cxn modelId="{76BEFFCB-FB15-4B38-B6C9-92DE787F08CD}" srcId="{257981E8-28C4-4B29-997E-BFBA9D83B7AA}" destId="{DF18DDA7-38B4-4496-BD53-47BA7B27ED71}" srcOrd="0" destOrd="0" parTransId="{F1C7C97B-3E83-4119-AFA1-EA3EFAA47FF9}" sibTransId="{64401DCA-A15D-4319-BCED-A5EE91D89BDE}"/>
    <dgm:cxn modelId="{8138420D-0C05-482A-8D78-5EC330D68B5D}" srcId="{D71CE3C5-B6E2-40F9-9A3E-A31FBB838923}" destId="{530AC79E-2535-46D3-9C82-3E7F8D91FB45}" srcOrd="0" destOrd="0" parTransId="{7B0D5BCC-95E0-4AAF-9536-73D15A72F3FE}" sibTransId="{85E4B7B4-7C44-4E8D-8912-E914E013AA64}"/>
    <dgm:cxn modelId="{98D372C5-69CE-44DA-ADFB-241234D0AE85}" srcId="{257981E8-28C4-4B29-997E-BFBA9D83B7AA}" destId="{25CE70AA-C100-47FA-AE14-93DDCDFAA68C}" srcOrd="2" destOrd="0" parTransId="{84FFAD9B-B7F9-46FD-B218-A0F85E62FE4A}" sibTransId="{87693EEF-2F24-471F-AC13-B211EE602527}"/>
    <dgm:cxn modelId="{492D8392-16AD-4856-BBBD-65A23DAC7013}" srcId="{F323BED6-8E5D-47EA-938C-D31ADDBB287C}" destId="{D71CE3C5-B6E2-40F9-9A3E-A31FBB838923}" srcOrd="0" destOrd="0" parTransId="{0DACFDDC-B42C-4F89-BD12-B24BF6A83930}" sibTransId="{FDE5D61F-6A91-47CC-B68F-315D9AD303A3}"/>
    <dgm:cxn modelId="{F0CCF2F4-ABA2-4926-ADF1-5D863129B272}" type="presParOf" srcId="{A08415E0-79D4-48FE-B5D7-EB7B8BDDBC8B}" destId="{233BCE9E-3577-40CD-A513-5F52B3F545AD}" srcOrd="0" destOrd="0" presId="urn:microsoft.com/office/officeart/2005/8/layout/architecture"/>
    <dgm:cxn modelId="{4C088FCA-0C93-49ED-B306-9B20C73B37F2}" type="presParOf" srcId="{233BCE9E-3577-40CD-A513-5F52B3F545AD}" destId="{C26A1250-DFDC-4782-AD03-DF9968029E2F}" srcOrd="0" destOrd="0" presId="urn:microsoft.com/office/officeart/2005/8/layout/architecture"/>
    <dgm:cxn modelId="{099D091B-FB93-4828-8D92-071C9734C20E}" type="presParOf" srcId="{233BCE9E-3577-40CD-A513-5F52B3F545AD}" destId="{83D7B9AE-2DE8-4A9C-A472-F9A3B1EB3477}" srcOrd="1" destOrd="0" presId="urn:microsoft.com/office/officeart/2005/8/layout/architecture"/>
    <dgm:cxn modelId="{2368FCFF-768B-4B8B-84F8-E3205DBBF5F8}" type="presParOf" srcId="{233BCE9E-3577-40CD-A513-5F52B3F545AD}" destId="{1BA3D37C-E4B0-4055-84C1-E51151710761}" srcOrd="2" destOrd="0" presId="urn:microsoft.com/office/officeart/2005/8/layout/architecture"/>
    <dgm:cxn modelId="{716CB0AA-960E-4641-8E2B-E868A6855519}" type="presParOf" srcId="{1BA3D37C-E4B0-4055-84C1-E51151710761}" destId="{F4E4EB1D-5C06-457B-8F58-B0C02DFD0735}" srcOrd="0" destOrd="0" presId="urn:microsoft.com/office/officeart/2005/8/layout/architecture"/>
    <dgm:cxn modelId="{3D78156D-2F12-473A-A367-D29D3A7E11B2}" type="presParOf" srcId="{F4E4EB1D-5C06-457B-8F58-B0C02DFD0735}" destId="{576EFC50-7CE7-4E76-AFE9-DD9AF8EB10C8}" srcOrd="0" destOrd="0" presId="urn:microsoft.com/office/officeart/2005/8/layout/architecture"/>
    <dgm:cxn modelId="{A0DAE1BC-6CA9-4740-ADDE-9A94A4C41EBF}" type="presParOf" srcId="{F4E4EB1D-5C06-457B-8F58-B0C02DFD0735}" destId="{8EC1AC9B-649D-4F57-891A-BC9C3B3A56A6}" srcOrd="1" destOrd="0" presId="urn:microsoft.com/office/officeart/2005/8/layout/architecture"/>
    <dgm:cxn modelId="{DD487479-7726-4B09-89F5-562903E4BB18}" type="presParOf" srcId="{F4E4EB1D-5C06-457B-8F58-B0C02DFD0735}" destId="{F2CECAA0-B966-4A1D-8235-C903EDA9C6C4}" srcOrd="2" destOrd="0" presId="urn:microsoft.com/office/officeart/2005/8/layout/architecture"/>
    <dgm:cxn modelId="{D6157484-8DB3-4F64-AA30-A9A1764DAABC}" type="presParOf" srcId="{F2CECAA0-B966-4A1D-8235-C903EDA9C6C4}" destId="{9BB16C40-F1F9-45A7-B243-7B9BEB65CEB1}" srcOrd="0" destOrd="0" presId="urn:microsoft.com/office/officeart/2005/8/layout/architecture"/>
    <dgm:cxn modelId="{0074BF3A-9B7C-4E08-98F5-98B969946E1D}" type="presParOf" srcId="{9BB16C40-F1F9-45A7-B243-7B9BEB65CEB1}" destId="{5C818195-0118-4CE1-A7BE-1D10ECA2E658}" srcOrd="0" destOrd="0" presId="urn:microsoft.com/office/officeart/2005/8/layout/architecture"/>
    <dgm:cxn modelId="{E9FF9AD7-8422-49D1-B7F4-F7F8D370AE6F}" type="presParOf" srcId="{9BB16C40-F1F9-45A7-B243-7B9BEB65CEB1}" destId="{0F8405F2-7D7A-481D-8481-706230056AE7}" srcOrd="1" destOrd="0" presId="urn:microsoft.com/office/officeart/2005/8/layout/architecture"/>
    <dgm:cxn modelId="{41F935A2-AC45-4F12-AA20-504A782FE0FA}" type="presParOf" srcId="{9BB16C40-F1F9-45A7-B243-7B9BEB65CEB1}" destId="{4084FF27-0B11-4FC5-9855-C7A768E3D1DE}" srcOrd="2" destOrd="0" presId="urn:microsoft.com/office/officeart/2005/8/layout/architecture"/>
    <dgm:cxn modelId="{7B1AF8ED-A1A4-42D8-BF60-AF1D36047CE5}" type="presParOf" srcId="{4084FF27-0B11-4FC5-9855-C7A768E3D1DE}" destId="{CE6C5CCD-44B5-4234-A8A9-C466CB61859E}" srcOrd="0" destOrd="0" presId="urn:microsoft.com/office/officeart/2005/8/layout/architecture"/>
    <dgm:cxn modelId="{FCC0D295-FDAF-43F7-B2A2-FD949A14B3BE}" type="presParOf" srcId="{CE6C5CCD-44B5-4234-A8A9-C466CB61859E}" destId="{8195DB94-A915-460B-8C46-B58073EEC09D}" srcOrd="0" destOrd="0" presId="urn:microsoft.com/office/officeart/2005/8/layout/architecture"/>
    <dgm:cxn modelId="{A85B74E3-7725-45FB-8BB1-42C488A3741F}" type="presParOf" srcId="{CE6C5CCD-44B5-4234-A8A9-C466CB61859E}" destId="{4E5CDEF3-CBC4-4D4E-9920-5F2A5174F6A6}" srcOrd="1" destOrd="0" presId="urn:microsoft.com/office/officeart/2005/8/layout/architecture"/>
    <dgm:cxn modelId="{62B7F98C-F807-4E17-BEEB-4C353153D142}" type="presParOf" srcId="{CE6C5CCD-44B5-4234-A8A9-C466CB61859E}" destId="{08D5820C-6AFE-4829-A135-313BD4EA2CEC}" srcOrd="2" destOrd="0" presId="urn:microsoft.com/office/officeart/2005/8/layout/architecture"/>
    <dgm:cxn modelId="{2072D2C2-A4B2-4723-A3B7-5A0A5BDB8034}" type="presParOf" srcId="{08D5820C-6AFE-4829-A135-313BD4EA2CEC}" destId="{233C59FD-D71C-42F2-9415-010F99A84549}" srcOrd="0" destOrd="0" presId="urn:microsoft.com/office/officeart/2005/8/layout/architecture"/>
    <dgm:cxn modelId="{712D35A3-1F98-4D84-A7C8-65959EA00B65}" type="presParOf" srcId="{233C59FD-D71C-42F2-9415-010F99A84549}" destId="{55DB5247-C894-4B6A-9A15-C6FF77A7CB41}" srcOrd="0" destOrd="0" presId="urn:microsoft.com/office/officeart/2005/8/layout/architecture"/>
    <dgm:cxn modelId="{76D3C1B5-EB02-43AA-947B-42F60BBC0138}" type="presParOf" srcId="{233C59FD-D71C-42F2-9415-010F99A84549}" destId="{55684F48-666E-4932-B97E-88F5621F3222}" srcOrd="1" destOrd="0" presId="urn:microsoft.com/office/officeart/2005/8/layout/architecture"/>
    <dgm:cxn modelId="{F182898D-B3BC-4812-AB74-B611121F8746}" type="presParOf" srcId="{4084FF27-0B11-4FC5-9855-C7A768E3D1DE}" destId="{6F8AA16F-2270-41BE-AF40-65052381DED3}" srcOrd="1" destOrd="0" presId="urn:microsoft.com/office/officeart/2005/8/layout/architecture"/>
    <dgm:cxn modelId="{E644B6E6-C6C5-4F43-8ED8-F569DD1411FE}" type="presParOf" srcId="{4084FF27-0B11-4FC5-9855-C7A768E3D1DE}" destId="{B1BE1AF1-70EE-4784-ADC4-7B6F667F595D}" srcOrd="2" destOrd="0" presId="urn:microsoft.com/office/officeart/2005/8/layout/architecture"/>
    <dgm:cxn modelId="{0748B715-7527-43BC-BE3B-1CE71627D03B}" type="presParOf" srcId="{B1BE1AF1-70EE-4784-ADC4-7B6F667F595D}" destId="{8696BE6C-1FF3-4EA7-B08C-E09794E43DF7}" srcOrd="0" destOrd="0" presId="urn:microsoft.com/office/officeart/2005/8/layout/architecture"/>
    <dgm:cxn modelId="{5734FD97-C030-4540-A4AE-621646A3FC59}" type="presParOf" srcId="{B1BE1AF1-70EE-4784-ADC4-7B6F667F595D}" destId="{DD4CEB0A-7435-46B0-8A51-AAE2B4800205}" srcOrd="1" destOrd="0" presId="urn:microsoft.com/office/officeart/2005/8/layout/architecture"/>
    <dgm:cxn modelId="{821FF1AF-2C6A-47DB-9C19-1E16ADA91F4F}" type="presParOf" srcId="{B1BE1AF1-70EE-4784-ADC4-7B6F667F595D}" destId="{2AAFC16A-7C24-4453-9011-FC97CCF8F4B6}" srcOrd="2" destOrd="0" presId="urn:microsoft.com/office/officeart/2005/8/layout/architecture"/>
    <dgm:cxn modelId="{4BD25988-A17D-427E-B981-142E42A2D1C3}" type="presParOf" srcId="{2AAFC16A-7C24-4453-9011-FC97CCF8F4B6}" destId="{11AC4771-C2A9-4C3C-B063-D1A64B9AADF8}" srcOrd="0" destOrd="0" presId="urn:microsoft.com/office/officeart/2005/8/layout/architecture"/>
    <dgm:cxn modelId="{C674417D-FDCD-4D66-BD41-00B9C317020E}" type="presParOf" srcId="{11AC4771-C2A9-4C3C-B063-D1A64B9AADF8}" destId="{0C383E9F-A7A3-4798-AD2D-BDC543A3B528}" srcOrd="0" destOrd="0" presId="urn:microsoft.com/office/officeart/2005/8/layout/architecture"/>
    <dgm:cxn modelId="{C6C1484B-9912-40DB-92BE-A5E2E662E470}" type="presParOf" srcId="{11AC4771-C2A9-4C3C-B063-D1A64B9AADF8}" destId="{CF44E874-8626-4A9A-82A4-CC6424B38B1D}" srcOrd="1" destOrd="0" presId="urn:microsoft.com/office/officeart/2005/8/layout/architecture"/>
    <dgm:cxn modelId="{4975A6DE-C3D9-4A94-ACCF-6C20F9956E16}" type="presParOf" srcId="{4084FF27-0B11-4FC5-9855-C7A768E3D1DE}" destId="{8925D0E4-BD2C-48F9-BDCD-606923E75BCC}" srcOrd="3" destOrd="0" presId="urn:microsoft.com/office/officeart/2005/8/layout/architecture"/>
    <dgm:cxn modelId="{991DC764-B96C-4923-BB9B-EA94CF9389A0}" type="presParOf" srcId="{4084FF27-0B11-4FC5-9855-C7A768E3D1DE}" destId="{4F19E40F-BF68-4B10-9F06-5612F66609C0}" srcOrd="4" destOrd="0" presId="urn:microsoft.com/office/officeart/2005/8/layout/architecture"/>
    <dgm:cxn modelId="{3B378FE8-8FF5-4133-B354-EB03DC2F2C1C}" type="presParOf" srcId="{4F19E40F-BF68-4B10-9F06-5612F66609C0}" destId="{B42A9E10-4440-46DD-94DC-BF7CC39751DD}" srcOrd="0" destOrd="0" presId="urn:microsoft.com/office/officeart/2005/8/layout/architecture"/>
    <dgm:cxn modelId="{BEFC0D93-F96D-4F9C-A022-A81573D184A4}" type="presParOf" srcId="{4F19E40F-BF68-4B10-9F06-5612F66609C0}" destId="{8FB577F7-DE97-437C-9C1E-6809E5150F18}" srcOrd="1" destOrd="0" presId="urn:microsoft.com/office/officeart/2005/8/layout/architecture"/>
    <dgm:cxn modelId="{A50EE4EC-8047-4CE8-9B02-FE68D25E55FE}" type="presParOf" srcId="{4F19E40F-BF68-4B10-9F06-5612F66609C0}" destId="{89B39174-14A9-43DD-A1CA-328F394F0218}" srcOrd="2" destOrd="0" presId="urn:microsoft.com/office/officeart/2005/8/layout/architecture"/>
    <dgm:cxn modelId="{D73ECA14-A565-4A71-9851-F9F35AF7358C}" type="presParOf" srcId="{89B39174-14A9-43DD-A1CA-328F394F0218}" destId="{E70387DE-FB38-4B2E-9854-E01AB24D4B21}" srcOrd="0" destOrd="0" presId="urn:microsoft.com/office/officeart/2005/8/layout/architecture"/>
    <dgm:cxn modelId="{6E189E4B-A937-4E30-805C-3A865C6AC877}" type="presParOf" srcId="{E70387DE-FB38-4B2E-9854-E01AB24D4B21}" destId="{33642A60-4708-48D5-8281-6CF1416D2606}" srcOrd="0" destOrd="0" presId="urn:microsoft.com/office/officeart/2005/8/layout/architecture"/>
    <dgm:cxn modelId="{9E824ADB-6E4B-408C-AD2D-1A60C49E92AE}" type="presParOf" srcId="{E70387DE-FB38-4B2E-9854-E01AB24D4B21}" destId="{2D498221-FD7C-4BB4-9101-5763E4C7836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D960CB-AA8E-4F1F-878E-3F7E9EE68B6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0117C7-6EE7-413E-89E8-70DB45CDC4EF}">
      <dgm:prSet phldrT="[Text]"/>
      <dgm:spPr/>
      <dgm:t>
        <a:bodyPr/>
        <a:lstStyle/>
        <a:p>
          <a:r>
            <a:rPr lang="en-US" dirty="0"/>
            <a:t>Standardized Unit of Software Development</a:t>
          </a:r>
        </a:p>
      </dgm:t>
    </dgm:pt>
    <dgm:pt modelId="{0C2540F9-43EB-4BA5-B806-1573249D2E72}" type="parTrans" cxnId="{BF7969CF-AD6A-4914-BF9B-407B1FE6A212}">
      <dgm:prSet/>
      <dgm:spPr/>
      <dgm:t>
        <a:bodyPr/>
        <a:lstStyle/>
        <a:p>
          <a:endParaRPr lang="en-US"/>
        </a:p>
      </dgm:t>
    </dgm:pt>
    <dgm:pt modelId="{D33E1BEC-09E4-42DF-A935-0F14714E6E39}" type="sibTrans" cxnId="{BF7969CF-AD6A-4914-BF9B-407B1FE6A212}">
      <dgm:prSet/>
      <dgm:spPr/>
      <dgm:t>
        <a:bodyPr/>
        <a:lstStyle/>
        <a:p>
          <a:endParaRPr lang="en-US"/>
        </a:p>
      </dgm:t>
    </dgm:pt>
    <dgm:pt modelId="{EED1A373-B64D-435F-A62A-030EE571E6FF}">
      <dgm:prSet phldrT="[Text]"/>
      <dgm:spPr/>
      <dgm:t>
        <a:bodyPr/>
        <a:lstStyle/>
        <a:p>
          <a:r>
            <a:rPr lang="en-US" dirty="0"/>
            <a:t>Code, runtime, tools and libraries in one place</a:t>
          </a:r>
        </a:p>
      </dgm:t>
    </dgm:pt>
    <dgm:pt modelId="{EDFEE855-2E7B-4047-9644-AF560B9A90CC}" type="parTrans" cxnId="{05954C6C-0D19-4AC6-BFB8-AD29CFE113ED}">
      <dgm:prSet/>
      <dgm:spPr/>
      <dgm:t>
        <a:bodyPr/>
        <a:lstStyle/>
        <a:p>
          <a:endParaRPr lang="en-US"/>
        </a:p>
      </dgm:t>
    </dgm:pt>
    <dgm:pt modelId="{D570AB99-F49C-4F95-8197-167C7B5A37B5}" type="sibTrans" cxnId="{05954C6C-0D19-4AC6-BFB8-AD29CFE113ED}">
      <dgm:prSet/>
      <dgm:spPr/>
      <dgm:t>
        <a:bodyPr/>
        <a:lstStyle/>
        <a:p>
          <a:endParaRPr lang="en-US"/>
        </a:p>
      </dgm:t>
    </dgm:pt>
    <dgm:pt modelId="{4CF22974-E2B1-4406-B8AB-007ED64AEC57}">
      <dgm:prSet phldrT="[Text]"/>
      <dgm:spPr/>
      <dgm:t>
        <a:bodyPr/>
        <a:lstStyle/>
        <a:p>
          <a:r>
            <a:rPr lang="en-US" dirty="0"/>
            <a:t>Shared host</a:t>
          </a:r>
        </a:p>
      </dgm:t>
    </dgm:pt>
    <dgm:pt modelId="{F6562552-7C3F-4C2D-8787-FE0DD5B98D95}" type="parTrans" cxnId="{4DF865A8-384E-4305-82EC-F3DD1892ED87}">
      <dgm:prSet/>
      <dgm:spPr/>
      <dgm:t>
        <a:bodyPr/>
        <a:lstStyle/>
        <a:p>
          <a:endParaRPr lang="en-US"/>
        </a:p>
      </dgm:t>
    </dgm:pt>
    <dgm:pt modelId="{7A363C36-F027-4A30-9816-EB279C7AE439}" type="sibTrans" cxnId="{4DF865A8-384E-4305-82EC-F3DD1892ED87}">
      <dgm:prSet/>
      <dgm:spPr/>
      <dgm:t>
        <a:bodyPr/>
        <a:lstStyle/>
        <a:p>
          <a:endParaRPr lang="en-US"/>
        </a:p>
      </dgm:t>
    </dgm:pt>
    <dgm:pt modelId="{7FDAE346-3141-4690-B53F-184F0EE82188}">
      <dgm:prSet phldrT="[Text]"/>
      <dgm:spPr/>
      <dgm:t>
        <a:bodyPr/>
        <a:lstStyle/>
        <a:p>
          <a:r>
            <a:rPr lang="en-US" dirty="0"/>
            <a:t>Least privilege and secure by default</a:t>
          </a:r>
        </a:p>
      </dgm:t>
    </dgm:pt>
    <dgm:pt modelId="{FC519D2C-334D-4DC1-92EB-B9BC0EEBBB83}" type="parTrans" cxnId="{C78DBD7F-4083-4C9A-9B6A-6869BEB0E998}">
      <dgm:prSet/>
      <dgm:spPr/>
      <dgm:t>
        <a:bodyPr/>
        <a:lstStyle/>
        <a:p>
          <a:endParaRPr lang="en-US"/>
        </a:p>
      </dgm:t>
    </dgm:pt>
    <dgm:pt modelId="{F2ED2805-220D-4B80-85E7-029B1FD81307}" type="sibTrans" cxnId="{C78DBD7F-4083-4C9A-9B6A-6869BEB0E998}">
      <dgm:prSet/>
      <dgm:spPr/>
      <dgm:t>
        <a:bodyPr/>
        <a:lstStyle/>
        <a:p>
          <a:endParaRPr lang="en-US"/>
        </a:p>
      </dgm:t>
    </dgm:pt>
    <dgm:pt modelId="{9676EDE3-46FC-43BF-982D-36E8F3FB5D1E}" type="pres">
      <dgm:prSet presAssocID="{59D960CB-AA8E-4F1F-878E-3F7E9EE68B66}" presName="diagram" presStyleCnt="0">
        <dgm:presLayoutVars>
          <dgm:dir/>
          <dgm:resizeHandles val="exact"/>
        </dgm:presLayoutVars>
      </dgm:prSet>
      <dgm:spPr/>
    </dgm:pt>
    <dgm:pt modelId="{2D9F6A80-2AE2-4664-A171-6C8DDDD8C60E}" type="pres">
      <dgm:prSet presAssocID="{BB0117C7-6EE7-413E-89E8-70DB45CDC4EF}" presName="node" presStyleLbl="node1" presStyleIdx="0" presStyleCnt="4">
        <dgm:presLayoutVars>
          <dgm:bulletEnabled val="1"/>
        </dgm:presLayoutVars>
      </dgm:prSet>
      <dgm:spPr/>
    </dgm:pt>
    <dgm:pt modelId="{DB7788F4-1F2D-4F38-B448-F5A42AC75765}" type="pres">
      <dgm:prSet presAssocID="{D33E1BEC-09E4-42DF-A935-0F14714E6E39}" presName="sibTrans" presStyleCnt="0"/>
      <dgm:spPr/>
    </dgm:pt>
    <dgm:pt modelId="{6831AE68-5EDA-4C00-814A-8C90CD74F92E}" type="pres">
      <dgm:prSet presAssocID="{EED1A373-B64D-435F-A62A-030EE571E6FF}" presName="node" presStyleLbl="node1" presStyleIdx="1" presStyleCnt="4">
        <dgm:presLayoutVars>
          <dgm:bulletEnabled val="1"/>
        </dgm:presLayoutVars>
      </dgm:prSet>
      <dgm:spPr/>
    </dgm:pt>
    <dgm:pt modelId="{B21463D1-AC27-4639-8921-0FB4E8476FD7}" type="pres">
      <dgm:prSet presAssocID="{D570AB99-F49C-4F95-8197-167C7B5A37B5}" presName="sibTrans" presStyleCnt="0"/>
      <dgm:spPr/>
    </dgm:pt>
    <dgm:pt modelId="{ECB4E89B-9ED3-4979-851B-3037927A9FA1}" type="pres">
      <dgm:prSet presAssocID="{4CF22974-E2B1-4406-B8AB-007ED64AEC57}" presName="node" presStyleLbl="node1" presStyleIdx="2" presStyleCnt="4">
        <dgm:presLayoutVars>
          <dgm:bulletEnabled val="1"/>
        </dgm:presLayoutVars>
      </dgm:prSet>
      <dgm:spPr/>
    </dgm:pt>
    <dgm:pt modelId="{D77EE3B5-6B8B-4CBD-9AF7-9E4BF384CE16}" type="pres">
      <dgm:prSet presAssocID="{7A363C36-F027-4A30-9816-EB279C7AE439}" presName="sibTrans" presStyleCnt="0"/>
      <dgm:spPr/>
    </dgm:pt>
    <dgm:pt modelId="{C25D194A-62FE-4DE2-93FB-714A8AB61B6F}" type="pres">
      <dgm:prSet presAssocID="{7FDAE346-3141-4690-B53F-184F0EE82188}" presName="node" presStyleLbl="node1" presStyleIdx="3" presStyleCnt="4">
        <dgm:presLayoutVars>
          <dgm:bulletEnabled val="1"/>
        </dgm:presLayoutVars>
      </dgm:prSet>
      <dgm:spPr/>
    </dgm:pt>
  </dgm:ptLst>
  <dgm:cxnLst>
    <dgm:cxn modelId="{BF7969CF-AD6A-4914-BF9B-407B1FE6A212}" srcId="{59D960CB-AA8E-4F1F-878E-3F7E9EE68B66}" destId="{BB0117C7-6EE7-413E-89E8-70DB45CDC4EF}" srcOrd="0" destOrd="0" parTransId="{0C2540F9-43EB-4BA5-B806-1573249D2E72}" sibTransId="{D33E1BEC-09E4-42DF-A935-0F14714E6E39}"/>
    <dgm:cxn modelId="{78A673ED-85E4-419A-B51F-01FD17C3E9F5}" type="presOf" srcId="{59D960CB-AA8E-4F1F-878E-3F7E9EE68B66}" destId="{9676EDE3-46FC-43BF-982D-36E8F3FB5D1E}" srcOrd="0" destOrd="0" presId="urn:microsoft.com/office/officeart/2005/8/layout/default"/>
    <dgm:cxn modelId="{4DF865A8-384E-4305-82EC-F3DD1892ED87}" srcId="{59D960CB-AA8E-4F1F-878E-3F7E9EE68B66}" destId="{4CF22974-E2B1-4406-B8AB-007ED64AEC57}" srcOrd="2" destOrd="0" parTransId="{F6562552-7C3F-4C2D-8787-FE0DD5B98D95}" sibTransId="{7A363C36-F027-4A30-9816-EB279C7AE439}"/>
    <dgm:cxn modelId="{AA12F141-4395-43CF-A387-2AE588C5FD58}" type="presOf" srcId="{4CF22974-E2B1-4406-B8AB-007ED64AEC57}" destId="{ECB4E89B-9ED3-4979-851B-3037927A9FA1}" srcOrd="0" destOrd="0" presId="urn:microsoft.com/office/officeart/2005/8/layout/default"/>
    <dgm:cxn modelId="{05954C6C-0D19-4AC6-BFB8-AD29CFE113ED}" srcId="{59D960CB-AA8E-4F1F-878E-3F7E9EE68B66}" destId="{EED1A373-B64D-435F-A62A-030EE571E6FF}" srcOrd="1" destOrd="0" parTransId="{EDFEE855-2E7B-4047-9644-AF560B9A90CC}" sibTransId="{D570AB99-F49C-4F95-8197-167C7B5A37B5}"/>
    <dgm:cxn modelId="{5B123529-DB20-4B55-BC37-23B3DD34A10E}" type="presOf" srcId="{BB0117C7-6EE7-413E-89E8-70DB45CDC4EF}" destId="{2D9F6A80-2AE2-4664-A171-6C8DDDD8C60E}" srcOrd="0" destOrd="0" presId="urn:microsoft.com/office/officeart/2005/8/layout/default"/>
    <dgm:cxn modelId="{C78DBD7F-4083-4C9A-9B6A-6869BEB0E998}" srcId="{59D960CB-AA8E-4F1F-878E-3F7E9EE68B66}" destId="{7FDAE346-3141-4690-B53F-184F0EE82188}" srcOrd="3" destOrd="0" parTransId="{FC519D2C-334D-4DC1-92EB-B9BC0EEBBB83}" sibTransId="{F2ED2805-220D-4B80-85E7-029B1FD81307}"/>
    <dgm:cxn modelId="{B4FFC8D2-32D8-4801-B6B3-76FA50EFB354}" type="presOf" srcId="{7FDAE346-3141-4690-B53F-184F0EE82188}" destId="{C25D194A-62FE-4DE2-93FB-714A8AB61B6F}" srcOrd="0" destOrd="0" presId="urn:microsoft.com/office/officeart/2005/8/layout/default"/>
    <dgm:cxn modelId="{0D3356A9-573B-463C-A76A-818CC01B8D0D}" type="presOf" srcId="{EED1A373-B64D-435F-A62A-030EE571E6FF}" destId="{6831AE68-5EDA-4C00-814A-8C90CD74F92E}" srcOrd="0" destOrd="0" presId="urn:microsoft.com/office/officeart/2005/8/layout/default"/>
    <dgm:cxn modelId="{0DF94DA3-F6AF-43AA-9DDA-1AA5BC33A21E}" type="presParOf" srcId="{9676EDE3-46FC-43BF-982D-36E8F3FB5D1E}" destId="{2D9F6A80-2AE2-4664-A171-6C8DDDD8C60E}" srcOrd="0" destOrd="0" presId="urn:microsoft.com/office/officeart/2005/8/layout/default"/>
    <dgm:cxn modelId="{6447D577-FB7A-4F72-8A0C-5FE14CD52707}" type="presParOf" srcId="{9676EDE3-46FC-43BF-982D-36E8F3FB5D1E}" destId="{DB7788F4-1F2D-4F38-B448-F5A42AC75765}" srcOrd="1" destOrd="0" presId="urn:microsoft.com/office/officeart/2005/8/layout/default"/>
    <dgm:cxn modelId="{7B2824FF-0A18-4046-BD26-10E0D34B7E79}" type="presParOf" srcId="{9676EDE3-46FC-43BF-982D-36E8F3FB5D1E}" destId="{6831AE68-5EDA-4C00-814A-8C90CD74F92E}" srcOrd="2" destOrd="0" presId="urn:microsoft.com/office/officeart/2005/8/layout/default"/>
    <dgm:cxn modelId="{8BC132FE-5511-4977-BF15-2DF22E08D5F7}" type="presParOf" srcId="{9676EDE3-46FC-43BF-982D-36E8F3FB5D1E}" destId="{B21463D1-AC27-4639-8921-0FB4E8476FD7}" srcOrd="3" destOrd="0" presId="urn:microsoft.com/office/officeart/2005/8/layout/default"/>
    <dgm:cxn modelId="{16E11295-11AE-4608-A8E7-1C81A1550C7F}" type="presParOf" srcId="{9676EDE3-46FC-43BF-982D-36E8F3FB5D1E}" destId="{ECB4E89B-9ED3-4979-851B-3037927A9FA1}" srcOrd="4" destOrd="0" presId="urn:microsoft.com/office/officeart/2005/8/layout/default"/>
    <dgm:cxn modelId="{2205B533-B92D-40DB-9ED5-390B01CDE2BA}" type="presParOf" srcId="{9676EDE3-46FC-43BF-982D-36E8F3FB5D1E}" destId="{D77EE3B5-6B8B-4CBD-9AF7-9E4BF384CE16}" srcOrd="5" destOrd="0" presId="urn:microsoft.com/office/officeart/2005/8/layout/default"/>
    <dgm:cxn modelId="{CC5BDAA6-44B6-401E-B661-5EF698332645}" type="presParOf" srcId="{9676EDE3-46FC-43BF-982D-36E8F3FB5D1E}" destId="{C25D194A-62FE-4DE2-93FB-714A8AB61B6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7F3EF2-D65C-41F5-B7A1-862FD440F666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77A76-635D-427B-B4AB-BE6571B63472}">
      <dgm:prSet phldrT="[Text]"/>
      <dgm:spPr/>
      <dgm:t>
        <a:bodyPr/>
        <a:lstStyle/>
        <a:p>
          <a:r>
            <a:rPr lang="en-US" dirty="0" err="1"/>
            <a:t>Mesos</a:t>
          </a:r>
          <a:r>
            <a:rPr lang="en-US" dirty="0"/>
            <a:t> DC/OS</a:t>
          </a:r>
        </a:p>
      </dgm:t>
    </dgm:pt>
    <dgm:pt modelId="{12D61CD7-1A55-410D-87EA-B6C80C982DA5}" type="parTrans" cxnId="{992B0FB9-6C6C-4340-8494-C2F670CB5CAB}">
      <dgm:prSet/>
      <dgm:spPr/>
      <dgm:t>
        <a:bodyPr/>
        <a:lstStyle/>
        <a:p>
          <a:endParaRPr lang="en-US"/>
        </a:p>
      </dgm:t>
    </dgm:pt>
    <dgm:pt modelId="{25E14A5B-42C4-4656-9374-08A693B77FC8}" type="sibTrans" cxnId="{992B0FB9-6C6C-4340-8494-C2F670CB5CAB}">
      <dgm:prSet/>
      <dgm:spPr/>
      <dgm:t>
        <a:bodyPr/>
        <a:lstStyle/>
        <a:p>
          <a:endParaRPr lang="en-US"/>
        </a:p>
      </dgm:t>
    </dgm:pt>
    <dgm:pt modelId="{E16E0440-1F09-4697-AD55-43F19247622B}">
      <dgm:prSet phldrT="[Text]"/>
      <dgm:spPr/>
      <dgm:t>
        <a:bodyPr/>
        <a:lstStyle/>
        <a:p>
          <a:r>
            <a:rPr lang="en-US" dirty="0"/>
            <a:t>Kubernetes</a:t>
          </a:r>
        </a:p>
      </dgm:t>
    </dgm:pt>
    <dgm:pt modelId="{8C806280-F966-4804-8586-6173FCCF34D3}" type="parTrans" cxnId="{B9DBB240-F153-4BE5-AC1C-13069CF57F0B}">
      <dgm:prSet/>
      <dgm:spPr/>
      <dgm:t>
        <a:bodyPr/>
        <a:lstStyle/>
        <a:p>
          <a:endParaRPr lang="en-US"/>
        </a:p>
      </dgm:t>
    </dgm:pt>
    <dgm:pt modelId="{CECB1CEB-A6B5-49A5-A0C1-1D68700FF081}" type="sibTrans" cxnId="{B9DBB240-F153-4BE5-AC1C-13069CF57F0B}">
      <dgm:prSet/>
      <dgm:spPr/>
      <dgm:t>
        <a:bodyPr/>
        <a:lstStyle/>
        <a:p>
          <a:endParaRPr lang="en-US"/>
        </a:p>
      </dgm:t>
    </dgm:pt>
    <dgm:pt modelId="{975222B8-7FA7-4A9D-98E1-EBFB2932E637}">
      <dgm:prSet phldrT="[Text]"/>
      <dgm:spPr/>
      <dgm:t>
        <a:bodyPr/>
        <a:lstStyle/>
        <a:p>
          <a:r>
            <a:rPr lang="en-US" dirty="0"/>
            <a:t>Docker Swarm</a:t>
          </a:r>
        </a:p>
      </dgm:t>
    </dgm:pt>
    <dgm:pt modelId="{83CF399B-2AAE-44D7-B400-7B69604663B1}" type="parTrans" cxnId="{B55EE16A-FDB1-4FF9-A727-294136B68261}">
      <dgm:prSet/>
      <dgm:spPr/>
      <dgm:t>
        <a:bodyPr/>
        <a:lstStyle/>
        <a:p>
          <a:endParaRPr lang="en-US"/>
        </a:p>
      </dgm:t>
    </dgm:pt>
    <dgm:pt modelId="{525BEFA8-C149-4542-ACF0-10DEDFA30A24}" type="sibTrans" cxnId="{B55EE16A-FDB1-4FF9-A727-294136B68261}">
      <dgm:prSet/>
      <dgm:spPr/>
      <dgm:t>
        <a:bodyPr/>
        <a:lstStyle/>
        <a:p>
          <a:endParaRPr lang="en-US"/>
        </a:p>
      </dgm:t>
    </dgm:pt>
    <dgm:pt modelId="{2370395D-6E7B-4CDC-A60C-2C9B6C0BDA74}" type="pres">
      <dgm:prSet presAssocID="{AF7F3EF2-D65C-41F5-B7A1-862FD440F666}" presName="Name0" presStyleCnt="0">
        <dgm:presLayoutVars>
          <dgm:dir/>
          <dgm:resizeHandles val="exact"/>
        </dgm:presLayoutVars>
      </dgm:prSet>
      <dgm:spPr/>
    </dgm:pt>
    <dgm:pt modelId="{CA913BCA-F413-46F2-B9D8-E52F5B722092}" type="pres">
      <dgm:prSet presAssocID="{49D77A76-635D-427B-B4AB-BE6571B63472}" presName="composite" presStyleCnt="0"/>
      <dgm:spPr/>
    </dgm:pt>
    <dgm:pt modelId="{05C12F3E-53E7-4E16-B9D1-8D3EDD1B74CE}" type="pres">
      <dgm:prSet presAssocID="{49D77A76-635D-427B-B4AB-BE6571B63472}" presName="rect1" presStyleLbl="bgImgPlace1" presStyleIdx="0" presStyleCnt="3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4AC1753C-5A60-4BCB-AB95-5F0B9A7CF818}" type="pres">
      <dgm:prSet presAssocID="{49D77A76-635D-427B-B4AB-BE6571B63472}" presName="wedgeRectCallout1" presStyleLbl="node1" presStyleIdx="0" presStyleCnt="3">
        <dgm:presLayoutVars>
          <dgm:bulletEnabled val="1"/>
        </dgm:presLayoutVars>
      </dgm:prSet>
      <dgm:spPr/>
    </dgm:pt>
    <dgm:pt modelId="{3745D714-B3A6-4571-85F3-666749075BB5}" type="pres">
      <dgm:prSet presAssocID="{25E14A5B-42C4-4656-9374-08A693B77FC8}" presName="sibTrans" presStyleCnt="0"/>
      <dgm:spPr/>
    </dgm:pt>
    <dgm:pt modelId="{F699BDEA-1F2B-4374-82F2-2236C7807E18}" type="pres">
      <dgm:prSet presAssocID="{E16E0440-1F09-4697-AD55-43F19247622B}" presName="composite" presStyleCnt="0"/>
      <dgm:spPr/>
    </dgm:pt>
    <dgm:pt modelId="{B3F24B04-3033-4272-9591-D5E48A356A54}" type="pres">
      <dgm:prSet presAssocID="{E16E0440-1F09-4697-AD55-43F19247622B}" presName="rect1" presStyleLbl="bgImgPlace1" presStyleIdx="1" presStyleCnt="3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52495DA2-3B4C-45D7-9A72-BB4928D8BA47}" type="pres">
      <dgm:prSet presAssocID="{E16E0440-1F09-4697-AD55-43F19247622B}" presName="wedgeRectCallout1" presStyleLbl="node1" presStyleIdx="1" presStyleCnt="3">
        <dgm:presLayoutVars>
          <dgm:bulletEnabled val="1"/>
        </dgm:presLayoutVars>
      </dgm:prSet>
      <dgm:spPr/>
    </dgm:pt>
    <dgm:pt modelId="{6DBA3FB0-87AF-4853-A19D-623A779C8DB5}" type="pres">
      <dgm:prSet presAssocID="{CECB1CEB-A6B5-49A5-A0C1-1D68700FF081}" presName="sibTrans" presStyleCnt="0"/>
      <dgm:spPr/>
    </dgm:pt>
    <dgm:pt modelId="{2E528E93-2AD9-43B4-82AD-D0CDAB28ABC0}" type="pres">
      <dgm:prSet presAssocID="{975222B8-7FA7-4A9D-98E1-EBFB2932E637}" presName="composite" presStyleCnt="0"/>
      <dgm:spPr/>
    </dgm:pt>
    <dgm:pt modelId="{C51B3DBE-F2A9-4657-B9D7-AD807FA0753C}" type="pres">
      <dgm:prSet presAssocID="{975222B8-7FA7-4A9D-98E1-EBFB2932E637}" presName="rect1" presStyleLbl="bgImgPlac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F24BC94F-1938-4D63-8BB8-9819B1FB2A96}" type="pres">
      <dgm:prSet presAssocID="{975222B8-7FA7-4A9D-98E1-EBFB2932E637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307CFBB0-B91A-43DE-BC3B-561FC35B33BB}" type="presOf" srcId="{975222B8-7FA7-4A9D-98E1-EBFB2932E637}" destId="{F24BC94F-1938-4D63-8BB8-9819B1FB2A96}" srcOrd="0" destOrd="0" presId="urn:microsoft.com/office/officeart/2008/layout/BendingPictureCaptionList"/>
    <dgm:cxn modelId="{20D6F948-0BA8-488E-B249-14170B7E4145}" type="presOf" srcId="{E16E0440-1F09-4697-AD55-43F19247622B}" destId="{52495DA2-3B4C-45D7-9A72-BB4928D8BA47}" srcOrd="0" destOrd="0" presId="urn:microsoft.com/office/officeart/2008/layout/BendingPictureCaptionList"/>
    <dgm:cxn modelId="{B55EE16A-FDB1-4FF9-A727-294136B68261}" srcId="{AF7F3EF2-D65C-41F5-B7A1-862FD440F666}" destId="{975222B8-7FA7-4A9D-98E1-EBFB2932E637}" srcOrd="2" destOrd="0" parTransId="{83CF399B-2AAE-44D7-B400-7B69604663B1}" sibTransId="{525BEFA8-C149-4542-ACF0-10DEDFA30A24}"/>
    <dgm:cxn modelId="{992B0FB9-6C6C-4340-8494-C2F670CB5CAB}" srcId="{AF7F3EF2-D65C-41F5-B7A1-862FD440F666}" destId="{49D77A76-635D-427B-B4AB-BE6571B63472}" srcOrd="0" destOrd="0" parTransId="{12D61CD7-1A55-410D-87EA-B6C80C982DA5}" sibTransId="{25E14A5B-42C4-4656-9374-08A693B77FC8}"/>
    <dgm:cxn modelId="{B9DBB240-F153-4BE5-AC1C-13069CF57F0B}" srcId="{AF7F3EF2-D65C-41F5-B7A1-862FD440F666}" destId="{E16E0440-1F09-4697-AD55-43F19247622B}" srcOrd="1" destOrd="0" parTransId="{8C806280-F966-4804-8586-6173FCCF34D3}" sibTransId="{CECB1CEB-A6B5-49A5-A0C1-1D68700FF081}"/>
    <dgm:cxn modelId="{CD2BCD03-391A-4AA5-8A0B-248990B0A680}" type="presOf" srcId="{AF7F3EF2-D65C-41F5-B7A1-862FD440F666}" destId="{2370395D-6E7B-4CDC-A60C-2C9B6C0BDA74}" srcOrd="0" destOrd="0" presId="urn:microsoft.com/office/officeart/2008/layout/BendingPictureCaptionList"/>
    <dgm:cxn modelId="{3D46B6AB-F988-4900-A824-0BEBD267AA92}" type="presOf" srcId="{49D77A76-635D-427B-B4AB-BE6571B63472}" destId="{4AC1753C-5A60-4BCB-AB95-5F0B9A7CF818}" srcOrd="0" destOrd="0" presId="urn:microsoft.com/office/officeart/2008/layout/BendingPictureCaptionList"/>
    <dgm:cxn modelId="{D46D57AE-60AC-4B55-B888-DE9891FA5312}" type="presParOf" srcId="{2370395D-6E7B-4CDC-A60C-2C9B6C0BDA74}" destId="{CA913BCA-F413-46F2-B9D8-E52F5B722092}" srcOrd="0" destOrd="0" presId="urn:microsoft.com/office/officeart/2008/layout/BendingPictureCaptionList"/>
    <dgm:cxn modelId="{AB06F112-714B-4835-B8C0-3C208E8DFB45}" type="presParOf" srcId="{CA913BCA-F413-46F2-B9D8-E52F5B722092}" destId="{05C12F3E-53E7-4E16-B9D1-8D3EDD1B74CE}" srcOrd="0" destOrd="0" presId="urn:microsoft.com/office/officeart/2008/layout/BendingPictureCaptionList"/>
    <dgm:cxn modelId="{A5B9CEAD-FFEE-4581-948D-E75C139408C5}" type="presParOf" srcId="{CA913BCA-F413-46F2-B9D8-E52F5B722092}" destId="{4AC1753C-5A60-4BCB-AB95-5F0B9A7CF818}" srcOrd="1" destOrd="0" presId="urn:microsoft.com/office/officeart/2008/layout/BendingPictureCaptionList"/>
    <dgm:cxn modelId="{D2DBD16C-D116-4157-89B8-9BBD3ED8DCFB}" type="presParOf" srcId="{2370395D-6E7B-4CDC-A60C-2C9B6C0BDA74}" destId="{3745D714-B3A6-4571-85F3-666749075BB5}" srcOrd="1" destOrd="0" presId="urn:microsoft.com/office/officeart/2008/layout/BendingPictureCaptionList"/>
    <dgm:cxn modelId="{6006E4A7-E994-4D88-9C35-D9660B893C61}" type="presParOf" srcId="{2370395D-6E7B-4CDC-A60C-2C9B6C0BDA74}" destId="{F699BDEA-1F2B-4374-82F2-2236C7807E18}" srcOrd="2" destOrd="0" presId="urn:microsoft.com/office/officeart/2008/layout/BendingPictureCaptionList"/>
    <dgm:cxn modelId="{1285489A-9378-4E40-8599-DDB7A5ABE19F}" type="presParOf" srcId="{F699BDEA-1F2B-4374-82F2-2236C7807E18}" destId="{B3F24B04-3033-4272-9591-D5E48A356A54}" srcOrd="0" destOrd="0" presId="urn:microsoft.com/office/officeart/2008/layout/BendingPictureCaptionList"/>
    <dgm:cxn modelId="{4EFB7623-9E25-4EB5-9437-EB2B2A2EF068}" type="presParOf" srcId="{F699BDEA-1F2B-4374-82F2-2236C7807E18}" destId="{52495DA2-3B4C-45D7-9A72-BB4928D8BA47}" srcOrd="1" destOrd="0" presId="urn:microsoft.com/office/officeart/2008/layout/BendingPictureCaptionList"/>
    <dgm:cxn modelId="{063FBB95-7D74-42C9-A14D-B9D9FF7C302F}" type="presParOf" srcId="{2370395D-6E7B-4CDC-A60C-2C9B6C0BDA74}" destId="{6DBA3FB0-87AF-4853-A19D-623A779C8DB5}" srcOrd="3" destOrd="0" presId="urn:microsoft.com/office/officeart/2008/layout/BendingPictureCaptionList"/>
    <dgm:cxn modelId="{FDB42DEE-428A-4DB8-ADD3-9B2E0EF4C252}" type="presParOf" srcId="{2370395D-6E7B-4CDC-A60C-2C9B6C0BDA74}" destId="{2E528E93-2AD9-43B4-82AD-D0CDAB28ABC0}" srcOrd="4" destOrd="0" presId="urn:microsoft.com/office/officeart/2008/layout/BendingPictureCaptionList"/>
    <dgm:cxn modelId="{FED91403-4FCA-4166-B4CA-1F13080ACFAA}" type="presParOf" srcId="{2E528E93-2AD9-43B4-82AD-D0CDAB28ABC0}" destId="{C51B3DBE-F2A9-4657-B9D7-AD807FA0753C}" srcOrd="0" destOrd="0" presId="urn:microsoft.com/office/officeart/2008/layout/BendingPictureCaptionList"/>
    <dgm:cxn modelId="{DC88BFC6-274E-4640-8DE1-0009F62B0B6A}" type="presParOf" srcId="{2E528E93-2AD9-43B4-82AD-D0CDAB28ABC0}" destId="{F24BC94F-1938-4D63-8BB8-9819B1FB2A9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1132" y="2835399"/>
          <a:ext cx="6375898" cy="861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Hardware</a:t>
          </a:r>
        </a:p>
      </dsp:txBody>
      <dsp:txXfrm>
        <a:off x="26362" y="2860629"/>
        <a:ext cx="6325438" cy="810941"/>
      </dsp:txXfrm>
    </dsp:sp>
    <dsp:sp modelId="{576EFC50-7CE7-4E76-AFE9-DD9AF8EB10C8}">
      <dsp:nvSpPr>
        <dsp:cNvPr id="0" name=""/>
        <dsp:cNvSpPr/>
      </dsp:nvSpPr>
      <dsp:spPr>
        <a:xfrm>
          <a:off x="1132" y="1890808"/>
          <a:ext cx="6375898" cy="861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Host OS</a:t>
          </a:r>
        </a:p>
      </dsp:txBody>
      <dsp:txXfrm>
        <a:off x="26362" y="1916038"/>
        <a:ext cx="6325438" cy="810941"/>
      </dsp:txXfrm>
    </dsp:sp>
    <dsp:sp modelId="{5C818195-0118-4CE1-A7BE-1D10ECA2E658}">
      <dsp:nvSpPr>
        <dsp:cNvPr id="0" name=""/>
        <dsp:cNvSpPr/>
      </dsp:nvSpPr>
      <dsp:spPr>
        <a:xfrm>
          <a:off x="1132" y="946217"/>
          <a:ext cx="6375898" cy="861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Binaries/Libraries</a:t>
          </a:r>
        </a:p>
      </dsp:txBody>
      <dsp:txXfrm>
        <a:off x="26362" y="971447"/>
        <a:ext cx="6325438" cy="810941"/>
      </dsp:txXfrm>
    </dsp:sp>
    <dsp:sp modelId="{F92EF62A-D812-4071-887A-F105C1FD7370}">
      <dsp:nvSpPr>
        <dsp:cNvPr id="0" name=""/>
        <dsp:cNvSpPr/>
      </dsp:nvSpPr>
      <dsp:spPr>
        <a:xfrm>
          <a:off x="1132" y="1625"/>
          <a:ext cx="3154823" cy="861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App A</a:t>
          </a:r>
        </a:p>
      </dsp:txBody>
      <dsp:txXfrm>
        <a:off x="26362" y="26855"/>
        <a:ext cx="3104363" cy="810941"/>
      </dsp:txXfrm>
    </dsp:sp>
    <dsp:sp modelId="{A2BA5C74-5FFE-4117-8FF5-73D3EFEACFB5}">
      <dsp:nvSpPr>
        <dsp:cNvPr id="0" name=""/>
        <dsp:cNvSpPr/>
      </dsp:nvSpPr>
      <dsp:spPr>
        <a:xfrm>
          <a:off x="3222207" y="1625"/>
          <a:ext cx="3154823" cy="861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App B</a:t>
          </a:r>
        </a:p>
      </dsp:txBody>
      <dsp:txXfrm>
        <a:off x="3247437" y="26855"/>
        <a:ext cx="3104363" cy="810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380" y="3126444"/>
          <a:ext cx="6291339" cy="57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Hardware</a:t>
          </a:r>
        </a:p>
      </dsp:txBody>
      <dsp:txXfrm>
        <a:off x="17094" y="3143158"/>
        <a:ext cx="6257911" cy="537227"/>
      </dsp:txXfrm>
    </dsp:sp>
    <dsp:sp modelId="{576EFC50-7CE7-4E76-AFE9-DD9AF8EB10C8}">
      <dsp:nvSpPr>
        <dsp:cNvPr id="0" name=""/>
        <dsp:cNvSpPr/>
      </dsp:nvSpPr>
      <dsp:spPr>
        <a:xfrm>
          <a:off x="380" y="2501420"/>
          <a:ext cx="6291339" cy="570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Host OS</a:t>
          </a:r>
        </a:p>
      </dsp:txBody>
      <dsp:txXfrm>
        <a:off x="17094" y="2518134"/>
        <a:ext cx="6257911" cy="537227"/>
      </dsp:txXfrm>
    </dsp:sp>
    <dsp:sp modelId="{5C818195-0118-4CE1-A7BE-1D10ECA2E658}">
      <dsp:nvSpPr>
        <dsp:cNvPr id="0" name=""/>
        <dsp:cNvSpPr/>
      </dsp:nvSpPr>
      <dsp:spPr>
        <a:xfrm>
          <a:off x="380" y="1876397"/>
          <a:ext cx="6291339" cy="5706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Hyper Visor</a:t>
          </a:r>
        </a:p>
      </dsp:txBody>
      <dsp:txXfrm>
        <a:off x="17094" y="1893111"/>
        <a:ext cx="6257911" cy="537227"/>
      </dsp:txXfrm>
    </dsp:sp>
    <dsp:sp modelId="{F92EF62A-D812-4071-887A-F105C1FD7370}">
      <dsp:nvSpPr>
        <dsp:cNvPr id="0" name=""/>
        <dsp:cNvSpPr/>
      </dsp:nvSpPr>
      <dsp:spPr>
        <a:xfrm>
          <a:off x="380" y="1251373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Guest OS</a:t>
          </a:r>
        </a:p>
      </dsp:txBody>
      <dsp:txXfrm>
        <a:off x="17094" y="1268087"/>
        <a:ext cx="3095982" cy="537227"/>
      </dsp:txXfrm>
    </dsp:sp>
    <dsp:sp modelId="{8195DB94-A915-460B-8C46-B58073EEC09D}">
      <dsp:nvSpPr>
        <dsp:cNvPr id="0" name=""/>
        <dsp:cNvSpPr/>
      </dsp:nvSpPr>
      <dsp:spPr>
        <a:xfrm>
          <a:off x="380" y="626350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Binaries/</a:t>
          </a:r>
          <a:r>
            <a:rPr lang="en-US" sz="2600" kern="1200" dirty="0" err="1"/>
            <a:t>Libaries</a:t>
          </a:r>
          <a:endParaRPr lang="en-US" sz="2600" kern="1200" dirty="0"/>
        </a:p>
      </dsp:txBody>
      <dsp:txXfrm>
        <a:off x="17094" y="643064"/>
        <a:ext cx="3095982" cy="537227"/>
      </dsp:txXfrm>
    </dsp:sp>
    <dsp:sp modelId="{55DB5247-C894-4B6A-9A15-C6FF77A7CB41}">
      <dsp:nvSpPr>
        <dsp:cNvPr id="0" name=""/>
        <dsp:cNvSpPr/>
      </dsp:nvSpPr>
      <dsp:spPr>
        <a:xfrm>
          <a:off x="380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A</a:t>
          </a:r>
        </a:p>
      </dsp:txBody>
      <dsp:txXfrm>
        <a:off x="17094" y="18041"/>
        <a:ext cx="1515018" cy="537227"/>
      </dsp:txXfrm>
    </dsp:sp>
    <dsp:sp modelId="{9C3C9569-371A-4D2F-9F09-9F0D5522B247}">
      <dsp:nvSpPr>
        <dsp:cNvPr id="0" name=""/>
        <dsp:cNvSpPr/>
      </dsp:nvSpPr>
      <dsp:spPr>
        <a:xfrm>
          <a:off x="1581345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B</a:t>
          </a:r>
        </a:p>
      </dsp:txBody>
      <dsp:txXfrm>
        <a:off x="1598059" y="18041"/>
        <a:ext cx="1515018" cy="537227"/>
      </dsp:txXfrm>
    </dsp:sp>
    <dsp:sp modelId="{A2BA5C74-5FFE-4117-8FF5-73D3EFEACFB5}">
      <dsp:nvSpPr>
        <dsp:cNvPr id="0" name=""/>
        <dsp:cNvSpPr/>
      </dsp:nvSpPr>
      <dsp:spPr>
        <a:xfrm>
          <a:off x="3162309" y="1251373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Guest OS</a:t>
          </a:r>
        </a:p>
      </dsp:txBody>
      <dsp:txXfrm>
        <a:off x="3179023" y="1268087"/>
        <a:ext cx="3095982" cy="537227"/>
      </dsp:txXfrm>
    </dsp:sp>
    <dsp:sp modelId="{8696BE6C-1FF3-4EA7-B08C-E09794E43DF7}">
      <dsp:nvSpPr>
        <dsp:cNvPr id="0" name=""/>
        <dsp:cNvSpPr/>
      </dsp:nvSpPr>
      <dsp:spPr>
        <a:xfrm>
          <a:off x="3162309" y="626350"/>
          <a:ext cx="3129410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Binaries/Libraries</a:t>
          </a:r>
        </a:p>
      </dsp:txBody>
      <dsp:txXfrm>
        <a:off x="3179023" y="643064"/>
        <a:ext cx="3095982" cy="537227"/>
      </dsp:txXfrm>
    </dsp:sp>
    <dsp:sp modelId="{0C383E9F-A7A3-4798-AD2D-BDC543A3B528}">
      <dsp:nvSpPr>
        <dsp:cNvPr id="0" name=""/>
        <dsp:cNvSpPr/>
      </dsp:nvSpPr>
      <dsp:spPr>
        <a:xfrm>
          <a:off x="3162309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C</a:t>
          </a:r>
        </a:p>
      </dsp:txBody>
      <dsp:txXfrm>
        <a:off x="3179023" y="18041"/>
        <a:ext cx="1515018" cy="537227"/>
      </dsp:txXfrm>
    </dsp:sp>
    <dsp:sp modelId="{03A2F952-F212-4BAF-9933-78CFA70274A4}">
      <dsp:nvSpPr>
        <dsp:cNvPr id="0" name=""/>
        <dsp:cNvSpPr/>
      </dsp:nvSpPr>
      <dsp:spPr>
        <a:xfrm>
          <a:off x="4743273" y="1327"/>
          <a:ext cx="1548446" cy="570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 D</a:t>
          </a:r>
        </a:p>
      </dsp:txBody>
      <dsp:txXfrm>
        <a:off x="4759987" y="18041"/>
        <a:ext cx="1515018" cy="537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1250-DFDC-4782-AD03-DF9968029E2F}">
      <dsp:nvSpPr>
        <dsp:cNvPr id="0" name=""/>
        <dsp:cNvSpPr/>
      </dsp:nvSpPr>
      <dsp:spPr>
        <a:xfrm>
          <a:off x="1127" y="3010845"/>
          <a:ext cx="6289845" cy="687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Hardware</a:t>
          </a:r>
        </a:p>
      </dsp:txBody>
      <dsp:txXfrm>
        <a:off x="21252" y="3030970"/>
        <a:ext cx="6249595" cy="646884"/>
      </dsp:txXfrm>
    </dsp:sp>
    <dsp:sp modelId="{576EFC50-7CE7-4E76-AFE9-DD9AF8EB10C8}">
      <dsp:nvSpPr>
        <dsp:cNvPr id="0" name=""/>
        <dsp:cNvSpPr/>
      </dsp:nvSpPr>
      <dsp:spPr>
        <a:xfrm>
          <a:off x="1127" y="2258245"/>
          <a:ext cx="6289845" cy="687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Host OS</a:t>
          </a:r>
        </a:p>
      </dsp:txBody>
      <dsp:txXfrm>
        <a:off x="21252" y="2278370"/>
        <a:ext cx="6249595" cy="646884"/>
      </dsp:txXfrm>
    </dsp:sp>
    <dsp:sp modelId="{5C818195-0118-4CE1-A7BE-1D10ECA2E658}">
      <dsp:nvSpPr>
        <dsp:cNvPr id="0" name=""/>
        <dsp:cNvSpPr/>
      </dsp:nvSpPr>
      <dsp:spPr>
        <a:xfrm>
          <a:off x="1127" y="1505646"/>
          <a:ext cx="6289845" cy="687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Docker Engine</a:t>
          </a:r>
        </a:p>
      </dsp:txBody>
      <dsp:txXfrm>
        <a:off x="21252" y="1525771"/>
        <a:ext cx="6249595" cy="646884"/>
      </dsp:txXfrm>
    </dsp:sp>
    <dsp:sp modelId="{8195DB94-A915-460B-8C46-B58073EEC09D}">
      <dsp:nvSpPr>
        <dsp:cNvPr id="0" name=""/>
        <dsp:cNvSpPr/>
      </dsp:nvSpPr>
      <dsp:spPr>
        <a:xfrm>
          <a:off x="1127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21252" y="773171"/>
        <a:ext cx="2027417" cy="646884"/>
      </dsp:txXfrm>
    </dsp:sp>
    <dsp:sp modelId="{55DB5247-C894-4B6A-9A15-C6FF77A7CB41}">
      <dsp:nvSpPr>
        <dsp:cNvPr id="0" name=""/>
        <dsp:cNvSpPr/>
      </dsp:nvSpPr>
      <dsp:spPr>
        <a:xfrm>
          <a:off x="1127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A</a:t>
          </a:r>
          <a:r>
            <a:rPr lang="en-US" sz="1800" kern="1200" baseline="30000" dirty="0"/>
            <a:t>1</a:t>
          </a:r>
        </a:p>
      </dsp:txBody>
      <dsp:txXfrm>
        <a:off x="21252" y="20572"/>
        <a:ext cx="2027417" cy="646884"/>
      </dsp:txXfrm>
    </dsp:sp>
    <dsp:sp modelId="{8696BE6C-1FF3-4EA7-B08C-E09794E43DF7}">
      <dsp:nvSpPr>
        <dsp:cNvPr id="0" name=""/>
        <dsp:cNvSpPr/>
      </dsp:nvSpPr>
      <dsp:spPr>
        <a:xfrm>
          <a:off x="2112216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2132341" y="773171"/>
        <a:ext cx="2027417" cy="646884"/>
      </dsp:txXfrm>
    </dsp:sp>
    <dsp:sp modelId="{0C383E9F-A7A3-4798-AD2D-BDC543A3B528}">
      <dsp:nvSpPr>
        <dsp:cNvPr id="0" name=""/>
        <dsp:cNvSpPr/>
      </dsp:nvSpPr>
      <dsp:spPr>
        <a:xfrm>
          <a:off x="2112216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A</a:t>
          </a:r>
          <a:r>
            <a:rPr lang="en-US" sz="1800" kern="1200" baseline="30000" dirty="0"/>
            <a:t>2</a:t>
          </a:r>
        </a:p>
      </dsp:txBody>
      <dsp:txXfrm>
        <a:off x="2132341" y="20572"/>
        <a:ext cx="2027417" cy="646884"/>
      </dsp:txXfrm>
    </dsp:sp>
    <dsp:sp modelId="{B42A9E10-4440-46DD-94DC-BF7CC39751DD}">
      <dsp:nvSpPr>
        <dsp:cNvPr id="0" name=""/>
        <dsp:cNvSpPr/>
      </dsp:nvSpPr>
      <dsp:spPr>
        <a:xfrm>
          <a:off x="4223305" y="753046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Binaries/Libraries</a:t>
          </a:r>
        </a:p>
      </dsp:txBody>
      <dsp:txXfrm>
        <a:off x="4243430" y="773171"/>
        <a:ext cx="2027417" cy="646884"/>
      </dsp:txXfrm>
    </dsp:sp>
    <dsp:sp modelId="{33642A60-4708-48D5-8281-6CF1416D2606}">
      <dsp:nvSpPr>
        <dsp:cNvPr id="0" name=""/>
        <dsp:cNvSpPr/>
      </dsp:nvSpPr>
      <dsp:spPr>
        <a:xfrm>
          <a:off x="4223305" y="447"/>
          <a:ext cx="2067667" cy="68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 B</a:t>
          </a:r>
        </a:p>
      </dsp:txBody>
      <dsp:txXfrm>
        <a:off x="4243430" y="20572"/>
        <a:ext cx="2027417" cy="646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F6A80-2AE2-4664-A171-6C8DDDD8C60E}">
      <dsp:nvSpPr>
        <dsp:cNvPr id="0" name=""/>
        <dsp:cNvSpPr/>
      </dsp:nvSpPr>
      <dsp:spPr>
        <a:xfrm>
          <a:off x="958601" y="148"/>
          <a:ext cx="3223617" cy="1934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Standardized Unit of Software Development</a:t>
          </a:r>
        </a:p>
      </dsp:txBody>
      <dsp:txXfrm>
        <a:off x="958601" y="148"/>
        <a:ext cx="3223617" cy="1934170"/>
      </dsp:txXfrm>
    </dsp:sp>
    <dsp:sp modelId="{6831AE68-5EDA-4C00-814A-8C90CD74F92E}">
      <dsp:nvSpPr>
        <dsp:cNvPr id="0" name=""/>
        <dsp:cNvSpPr/>
      </dsp:nvSpPr>
      <dsp:spPr>
        <a:xfrm>
          <a:off x="4504580" y="148"/>
          <a:ext cx="3223617" cy="1934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Code, runtime, tools and libraries in one place</a:t>
          </a:r>
        </a:p>
      </dsp:txBody>
      <dsp:txXfrm>
        <a:off x="4504580" y="148"/>
        <a:ext cx="3223617" cy="1934170"/>
      </dsp:txXfrm>
    </dsp:sp>
    <dsp:sp modelId="{ECB4E89B-9ED3-4979-851B-3037927A9FA1}">
      <dsp:nvSpPr>
        <dsp:cNvPr id="0" name=""/>
        <dsp:cNvSpPr/>
      </dsp:nvSpPr>
      <dsp:spPr>
        <a:xfrm>
          <a:off x="958601" y="2256680"/>
          <a:ext cx="3223617" cy="1934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Shared host</a:t>
          </a:r>
        </a:p>
      </dsp:txBody>
      <dsp:txXfrm>
        <a:off x="958601" y="2256680"/>
        <a:ext cx="3223617" cy="1934170"/>
      </dsp:txXfrm>
    </dsp:sp>
    <dsp:sp modelId="{C25D194A-62FE-4DE2-93FB-714A8AB61B6F}">
      <dsp:nvSpPr>
        <dsp:cNvPr id="0" name=""/>
        <dsp:cNvSpPr/>
      </dsp:nvSpPr>
      <dsp:spPr>
        <a:xfrm>
          <a:off x="4504580" y="2256680"/>
          <a:ext cx="3223617" cy="1934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Least privilege and secure by default</a:t>
          </a:r>
        </a:p>
      </dsp:txBody>
      <dsp:txXfrm>
        <a:off x="4504580" y="2256680"/>
        <a:ext cx="3223617" cy="1934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2F3E-53E7-4E16-B9D1-8D3EDD1B74CE}">
      <dsp:nvSpPr>
        <dsp:cNvPr id="0" name=""/>
        <dsp:cNvSpPr/>
      </dsp:nvSpPr>
      <dsp:spPr>
        <a:xfrm>
          <a:off x="0" y="738187"/>
          <a:ext cx="2714624" cy="2171700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1753C-5A60-4BCB-AB95-5F0B9A7CF818}">
      <dsp:nvSpPr>
        <dsp:cNvPr id="0" name=""/>
        <dsp:cNvSpPr/>
      </dsp:nvSpPr>
      <dsp:spPr>
        <a:xfrm>
          <a:off x="244316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Mesos</a:t>
          </a:r>
          <a:r>
            <a:rPr lang="en-US" sz="2700" kern="1200" dirty="0"/>
            <a:t> DC/OS</a:t>
          </a:r>
        </a:p>
      </dsp:txBody>
      <dsp:txXfrm>
        <a:off x="244316" y="2692717"/>
        <a:ext cx="2416016" cy="760094"/>
      </dsp:txXfrm>
    </dsp:sp>
    <dsp:sp modelId="{B3F24B04-3033-4272-9591-D5E48A356A54}">
      <dsp:nvSpPr>
        <dsp:cNvPr id="0" name=""/>
        <dsp:cNvSpPr/>
      </dsp:nvSpPr>
      <dsp:spPr>
        <a:xfrm>
          <a:off x="2986087" y="738187"/>
          <a:ext cx="2714624" cy="2171700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95DA2-3B4C-45D7-9A72-BB4928D8BA47}">
      <dsp:nvSpPr>
        <dsp:cNvPr id="0" name=""/>
        <dsp:cNvSpPr/>
      </dsp:nvSpPr>
      <dsp:spPr>
        <a:xfrm>
          <a:off x="3230403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Kubernetes</a:t>
          </a:r>
        </a:p>
      </dsp:txBody>
      <dsp:txXfrm>
        <a:off x="3230403" y="2692717"/>
        <a:ext cx="2416016" cy="760094"/>
      </dsp:txXfrm>
    </dsp:sp>
    <dsp:sp modelId="{C51B3DBE-F2A9-4657-B9D7-AD807FA0753C}">
      <dsp:nvSpPr>
        <dsp:cNvPr id="0" name=""/>
        <dsp:cNvSpPr/>
      </dsp:nvSpPr>
      <dsp:spPr>
        <a:xfrm>
          <a:off x="5972175" y="738187"/>
          <a:ext cx="2714624" cy="2171700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BC94F-1938-4D63-8BB8-9819B1FB2A96}">
      <dsp:nvSpPr>
        <dsp:cNvPr id="0" name=""/>
        <dsp:cNvSpPr/>
      </dsp:nvSpPr>
      <dsp:spPr>
        <a:xfrm>
          <a:off x="6216491" y="2692717"/>
          <a:ext cx="2416016" cy="7600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 Swarm</a:t>
          </a:r>
        </a:p>
      </dsp:txBody>
      <dsp:txXfrm>
        <a:off x="6216491" y="2692717"/>
        <a:ext cx="2416016" cy="760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Likness/docker-we-ris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derblog" TargetMode="External"/><Relationship Id="rId2" Type="http://schemas.openxmlformats.org/officeDocument/2006/relationships/hyperlink" Target="https://github.com/JeremyLiknes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JeremyLikness/docker-we-rise" TargetMode="Externa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 Your Excitement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 on with Docker</a:t>
            </a:r>
          </a:p>
        </p:txBody>
      </p:sp>
      <p:pic>
        <p:nvPicPr>
          <p:cNvPr id="1026" name="Picture 2" descr="https://static1.squarespace.com/static/587a60d2197aeadc2b0370d3/t/588a0696a5790a6348c92e44/1485440670932/?format=2500w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76200"/>
            <a:ext cx="11415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/>
          <p:cNvSpPr/>
          <p:nvPr/>
        </p:nvSpPr>
        <p:spPr>
          <a:xfrm>
            <a:off x="6084084" y="1731212"/>
            <a:ext cx="2067663" cy="1938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(wherever!)</a:t>
            </a:r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20473"/>
              </p:ext>
            </p:extLst>
          </p:nvPr>
        </p:nvGraphicFramePr>
        <p:xfrm>
          <a:off x="1768293" y="2133600"/>
          <a:ext cx="6292101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ight Brace 10"/>
          <p:cNvSpPr/>
          <p:nvPr/>
        </p:nvSpPr>
        <p:spPr>
          <a:xfrm>
            <a:off x="8316144" y="2022501"/>
            <a:ext cx="812203" cy="1355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TextBox 6"/>
          <p:cNvSpPr txBox="1"/>
          <p:nvPr/>
        </p:nvSpPr>
        <p:spPr>
          <a:xfrm>
            <a:off x="9292744" y="2515567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6902762" y="519119"/>
            <a:ext cx="430306" cy="1965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2"/>
          <p:cNvSpPr txBox="1"/>
          <p:nvPr/>
        </p:nvSpPr>
        <p:spPr>
          <a:xfrm>
            <a:off x="6565584" y="882134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7338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is 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221175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2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localhost:8000/images/azure-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0612" y="496259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Predictable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Elastic</a:t>
            </a:r>
          </a:p>
          <a:p>
            <a:r>
              <a:rPr lang="en-US" dirty="0"/>
              <a:t>Resilient</a:t>
            </a:r>
          </a:p>
          <a:p>
            <a:endParaRPr lang="en-US" dirty="0"/>
          </a:p>
        </p:txBody>
      </p:sp>
      <p:pic>
        <p:nvPicPr>
          <p:cNvPr id="4098" name="Picture 2" descr="http://localhost:8000/images/a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1828800"/>
            <a:ext cx="1447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ocalhost:8000/images/google-cloud-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5212" y="1828800"/>
            <a:ext cx="1359747" cy="8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localhost:8000/images/lightweight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2845837"/>
            <a:ext cx="6348413" cy="23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at Scale: Orchestration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471519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the “Hands on” Part!</a:t>
            </a:r>
          </a:p>
          <a:p>
            <a:r>
              <a:rPr lang="en-US" dirty="0">
                <a:hlinkClick r:id="rId2"/>
              </a:rPr>
              <a:t>https://github.com/JeremyLikness/docker-we-rise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23622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JeremyLikness</a:t>
            </a:r>
            <a:endParaRPr lang="en-US" dirty="0"/>
          </a:p>
          <a:p>
            <a:r>
              <a:rPr lang="en-US" dirty="0">
                <a:hlinkClick r:id="rId2"/>
              </a:rPr>
              <a:t>https://github.com/JeremyLikness</a:t>
            </a:r>
            <a:endParaRPr lang="en-US" dirty="0"/>
          </a:p>
          <a:p>
            <a:r>
              <a:rPr lang="en-US" dirty="0">
                <a:hlinkClick r:id="rId3"/>
              </a:rPr>
              <a:t>http://bit.ly/coderblog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66" t="-147918" r="-7466" b="-147918"/>
          <a:stretch/>
        </p:blipFill>
        <p:spPr>
          <a:xfrm rot="480000">
            <a:off x="5865812" y="533400"/>
            <a:ext cx="5780173" cy="5791200"/>
          </a:xfrm>
        </p:spPr>
      </p:pic>
      <p:sp>
        <p:nvSpPr>
          <p:cNvPr id="3" name="TextBox 2"/>
          <p:cNvSpPr txBox="1"/>
          <p:nvPr/>
        </p:nvSpPr>
        <p:spPr>
          <a:xfrm rot="527011">
            <a:off x="5942012" y="4724400"/>
            <a:ext cx="523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https://github.com/JeremyLikness/docker-we-rise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572000" cy="4191000"/>
          </a:xfrm>
        </p:spPr>
        <p:txBody>
          <a:bodyPr/>
          <a:lstStyle/>
          <a:p>
            <a:r>
              <a:rPr lang="en-US" dirty="0"/>
              <a:t>20 Years Professional Software Development</a:t>
            </a:r>
          </a:p>
          <a:p>
            <a:r>
              <a:rPr lang="en-US" dirty="0"/>
              <a:t>7-Year Microsoft MVP</a:t>
            </a:r>
          </a:p>
          <a:p>
            <a:r>
              <a:rPr lang="en-US" dirty="0"/>
              <a:t>First Computer was a Commodore 64 8-bit 64 kilobyte 2.6 MHz machine</a:t>
            </a:r>
          </a:p>
          <a:p>
            <a:r>
              <a:rPr lang="en-US" dirty="0"/>
              <a:t>Summited my first two “14ers” last year (Mt. Sherman and hiked 13 miles to the summit of Pike’s Peak)</a:t>
            </a:r>
          </a:p>
          <a:p>
            <a:r>
              <a:rPr lang="en-US" dirty="0"/>
              <a:t>3 Years Vegan (although sometimes I end up with eggs)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685800"/>
            <a:ext cx="4690913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3352800"/>
            <a:ext cx="4762535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  <a:p>
            <a:r>
              <a:rPr lang="en-US" dirty="0"/>
              <a:t>Why Docker?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Building Images</a:t>
            </a:r>
          </a:p>
          <a:p>
            <a:r>
              <a:rPr lang="en-US" dirty="0"/>
              <a:t>Docker Compose 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Journey from Metal to Containers</a:t>
            </a:r>
          </a:p>
        </p:txBody>
      </p:sp>
      <p:pic>
        <p:nvPicPr>
          <p:cNvPr id="4" name="Picture 3" descr="Image result for docker 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3768" y="1610171"/>
            <a:ext cx="2438246" cy="217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Server</a:t>
            </a:r>
          </a:p>
        </p:txBody>
      </p:sp>
      <p:pic>
        <p:nvPicPr>
          <p:cNvPr id="2050" name="Picture 2" descr="http://localhost:8000/images/physical-serve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1179" y="1828800"/>
            <a:ext cx="313486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Server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61695"/>
              </p:ext>
            </p:extLst>
          </p:nvPr>
        </p:nvGraphicFramePr>
        <p:xfrm>
          <a:off x="1217612" y="1905000"/>
          <a:ext cx="6378163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Brace 8"/>
          <p:cNvSpPr/>
          <p:nvPr/>
        </p:nvSpPr>
        <p:spPr>
          <a:xfrm>
            <a:off x="7832443" y="1978566"/>
            <a:ext cx="812203" cy="3624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7"/>
          <p:cNvSpPr txBox="1"/>
          <p:nvPr/>
        </p:nvSpPr>
        <p:spPr>
          <a:xfrm>
            <a:off x="8837547" y="3606330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5630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pic>
        <p:nvPicPr>
          <p:cNvPr id="3074" name="Picture 2" descr="http://localhost:8000/images/virtual_machin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7754" y="2603441"/>
            <a:ext cx="2641717" cy="26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2132012" y="2133600"/>
            <a:ext cx="69342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Machine… in the Cloud</a:t>
            </a:r>
          </a:p>
        </p:txBody>
      </p:sp>
      <p:pic>
        <p:nvPicPr>
          <p:cNvPr id="3074" name="Picture 2" descr="http://localhost:8000/images/virtual_machin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7754" y="2603441"/>
            <a:ext cx="2641717" cy="26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Machine… in the Cloud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75779"/>
              </p:ext>
            </p:extLst>
          </p:nvPr>
        </p:nvGraphicFramePr>
        <p:xfrm>
          <a:off x="1963724" y="1981200"/>
          <a:ext cx="6292101" cy="3698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/>
          <p:cNvSpPr/>
          <p:nvPr/>
        </p:nvSpPr>
        <p:spPr>
          <a:xfrm>
            <a:off x="8578555" y="2054766"/>
            <a:ext cx="812203" cy="17427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476083" y="2741469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8941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77</TotalTime>
  <Words>241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Medium</vt:lpstr>
      <vt:lpstr>Business Contrast 16x9</vt:lpstr>
      <vt:lpstr>Contain Your Excitement</vt:lpstr>
      <vt:lpstr>About Me</vt:lpstr>
      <vt:lpstr>Agenda</vt:lpstr>
      <vt:lpstr>What is Docker?</vt:lpstr>
      <vt:lpstr>Physical Server</vt:lpstr>
      <vt:lpstr>Physical Server</vt:lpstr>
      <vt:lpstr>Virtual Machine</vt:lpstr>
      <vt:lpstr>Virtual Machine… in the Cloud</vt:lpstr>
      <vt:lpstr>Virtual Machine… in the Cloud</vt:lpstr>
      <vt:lpstr>Container (wherever!)</vt:lpstr>
      <vt:lpstr>Docker is …</vt:lpstr>
      <vt:lpstr>Why Docker?</vt:lpstr>
      <vt:lpstr>Docker at Scale: Orchestration</vt:lpstr>
      <vt:lpstr>Let’s Get Started!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 Your Excitement</dc:title>
  <dc:creator>Jeremy Likness</dc:creator>
  <cp:lastModifiedBy>Jeremy Likness</cp:lastModifiedBy>
  <cp:revision>17</cp:revision>
  <dcterms:created xsi:type="dcterms:W3CDTF">2017-06-14T19:01:48Z</dcterms:created>
  <dcterms:modified xsi:type="dcterms:W3CDTF">2017-06-23T12:10:07Z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