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11"/>
  </p:notesMasterIdLst>
  <p:sldIdLst>
    <p:sldId id="277" r:id="rId4"/>
    <p:sldId id="257" r:id="rId5"/>
    <p:sldId id="278" r:id="rId6"/>
    <p:sldId id="279" r:id="rId7"/>
    <p:sldId id="280" r:id="rId8"/>
    <p:sldId id="281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45FA8-C144-470E-8DBF-06E8E19075E3}" v="48" dt="2021-11-01T19:42:21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Likness" userId="e267bec1-1135-4bed-a900-a79bf59eb90e" providerId="ADAL" clId="{A6445FA8-C144-470E-8DBF-06E8E19075E3}"/>
    <pc:docChg chg="undo custSel addSld delSld modSld">
      <pc:chgData name="Jeremy Likness" userId="e267bec1-1135-4bed-a900-a79bf59eb90e" providerId="ADAL" clId="{A6445FA8-C144-470E-8DBF-06E8E19075E3}" dt="2021-11-01T19:42:21.346" v="1042"/>
      <pc:docMkLst>
        <pc:docMk/>
      </pc:docMkLst>
      <pc:sldChg chg="delSp modSp mod">
        <pc:chgData name="Jeremy Likness" userId="e267bec1-1135-4bed-a900-a79bf59eb90e" providerId="ADAL" clId="{A6445FA8-C144-470E-8DBF-06E8E19075E3}" dt="2021-10-26T16:52:23.793" v="61" actId="20577"/>
        <pc:sldMkLst>
          <pc:docMk/>
          <pc:sldMk cId="3852120625" sldId="257"/>
        </pc:sldMkLst>
        <pc:spChg chg="mod">
          <ac:chgData name="Jeremy Likness" userId="e267bec1-1135-4bed-a900-a79bf59eb90e" providerId="ADAL" clId="{A6445FA8-C144-470E-8DBF-06E8E19075E3}" dt="2021-10-26T16:52:12.401" v="48" actId="14100"/>
          <ac:spMkLst>
            <pc:docMk/>
            <pc:sldMk cId="3852120625" sldId="257"/>
            <ac:spMk id="2" creationId="{096FE8AF-C54E-8B47-969A-459B511062AA}"/>
          </ac:spMkLst>
        </pc:spChg>
        <pc:spChg chg="mod">
          <ac:chgData name="Jeremy Likness" userId="e267bec1-1135-4bed-a900-a79bf59eb90e" providerId="ADAL" clId="{A6445FA8-C144-470E-8DBF-06E8E19075E3}" dt="2021-10-26T16:52:23.793" v="61" actId="20577"/>
          <ac:spMkLst>
            <pc:docMk/>
            <pc:sldMk cId="3852120625" sldId="257"/>
            <ac:spMk id="3" creationId="{0783A175-10B8-0B47-A3ED-FDEB68569CA0}"/>
          </ac:spMkLst>
        </pc:spChg>
        <pc:picChg chg="mod">
          <ac:chgData name="Jeremy Likness" userId="e267bec1-1135-4bed-a900-a79bf59eb90e" providerId="ADAL" clId="{A6445FA8-C144-470E-8DBF-06E8E19075E3}" dt="2021-10-26T16:52:05.371" v="46" actId="1076"/>
          <ac:picMkLst>
            <pc:docMk/>
            <pc:sldMk cId="3852120625" sldId="257"/>
            <ac:picMk id="7" creationId="{F81361A8-31D3-8143-8F3F-AC906256F3DE}"/>
          </ac:picMkLst>
        </pc:picChg>
        <pc:picChg chg="del">
          <ac:chgData name="Jeremy Likness" userId="e267bec1-1135-4bed-a900-a79bf59eb90e" providerId="ADAL" clId="{A6445FA8-C144-470E-8DBF-06E8E19075E3}" dt="2021-10-26T16:52:15.653" v="49" actId="478"/>
          <ac:picMkLst>
            <pc:docMk/>
            <pc:sldMk cId="3852120625" sldId="257"/>
            <ac:picMk id="9" creationId="{103ADD38-B5A3-4B9A-808E-750D966DE458}"/>
          </ac:picMkLst>
        </pc:picChg>
      </pc:sldChg>
      <pc:sldChg chg="del">
        <pc:chgData name="Jeremy Likness" userId="e267bec1-1135-4bed-a900-a79bf59eb90e" providerId="ADAL" clId="{A6445FA8-C144-470E-8DBF-06E8E19075E3}" dt="2021-10-26T16:52:33.476" v="62" actId="47"/>
        <pc:sldMkLst>
          <pc:docMk/>
          <pc:sldMk cId="1108877457" sldId="260"/>
        </pc:sldMkLst>
      </pc:sldChg>
      <pc:sldChg chg="del">
        <pc:chgData name="Jeremy Likness" userId="e267bec1-1135-4bed-a900-a79bf59eb90e" providerId="ADAL" clId="{A6445FA8-C144-470E-8DBF-06E8E19075E3}" dt="2021-10-26T16:52:33.476" v="62" actId="47"/>
        <pc:sldMkLst>
          <pc:docMk/>
          <pc:sldMk cId="4113657981" sldId="262"/>
        </pc:sldMkLst>
      </pc:sldChg>
      <pc:sldChg chg="addSp modSp add del mod setBg modClrScheme chgLayout">
        <pc:chgData name="Jeremy Likness" userId="e267bec1-1135-4bed-a900-a79bf59eb90e" providerId="ADAL" clId="{A6445FA8-C144-470E-8DBF-06E8E19075E3}" dt="2021-11-01T19:42:21.346" v="1042"/>
        <pc:sldMkLst>
          <pc:docMk/>
          <pc:sldMk cId="1138217056" sldId="263"/>
        </pc:sldMkLst>
        <pc:spChg chg="mod ord">
          <ac:chgData name="Jeremy Likness" userId="e267bec1-1135-4bed-a900-a79bf59eb90e" providerId="ADAL" clId="{A6445FA8-C144-470E-8DBF-06E8E19075E3}" dt="2021-11-01T19:42:11.543" v="1041" actId="700"/>
          <ac:spMkLst>
            <pc:docMk/>
            <pc:sldMk cId="1138217056" sldId="263"/>
            <ac:spMk id="2" creationId="{029FE3FC-D1E2-764E-8278-BB37780282A6}"/>
          </ac:spMkLst>
        </pc:spChg>
        <pc:spChg chg="add mod">
          <ac:chgData name="Jeremy Likness" userId="e267bec1-1135-4bed-a900-a79bf59eb90e" providerId="ADAL" clId="{A6445FA8-C144-470E-8DBF-06E8E19075E3}" dt="2021-10-26T17:24:08.691" v="1039" actId="1076"/>
          <ac:spMkLst>
            <pc:docMk/>
            <pc:sldMk cId="1138217056" sldId="263"/>
            <ac:spMk id="6" creationId="{F0645F30-3477-49BE-ACDF-DFD43425B406}"/>
          </ac:spMkLst>
        </pc:spChg>
        <pc:spChg chg="mod">
          <ac:chgData name="Jeremy Likness" userId="e267bec1-1135-4bed-a900-a79bf59eb90e" providerId="ADAL" clId="{A6445FA8-C144-470E-8DBF-06E8E19075E3}" dt="2021-10-26T17:23:10.282" v="1018" actId="20577"/>
          <ac:spMkLst>
            <pc:docMk/>
            <pc:sldMk cId="1138217056" sldId="263"/>
            <ac:spMk id="8" creationId="{6DA6C5EA-1B33-4860-8D6A-A17570951052}"/>
          </ac:spMkLst>
        </pc:spChg>
        <pc:picChg chg="add">
          <ac:chgData name="Jeremy Likness" userId="e267bec1-1135-4bed-a900-a79bf59eb90e" providerId="ADAL" clId="{A6445FA8-C144-470E-8DBF-06E8E19075E3}" dt="2021-10-26T17:23:26.929" v="1019" actId="22"/>
          <ac:picMkLst>
            <pc:docMk/>
            <pc:sldMk cId="1138217056" sldId="263"/>
            <ac:picMk id="3" creationId="{0B2C238E-C62B-4D79-992A-9A1102A13ED7}"/>
          </ac:picMkLst>
        </pc:picChg>
      </pc:sldChg>
      <pc:sldChg chg="del">
        <pc:chgData name="Jeremy Likness" userId="e267bec1-1135-4bed-a900-a79bf59eb90e" providerId="ADAL" clId="{A6445FA8-C144-470E-8DBF-06E8E19075E3}" dt="2021-10-26T16:52:33.476" v="62" actId="47"/>
        <pc:sldMkLst>
          <pc:docMk/>
          <pc:sldMk cId="1211440190" sldId="278"/>
        </pc:sldMkLst>
      </pc:sldChg>
      <pc:sldChg chg="addSp delSp modSp new mod modClrScheme modAnim chgLayout">
        <pc:chgData name="Jeremy Likness" userId="e267bec1-1135-4bed-a900-a79bf59eb90e" providerId="ADAL" clId="{A6445FA8-C144-470E-8DBF-06E8E19075E3}" dt="2021-10-26T17:02:08.601" v="426"/>
        <pc:sldMkLst>
          <pc:docMk/>
          <pc:sldMk cId="2222710071" sldId="278"/>
        </pc:sldMkLst>
        <pc:spChg chg="del mod ord">
          <ac:chgData name="Jeremy Likness" userId="e267bec1-1135-4bed-a900-a79bf59eb90e" providerId="ADAL" clId="{A6445FA8-C144-470E-8DBF-06E8E19075E3}" dt="2021-10-26T16:52:50.322" v="64" actId="700"/>
          <ac:spMkLst>
            <pc:docMk/>
            <pc:sldMk cId="2222710071" sldId="278"/>
            <ac:spMk id="2" creationId="{A1898F23-535F-484D-A78B-D9F13F87C2C9}"/>
          </ac:spMkLst>
        </pc:spChg>
        <pc:spChg chg="del mod ord">
          <ac:chgData name="Jeremy Likness" userId="e267bec1-1135-4bed-a900-a79bf59eb90e" providerId="ADAL" clId="{A6445FA8-C144-470E-8DBF-06E8E19075E3}" dt="2021-10-26T16:52:50.322" v="64" actId="700"/>
          <ac:spMkLst>
            <pc:docMk/>
            <pc:sldMk cId="2222710071" sldId="278"/>
            <ac:spMk id="3" creationId="{BECDA4C3-7B5E-4E94-BC56-70570BD2ED7D}"/>
          </ac:spMkLst>
        </pc:spChg>
        <pc:spChg chg="add mod ord">
          <ac:chgData name="Jeremy Likness" userId="e267bec1-1135-4bed-a900-a79bf59eb90e" providerId="ADAL" clId="{A6445FA8-C144-470E-8DBF-06E8E19075E3}" dt="2021-10-26T16:52:58.234" v="84" actId="20577"/>
          <ac:spMkLst>
            <pc:docMk/>
            <pc:sldMk cId="2222710071" sldId="278"/>
            <ac:spMk id="4" creationId="{330234B4-0B4D-4BC6-91F7-084474A70ED1}"/>
          </ac:spMkLst>
        </pc:spChg>
        <pc:spChg chg="add del mod ord">
          <ac:chgData name="Jeremy Likness" userId="e267bec1-1135-4bed-a900-a79bf59eb90e" providerId="ADAL" clId="{A6445FA8-C144-470E-8DBF-06E8E19075E3}" dt="2021-10-26T16:55:30.410" v="385" actId="26606"/>
          <ac:spMkLst>
            <pc:docMk/>
            <pc:sldMk cId="2222710071" sldId="278"/>
            <ac:spMk id="5" creationId="{A4F274B5-ABD1-4CA6-BBCA-E8566B4880AD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8" creationId="{18F0F6E5-5AE4-4E45-9160-D5A03DF56C54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9" creationId="{B970174C-4CEE-46B0-AD9D-924D43FBE0CE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0" creationId="{D9F3771A-F387-49DA-9E0B-5E6C4998068B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1" creationId="{F96C300C-B923-44D6-9DD9-8CEDAC9169F4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2" creationId="{5D5FEBC9-7469-4F46-BD58-7DEF071B5221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3" creationId="{34E3A7E9-3C6B-4EDA-9C92-D5BA1DAB3E4B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4" creationId="{82301C40-3DBC-4FF6-A9B5-D2CA6FEFBB0B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5" creationId="{66FDE31D-E7D9-4974-A1FD-81B8C88E131B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6" creationId="{6ADEC468-04CA-4DCD-B210-75E5E20029FD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7" creationId="{7A6D408D-5A73-4AFF-88C3-49DDF6389DCE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8" creationId="{169666BC-EC3D-4F22-874D-F1F75EF99EBD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19" creationId="{D6D47197-3BAF-4506-90BA-7B779D8416D6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20" creationId="{3A62943D-A8E6-4852-8E04-87FBA6384564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21" creationId="{D8A89752-EDA8-4FAA-AC30-2CF8772778A5}"/>
          </ac:spMkLst>
        </pc:spChg>
        <pc:spChg chg="mod topLvl">
          <ac:chgData name="Jeremy Likness" userId="e267bec1-1135-4bed-a900-a79bf59eb90e" providerId="ADAL" clId="{A6445FA8-C144-470E-8DBF-06E8E19075E3}" dt="2021-10-26T17:01:10.149" v="417" actId="20578"/>
          <ac:spMkLst>
            <pc:docMk/>
            <pc:sldMk cId="2222710071" sldId="278"/>
            <ac:spMk id="22" creationId="{52E606E7-5AF5-4F97-B4EC-AF6F51879F3D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23" creationId="{5B01234D-1F0A-4C9A-AAFA-D77502B973F2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24" creationId="{EF448435-F627-45FD-B425-9D7D33121EAB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25" creationId="{04AD18B9-D30E-4F3A-80C6-0B8002A6C7E3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26" creationId="{5966C5AB-6E35-42AC-8E73-7A935E75E063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27" creationId="{FAAA3F05-8BF6-4906-8059-88FCDAB17025}"/>
          </ac:spMkLst>
        </pc:spChg>
        <pc:spChg chg="mod topLvl">
          <ac:chgData name="Jeremy Likness" userId="e267bec1-1135-4bed-a900-a79bf59eb90e" providerId="ADAL" clId="{A6445FA8-C144-470E-8DBF-06E8E19075E3}" dt="2021-10-26T16:57:58.579" v="397" actId="165"/>
          <ac:spMkLst>
            <pc:docMk/>
            <pc:sldMk cId="2222710071" sldId="278"/>
            <ac:spMk id="28" creationId="{025E759C-FA74-4238-A175-D124151DC47F}"/>
          </ac:spMkLst>
        </pc:spChg>
        <pc:spChg chg="add mod">
          <ac:chgData name="Jeremy Likness" userId="e267bec1-1135-4bed-a900-a79bf59eb90e" providerId="ADAL" clId="{A6445FA8-C144-470E-8DBF-06E8E19075E3}" dt="2021-10-26T16:59:56.446" v="407" actId="571"/>
          <ac:spMkLst>
            <pc:docMk/>
            <pc:sldMk cId="2222710071" sldId="278"/>
            <ac:spMk id="29" creationId="{8FD8156C-3E22-48C9-8460-ECC3B9B67E5E}"/>
          </ac:spMkLst>
        </pc:spChg>
        <pc:spChg chg="add mod">
          <ac:chgData name="Jeremy Likness" userId="e267bec1-1135-4bed-a900-a79bf59eb90e" providerId="ADAL" clId="{A6445FA8-C144-470E-8DBF-06E8E19075E3}" dt="2021-10-26T17:00:48.035" v="414" actId="571"/>
          <ac:spMkLst>
            <pc:docMk/>
            <pc:sldMk cId="2222710071" sldId="278"/>
            <ac:spMk id="30" creationId="{5E70F4B0-1273-43D7-A390-0F2E7135C6A4}"/>
          </ac:spMkLst>
        </pc:spChg>
        <pc:spChg chg="add mod">
          <ac:chgData name="Jeremy Likness" userId="e267bec1-1135-4bed-a900-a79bf59eb90e" providerId="ADAL" clId="{A6445FA8-C144-470E-8DBF-06E8E19075E3}" dt="2021-10-26T17:00:48.035" v="414" actId="571"/>
          <ac:spMkLst>
            <pc:docMk/>
            <pc:sldMk cId="2222710071" sldId="278"/>
            <ac:spMk id="31" creationId="{42ECCE69-E778-42C2-870C-DF035EB34D8C}"/>
          </ac:spMkLst>
        </pc:spChg>
        <pc:spChg chg="add mod">
          <ac:chgData name="Jeremy Likness" userId="e267bec1-1135-4bed-a900-a79bf59eb90e" providerId="ADAL" clId="{A6445FA8-C144-470E-8DBF-06E8E19075E3}" dt="2021-10-26T17:00:48.035" v="414" actId="571"/>
          <ac:spMkLst>
            <pc:docMk/>
            <pc:sldMk cId="2222710071" sldId="278"/>
            <ac:spMk id="32" creationId="{AC37405A-D76D-4218-A0B4-6617E7BDDD2B}"/>
          </ac:spMkLst>
        </pc:spChg>
        <pc:spChg chg="add mod">
          <ac:chgData name="Jeremy Likness" userId="e267bec1-1135-4bed-a900-a79bf59eb90e" providerId="ADAL" clId="{A6445FA8-C144-470E-8DBF-06E8E19075E3}" dt="2021-10-26T17:01:25.213" v="421" actId="571"/>
          <ac:spMkLst>
            <pc:docMk/>
            <pc:sldMk cId="2222710071" sldId="278"/>
            <ac:spMk id="33" creationId="{A1B97082-6D1F-4C4D-889E-9A3890E356C0}"/>
          </ac:spMkLst>
        </pc:spChg>
        <pc:spChg chg="add mod">
          <ac:chgData name="Jeremy Likness" userId="e267bec1-1135-4bed-a900-a79bf59eb90e" providerId="ADAL" clId="{A6445FA8-C144-470E-8DBF-06E8E19075E3}" dt="2021-10-26T17:01:25.213" v="421" actId="571"/>
          <ac:spMkLst>
            <pc:docMk/>
            <pc:sldMk cId="2222710071" sldId="278"/>
            <ac:spMk id="34" creationId="{9BE70E23-BC3A-4093-81C5-A692C59964AF}"/>
          </ac:spMkLst>
        </pc:spChg>
        <pc:spChg chg="add mod">
          <ac:chgData name="Jeremy Likness" userId="e267bec1-1135-4bed-a900-a79bf59eb90e" providerId="ADAL" clId="{A6445FA8-C144-470E-8DBF-06E8E19075E3}" dt="2021-10-26T17:01:25.213" v="421" actId="571"/>
          <ac:spMkLst>
            <pc:docMk/>
            <pc:sldMk cId="2222710071" sldId="278"/>
            <ac:spMk id="35" creationId="{DA809B92-DAF8-4AF2-A452-F79FA62795BF}"/>
          </ac:spMkLst>
        </pc:spChg>
        <pc:spChg chg="add mod">
          <ac:chgData name="Jeremy Likness" userId="e267bec1-1135-4bed-a900-a79bf59eb90e" providerId="ADAL" clId="{A6445FA8-C144-470E-8DBF-06E8E19075E3}" dt="2021-10-26T17:01:24.462" v="420" actId="571"/>
          <ac:spMkLst>
            <pc:docMk/>
            <pc:sldMk cId="2222710071" sldId="278"/>
            <ac:spMk id="36" creationId="{3CCC72AB-D4F1-4CB7-9739-4725B459FABD}"/>
          </ac:spMkLst>
        </pc:spChg>
        <pc:spChg chg="add mod">
          <ac:chgData name="Jeremy Likness" userId="e267bec1-1135-4bed-a900-a79bf59eb90e" providerId="ADAL" clId="{A6445FA8-C144-470E-8DBF-06E8E19075E3}" dt="2021-10-26T17:01:24.462" v="420" actId="571"/>
          <ac:spMkLst>
            <pc:docMk/>
            <pc:sldMk cId="2222710071" sldId="278"/>
            <ac:spMk id="37" creationId="{77AEECB5-1758-4B43-BDE7-F434D3498BD9}"/>
          </ac:spMkLst>
        </pc:spChg>
        <pc:spChg chg="add mod">
          <ac:chgData name="Jeremy Likness" userId="e267bec1-1135-4bed-a900-a79bf59eb90e" providerId="ADAL" clId="{A6445FA8-C144-470E-8DBF-06E8E19075E3}" dt="2021-10-26T17:01:24.462" v="420" actId="571"/>
          <ac:spMkLst>
            <pc:docMk/>
            <pc:sldMk cId="2222710071" sldId="278"/>
            <ac:spMk id="38" creationId="{F881D035-A5BC-4911-A57A-C5F5C441F42A}"/>
          </ac:spMkLst>
        </pc:spChg>
        <pc:grpChg chg="del mod">
          <ac:chgData name="Jeremy Likness" userId="e267bec1-1135-4bed-a900-a79bf59eb90e" providerId="ADAL" clId="{A6445FA8-C144-470E-8DBF-06E8E19075E3}" dt="2021-10-26T16:57:58.579" v="397" actId="165"/>
          <ac:grpSpMkLst>
            <pc:docMk/>
            <pc:sldMk cId="2222710071" sldId="278"/>
            <ac:grpSpMk id="6" creationId="{AB099249-A870-4E91-8B31-657CF8F9FB0C}"/>
          </ac:grpSpMkLst>
        </pc:grpChg>
        <pc:graphicFrameChg chg="add del mod">
          <ac:chgData name="Jeremy Likness" userId="e267bec1-1135-4bed-a900-a79bf59eb90e" providerId="ADAL" clId="{A6445FA8-C144-470E-8DBF-06E8E19075E3}" dt="2021-10-26T16:57:54.800" v="396" actId="18245"/>
          <ac:graphicFrameMkLst>
            <pc:docMk/>
            <pc:sldMk cId="2222710071" sldId="278"/>
            <ac:graphicFrameMk id="7" creationId="{B6EA8740-4877-4DD9-A7C5-AE8B5B5B2AD1}"/>
          </ac:graphicFrameMkLst>
        </pc:graphicFrameChg>
      </pc:sldChg>
      <pc:sldChg chg="addSp delSp modSp new mod modAnim">
        <pc:chgData name="Jeremy Likness" userId="e267bec1-1135-4bed-a900-a79bf59eb90e" providerId="ADAL" clId="{A6445FA8-C144-470E-8DBF-06E8E19075E3}" dt="2021-10-26T17:15:24.566" v="886" actId="12385"/>
        <pc:sldMkLst>
          <pc:docMk/>
          <pc:sldMk cId="247363055" sldId="279"/>
        </pc:sldMkLst>
        <pc:spChg chg="mod">
          <ac:chgData name="Jeremy Likness" userId="e267bec1-1135-4bed-a900-a79bf59eb90e" providerId="ADAL" clId="{A6445FA8-C144-470E-8DBF-06E8E19075E3}" dt="2021-10-26T17:05:29.423" v="447" actId="20577"/>
          <ac:spMkLst>
            <pc:docMk/>
            <pc:sldMk cId="247363055" sldId="279"/>
            <ac:spMk id="2" creationId="{38AE4EA1-2F28-488A-BFED-5757DE5AFC67}"/>
          </ac:spMkLst>
        </pc:spChg>
        <pc:spChg chg="del">
          <ac:chgData name="Jeremy Likness" userId="e267bec1-1135-4bed-a900-a79bf59eb90e" providerId="ADAL" clId="{A6445FA8-C144-470E-8DBF-06E8E19075E3}" dt="2021-10-26T17:05:36.217" v="448" actId="478"/>
          <ac:spMkLst>
            <pc:docMk/>
            <pc:sldMk cId="247363055" sldId="279"/>
            <ac:spMk id="3" creationId="{80D0C3AD-1627-49E3-A32C-84E92495913F}"/>
          </ac:spMkLst>
        </pc:spChg>
        <pc:graphicFrameChg chg="add mod modGraphic">
          <ac:chgData name="Jeremy Likness" userId="e267bec1-1135-4bed-a900-a79bf59eb90e" providerId="ADAL" clId="{A6445FA8-C144-470E-8DBF-06E8E19075E3}" dt="2021-10-26T17:15:24.566" v="886" actId="12385"/>
          <ac:graphicFrameMkLst>
            <pc:docMk/>
            <pc:sldMk cId="247363055" sldId="279"/>
            <ac:graphicFrameMk id="4" creationId="{3CF61EE7-0BF2-416B-973D-872F6887EB5F}"/>
          </ac:graphicFrameMkLst>
        </pc:graphicFrameChg>
      </pc:sldChg>
      <pc:sldChg chg="del">
        <pc:chgData name="Jeremy Likness" userId="e267bec1-1135-4bed-a900-a79bf59eb90e" providerId="ADAL" clId="{A6445FA8-C144-470E-8DBF-06E8E19075E3}" dt="2021-10-26T16:52:33.476" v="62" actId="47"/>
        <pc:sldMkLst>
          <pc:docMk/>
          <pc:sldMk cId="3771833974" sldId="279"/>
        </pc:sldMkLst>
      </pc:sldChg>
      <pc:sldChg chg="del">
        <pc:chgData name="Jeremy Likness" userId="e267bec1-1135-4bed-a900-a79bf59eb90e" providerId="ADAL" clId="{A6445FA8-C144-470E-8DBF-06E8E19075E3}" dt="2021-10-26T16:52:33.476" v="62" actId="47"/>
        <pc:sldMkLst>
          <pc:docMk/>
          <pc:sldMk cId="1507218542" sldId="280"/>
        </pc:sldMkLst>
      </pc:sldChg>
      <pc:sldChg chg="addSp modSp new mod setBg modAnim">
        <pc:chgData name="Jeremy Likness" userId="e267bec1-1135-4bed-a900-a79bf59eb90e" providerId="ADAL" clId="{A6445FA8-C144-470E-8DBF-06E8E19075E3}" dt="2021-10-26T17:18:13.350" v="916"/>
        <pc:sldMkLst>
          <pc:docMk/>
          <pc:sldMk cId="4163700435" sldId="280"/>
        </pc:sldMkLst>
        <pc:spChg chg="mod">
          <ac:chgData name="Jeremy Likness" userId="e267bec1-1135-4bed-a900-a79bf59eb90e" providerId="ADAL" clId="{A6445FA8-C144-470E-8DBF-06E8E19075E3}" dt="2021-10-26T17:17:41.373" v="909" actId="26606"/>
          <ac:spMkLst>
            <pc:docMk/>
            <pc:sldMk cId="4163700435" sldId="280"/>
            <ac:spMk id="2" creationId="{04A70907-1A60-4976-AF6B-0409F4C89A18}"/>
          </ac:spMkLst>
        </pc:spChg>
        <pc:spChg chg="mod">
          <ac:chgData name="Jeremy Likness" userId="e267bec1-1135-4bed-a900-a79bf59eb90e" providerId="ADAL" clId="{A6445FA8-C144-470E-8DBF-06E8E19075E3}" dt="2021-10-26T17:17:54.514" v="914" actId="403"/>
          <ac:spMkLst>
            <pc:docMk/>
            <pc:sldMk cId="4163700435" sldId="280"/>
            <ac:spMk id="3" creationId="{268216E7-1405-4949-9AC1-31DDA157A662}"/>
          </ac:spMkLst>
        </pc:spChg>
        <pc:spChg chg="add">
          <ac:chgData name="Jeremy Likness" userId="e267bec1-1135-4bed-a900-a79bf59eb90e" providerId="ADAL" clId="{A6445FA8-C144-470E-8DBF-06E8E19075E3}" dt="2021-10-26T17:17:41.373" v="909" actId="26606"/>
          <ac:spMkLst>
            <pc:docMk/>
            <pc:sldMk cId="4163700435" sldId="280"/>
            <ac:spMk id="8" creationId="{09588DA8-065E-4F6F-8EFD-43104AB2E0CF}"/>
          </ac:spMkLst>
        </pc:spChg>
        <pc:spChg chg="add">
          <ac:chgData name="Jeremy Likness" userId="e267bec1-1135-4bed-a900-a79bf59eb90e" providerId="ADAL" clId="{A6445FA8-C144-470E-8DBF-06E8E19075E3}" dt="2021-10-26T17:17:41.373" v="909" actId="26606"/>
          <ac:spMkLst>
            <pc:docMk/>
            <pc:sldMk cId="4163700435" sldId="280"/>
            <ac:spMk id="10" creationId="{C4285719-470E-454C-AF62-8323075F1F5B}"/>
          </ac:spMkLst>
        </pc:spChg>
        <pc:spChg chg="add">
          <ac:chgData name="Jeremy Likness" userId="e267bec1-1135-4bed-a900-a79bf59eb90e" providerId="ADAL" clId="{A6445FA8-C144-470E-8DBF-06E8E19075E3}" dt="2021-10-26T17:17:41.373" v="909" actId="26606"/>
          <ac:spMkLst>
            <pc:docMk/>
            <pc:sldMk cId="4163700435" sldId="280"/>
            <ac:spMk id="12" creationId="{CD9FE4EF-C4D8-49A0-B2FF-81D8DB7D8A24}"/>
          </ac:spMkLst>
        </pc:spChg>
        <pc:spChg chg="add">
          <ac:chgData name="Jeremy Likness" userId="e267bec1-1135-4bed-a900-a79bf59eb90e" providerId="ADAL" clId="{A6445FA8-C144-470E-8DBF-06E8E19075E3}" dt="2021-10-26T17:17:41.373" v="909" actId="26606"/>
          <ac:spMkLst>
            <pc:docMk/>
            <pc:sldMk cId="4163700435" sldId="280"/>
            <ac:spMk id="14" creationId="{4300840D-0A0B-4512-BACA-B439D5B9C57C}"/>
          </ac:spMkLst>
        </pc:spChg>
        <pc:spChg chg="add">
          <ac:chgData name="Jeremy Likness" userId="e267bec1-1135-4bed-a900-a79bf59eb90e" providerId="ADAL" clId="{A6445FA8-C144-470E-8DBF-06E8E19075E3}" dt="2021-10-26T17:17:41.373" v="909" actId="26606"/>
          <ac:spMkLst>
            <pc:docMk/>
            <pc:sldMk cId="4163700435" sldId="280"/>
            <ac:spMk id="16" creationId="{D2B78728-A580-49A7-84F9-6EF6F583ADE0}"/>
          </ac:spMkLst>
        </pc:spChg>
        <pc:spChg chg="add">
          <ac:chgData name="Jeremy Likness" userId="e267bec1-1135-4bed-a900-a79bf59eb90e" providerId="ADAL" clId="{A6445FA8-C144-470E-8DBF-06E8E19075E3}" dt="2021-10-26T17:17:41.373" v="909" actId="26606"/>
          <ac:spMkLst>
            <pc:docMk/>
            <pc:sldMk cId="4163700435" sldId="280"/>
            <ac:spMk id="18" creationId="{38FAA1A1-D861-433F-88FA-1E9D6FD31D11}"/>
          </ac:spMkLst>
        </pc:spChg>
        <pc:spChg chg="add">
          <ac:chgData name="Jeremy Likness" userId="e267bec1-1135-4bed-a900-a79bf59eb90e" providerId="ADAL" clId="{A6445FA8-C144-470E-8DBF-06E8E19075E3}" dt="2021-10-26T17:17:41.373" v="909" actId="26606"/>
          <ac:spMkLst>
            <pc:docMk/>
            <pc:sldMk cId="4163700435" sldId="280"/>
            <ac:spMk id="20" creationId="{8D71EDA1-87BF-4D5D-AB79-F346FD19278A}"/>
          </ac:spMkLst>
        </pc:spChg>
      </pc:sldChg>
      <pc:sldChg chg="del">
        <pc:chgData name="Jeremy Likness" userId="e267bec1-1135-4bed-a900-a79bf59eb90e" providerId="ADAL" clId="{A6445FA8-C144-470E-8DBF-06E8E19075E3}" dt="2021-10-26T16:52:33.476" v="62" actId="47"/>
        <pc:sldMkLst>
          <pc:docMk/>
          <pc:sldMk cId="1632566721" sldId="281"/>
        </pc:sldMkLst>
      </pc:sldChg>
      <pc:sldChg chg="addSp delSp modSp new mod modClrScheme chgLayout">
        <pc:chgData name="Jeremy Likness" userId="e267bec1-1135-4bed-a900-a79bf59eb90e" providerId="ADAL" clId="{A6445FA8-C144-470E-8DBF-06E8E19075E3}" dt="2021-10-26T17:20:02.807" v="983" actId="20577"/>
        <pc:sldMkLst>
          <pc:docMk/>
          <pc:sldMk cId="2764013913" sldId="281"/>
        </pc:sldMkLst>
        <pc:spChg chg="del">
          <ac:chgData name="Jeremy Likness" userId="e267bec1-1135-4bed-a900-a79bf59eb90e" providerId="ADAL" clId="{A6445FA8-C144-470E-8DBF-06E8E19075E3}" dt="2021-10-26T17:19:31.657" v="918" actId="700"/>
          <ac:spMkLst>
            <pc:docMk/>
            <pc:sldMk cId="2764013913" sldId="281"/>
            <ac:spMk id="2" creationId="{8F57E023-CACC-491E-BAC0-D4BF8B777B3B}"/>
          </ac:spMkLst>
        </pc:spChg>
        <pc:spChg chg="del">
          <ac:chgData name="Jeremy Likness" userId="e267bec1-1135-4bed-a900-a79bf59eb90e" providerId="ADAL" clId="{A6445FA8-C144-470E-8DBF-06E8E19075E3}" dt="2021-10-26T17:19:31.657" v="918" actId="700"/>
          <ac:spMkLst>
            <pc:docMk/>
            <pc:sldMk cId="2764013913" sldId="281"/>
            <ac:spMk id="3" creationId="{2EA52D86-6641-4CFB-99F5-BFA00085AE00}"/>
          </ac:spMkLst>
        </pc:spChg>
        <pc:spChg chg="add mod">
          <ac:chgData name="Jeremy Likness" userId="e267bec1-1135-4bed-a900-a79bf59eb90e" providerId="ADAL" clId="{A6445FA8-C144-470E-8DBF-06E8E19075E3}" dt="2021-10-26T17:19:47.307" v="933" actId="20577"/>
          <ac:spMkLst>
            <pc:docMk/>
            <pc:sldMk cId="2764013913" sldId="281"/>
            <ac:spMk id="4" creationId="{B068F129-1B0C-4F76-9F6E-223B2A86ACCB}"/>
          </ac:spMkLst>
        </pc:spChg>
        <pc:spChg chg="add mod">
          <ac:chgData name="Jeremy Likness" userId="e267bec1-1135-4bed-a900-a79bf59eb90e" providerId="ADAL" clId="{A6445FA8-C144-470E-8DBF-06E8E19075E3}" dt="2021-10-26T17:20:02.807" v="983" actId="20577"/>
          <ac:spMkLst>
            <pc:docMk/>
            <pc:sldMk cId="2764013913" sldId="281"/>
            <ac:spMk id="5" creationId="{467844D8-B520-4C4A-BADC-C7C03C0B1421}"/>
          </ac:spMkLst>
        </pc:spChg>
      </pc:sldChg>
      <pc:sldChg chg="del">
        <pc:chgData name="Jeremy Likness" userId="e267bec1-1135-4bed-a900-a79bf59eb90e" providerId="ADAL" clId="{A6445FA8-C144-470E-8DBF-06E8E19075E3}" dt="2021-10-26T16:52:33.476" v="62" actId="47"/>
        <pc:sldMkLst>
          <pc:docMk/>
          <pc:sldMk cId="1671012836" sldId="282"/>
        </pc:sldMkLst>
      </pc:sldChg>
      <pc:sldChg chg="del">
        <pc:chgData name="Jeremy Likness" userId="e267bec1-1135-4bed-a900-a79bf59eb90e" providerId="ADAL" clId="{A6445FA8-C144-470E-8DBF-06E8E19075E3}" dt="2021-10-26T16:52:33.476" v="62" actId="47"/>
        <pc:sldMkLst>
          <pc:docMk/>
          <pc:sldMk cId="238026939" sldId="28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hyperlink" Target="https://chillicream.com/docs/hotchocolate" TargetMode="External"/><Relationship Id="rId4" Type="http://schemas.openxmlformats.org/officeDocument/2006/relationships/hyperlink" Target="https://aka.ms/ef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DABDB7A-EC28-4739-83CD-BFBAD13D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6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5024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286319" cy="2852737"/>
          </a:xfrm>
        </p:spPr>
        <p:txBody>
          <a:bodyPr>
            <a:normAutofit/>
          </a:bodyPr>
          <a:lstStyle/>
          <a:p>
            <a:r>
              <a:rPr lang="en-US" sz="5400" dirty="0"/>
              <a:t>Modern Data APIs with EF Core and GraphQL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 Likness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769CD58-E93B-4E0E-8F2C-CB4AFAAEF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989" y="5032825"/>
            <a:ext cx="1565240" cy="15652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234B4-0B4D-4BC6-91F7-084474A7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GraphQL?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F0F6E5-5AE4-4E45-9160-D5A03DF56C54}"/>
              </a:ext>
            </a:extLst>
          </p:cNvPr>
          <p:cNvSpPr/>
          <p:nvPr/>
        </p:nvSpPr>
        <p:spPr>
          <a:xfrm>
            <a:off x="920813" y="1915697"/>
            <a:ext cx="897246" cy="89724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Question mark with solid fill">
            <a:extLst>
              <a:ext uri="{FF2B5EF4-FFF2-40B4-BE49-F238E27FC236}">
                <a16:creationId xmlns:a16="http://schemas.microsoft.com/office/drawing/2014/main" id="{B970174C-4CEE-46B0-AD9D-924D43FBE0CE}"/>
              </a:ext>
            </a:extLst>
          </p:cNvPr>
          <p:cNvSpPr/>
          <p:nvPr/>
        </p:nvSpPr>
        <p:spPr>
          <a:xfrm>
            <a:off x="1109234" y="2104119"/>
            <a:ext cx="520402" cy="5204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9F3771A-F387-49DA-9E0B-5E6C4998068B}"/>
              </a:ext>
            </a:extLst>
          </p:cNvPr>
          <p:cNvSpPr/>
          <p:nvPr/>
        </p:nvSpPr>
        <p:spPr>
          <a:xfrm>
            <a:off x="2010326" y="1915697"/>
            <a:ext cx="2114937" cy="897246"/>
          </a:xfrm>
          <a:custGeom>
            <a:avLst/>
            <a:gdLst>
              <a:gd name="connsiteX0" fmla="*/ 0 w 2114937"/>
              <a:gd name="connsiteY0" fmla="*/ 0 h 897246"/>
              <a:gd name="connsiteX1" fmla="*/ 2114937 w 2114937"/>
              <a:gd name="connsiteY1" fmla="*/ 0 h 897246"/>
              <a:gd name="connsiteX2" fmla="*/ 2114937 w 2114937"/>
              <a:gd name="connsiteY2" fmla="*/ 897246 h 897246"/>
              <a:gd name="connsiteX3" fmla="*/ 0 w 2114937"/>
              <a:gd name="connsiteY3" fmla="*/ 897246 h 897246"/>
              <a:gd name="connsiteX4" fmla="*/ 0 w 2114937"/>
              <a:gd name="connsiteY4" fmla="*/ 0 h 89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937" h="897246">
                <a:moveTo>
                  <a:pt x="0" y="0"/>
                </a:moveTo>
                <a:lnTo>
                  <a:pt x="2114937" y="0"/>
                </a:lnTo>
                <a:lnTo>
                  <a:pt x="2114937" y="897246"/>
                </a:lnTo>
                <a:lnTo>
                  <a:pt x="0" y="8972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/>
              <a:t>Query language for APIs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6C300C-B923-44D6-9DD9-8CEDAC9169F4}"/>
              </a:ext>
            </a:extLst>
          </p:cNvPr>
          <p:cNvSpPr/>
          <p:nvPr/>
        </p:nvSpPr>
        <p:spPr>
          <a:xfrm>
            <a:off x="4493775" y="1915697"/>
            <a:ext cx="897246" cy="89724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Checkmark">
            <a:extLst>
              <a:ext uri="{FF2B5EF4-FFF2-40B4-BE49-F238E27FC236}">
                <a16:creationId xmlns:a16="http://schemas.microsoft.com/office/drawing/2014/main" id="{5D5FEBC9-7469-4F46-BD58-7DEF071B5221}"/>
              </a:ext>
            </a:extLst>
          </p:cNvPr>
          <p:cNvSpPr/>
          <p:nvPr/>
        </p:nvSpPr>
        <p:spPr>
          <a:xfrm>
            <a:off x="4682196" y="2104119"/>
            <a:ext cx="520402" cy="52040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E3A7E9-3C6B-4EDA-9C92-D5BA1DAB3E4B}"/>
              </a:ext>
            </a:extLst>
          </p:cNvPr>
          <p:cNvSpPr/>
          <p:nvPr/>
        </p:nvSpPr>
        <p:spPr>
          <a:xfrm>
            <a:off x="5583288" y="1915697"/>
            <a:ext cx="2114937" cy="897246"/>
          </a:xfrm>
          <a:custGeom>
            <a:avLst/>
            <a:gdLst>
              <a:gd name="connsiteX0" fmla="*/ 0 w 2114937"/>
              <a:gd name="connsiteY0" fmla="*/ 0 h 897246"/>
              <a:gd name="connsiteX1" fmla="*/ 2114937 w 2114937"/>
              <a:gd name="connsiteY1" fmla="*/ 0 h 897246"/>
              <a:gd name="connsiteX2" fmla="*/ 2114937 w 2114937"/>
              <a:gd name="connsiteY2" fmla="*/ 897246 h 897246"/>
              <a:gd name="connsiteX3" fmla="*/ 0 w 2114937"/>
              <a:gd name="connsiteY3" fmla="*/ 897246 h 897246"/>
              <a:gd name="connsiteX4" fmla="*/ 0 w 2114937"/>
              <a:gd name="connsiteY4" fmla="*/ 0 h 89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937" h="897246">
                <a:moveTo>
                  <a:pt x="0" y="0"/>
                </a:moveTo>
                <a:lnTo>
                  <a:pt x="2114937" y="0"/>
                </a:lnTo>
                <a:lnTo>
                  <a:pt x="2114937" y="897246"/>
                </a:lnTo>
                <a:lnTo>
                  <a:pt x="0" y="8972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/>
              <a:t>Runtime to fulfill queries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301C40-3DBC-4FF6-A9B5-D2CA6FEFBB0B}"/>
              </a:ext>
            </a:extLst>
          </p:cNvPr>
          <p:cNvSpPr/>
          <p:nvPr/>
        </p:nvSpPr>
        <p:spPr>
          <a:xfrm>
            <a:off x="8066736" y="1915697"/>
            <a:ext cx="897246" cy="89724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 descr="Smart Phone">
            <a:extLst>
              <a:ext uri="{FF2B5EF4-FFF2-40B4-BE49-F238E27FC236}">
                <a16:creationId xmlns:a16="http://schemas.microsoft.com/office/drawing/2014/main" id="{66FDE31D-E7D9-4974-A1FD-81B8C88E131B}"/>
              </a:ext>
            </a:extLst>
          </p:cNvPr>
          <p:cNvSpPr/>
          <p:nvPr/>
        </p:nvSpPr>
        <p:spPr>
          <a:xfrm>
            <a:off x="8255158" y="2104119"/>
            <a:ext cx="520402" cy="52040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DEC468-04CA-4DCD-B210-75E5E20029FD}"/>
              </a:ext>
            </a:extLst>
          </p:cNvPr>
          <p:cNvSpPr/>
          <p:nvPr/>
        </p:nvSpPr>
        <p:spPr>
          <a:xfrm>
            <a:off x="9156249" y="1915697"/>
            <a:ext cx="2114937" cy="897246"/>
          </a:xfrm>
          <a:custGeom>
            <a:avLst/>
            <a:gdLst>
              <a:gd name="connsiteX0" fmla="*/ 0 w 2114937"/>
              <a:gd name="connsiteY0" fmla="*/ 0 h 897246"/>
              <a:gd name="connsiteX1" fmla="*/ 2114937 w 2114937"/>
              <a:gd name="connsiteY1" fmla="*/ 0 h 897246"/>
              <a:gd name="connsiteX2" fmla="*/ 2114937 w 2114937"/>
              <a:gd name="connsiteY2" fmla="*/ 897246 h 897246"/>
              <a:gd name="connsiteX3" fmla="*/ 0 w 2114937"/>
              <a:gd name="connsiteY3" fmla="*/ 897246 h 897246"/>
              <a:gd name="connsiteX4" fmla="*/ 0 w 2114937"/>
              <a:gd name="connsiteY4" fmla="*/ 0 h 89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937" h="897246">
                <a:moveTo>
                  <a:pt x="0" y="0"/>
                </a:moveTo>
                <a:lnTo>
                  <a:pt x="2114937" y="0"/>
                </a:lnTo>
                <a:lnTo>
                  <a:pt x="2114937" y="897246"/>
                </a:lnTo>
                <a:lnTo>
                  <a:pt x="0" y="8972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/>
              <a:t>Focused on frontend-to-backend communication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6D408D-5A73-4AFF-88C3-49DDF6389DCE}"/>
              </a:ext>
            </a:extLst>
          </p:cNvPr>
          <p:cNvSpPr/>
          <p:nvPr/>
        </p:nvSpPr>
        <p:spPr>
          <a:xfrm>
            <a:off x="920813" y="3552670"/>
            <a:ext cx="897246" cy="89724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Browser window with solid fill">
            <a:extLst>
              <a:ext uri="{FF2B5EF4-FFF2-40B4-BE49-F238E27FC236}">
                <a16:creationId xmlns:a16="http://schemas.microsoft.com/office/drawing/2014/main" id="{169666BC-EC3D-4F22-874D-F1F75EF99EBD}"/>
              </a:ext>
            </a:extLst>
          </p:cNvPr>
          <p:cNvSpPr/>
          <p:nvPr/>
        </p:nvSpPr>
        <p:spPr>
          <a:xfrm>
            <a:off x="1109234" y="3741092"/>
            <a:ext cx="520402" cy="520402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D47197-3BAF-4506-90BA-7B779D8416D6}"/>
              </a:ext>
            </a:extLst>
          </p:cNvPr>
          <p:cNvSpPr/>
          <p:nvPr/>
        </p:nvSpPr>
        <p:spPr>
          <a:xfrm>
            <a:off x="2010326" y="3552670"/>
            <a:ext cx="2114937" cy="897246"/>
          </a:xfrm>
          <a:custGeom>
            <a:avLst/>
            <a:gdLst>
              <a:gd name="connsiteX0" fmla="*/ 0 w 2114937"/>
              <a:gd name="connsiteY0" fmla="*/ 0 h 897246"/>
              <a:gd name="connsiteX1" fmla="*/ 2114937 w 2114937"/>
              <a:gd name="connsiteY1" fmla="*/ 0 h 897246"/>
              <a:gd name="connsiteX2" fmla="*/ 2114937 w 2114937"/>
              <a:gd name="connsiteY2" fmla="*/ 897246 h 897246"/>
              <a:gd name="connsiteX3" fmla="*/ 0 w 2114937"/>
              <a:gd name="connsiteY3" fmla="*/ 897246 h 897246"/>
              <a:gd name="connsiteX4" fmla="*/ 0 w 2114937"/>
              <a:gd name="connsiteY4" fmla="*/ 0 h 89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937" h="897246">
                <a:moveTo>
                  <a:pt x="0" y="0"/>
                </a:moveTo>
                <a:lnTo>
                  <a:pt x="2114937" y="0"/>
                </a:lnTo>
                <a:lnTo>
                  <a:pt x="2114937" y="897246"/>
                </a:lnTo>
                <a:lnTo>
                  <a:pt x="0" y="8972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/>
              <a:t>Operates over HTTP(s)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62943D-A8E6-4852-8E04-87FBA6384564}"/>
              </a:ext>
            </a:extLst>
          </p:cNvPr>
          <p:cNvSpPr/>
          <p:nvPr/>
        </p:nvSpPr>
        <p:spPr>
          <a:xfrm>
            <a:off x="4493775" y="3552670"/>
            <a:ext cx="897246" cy="89724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 descr="Magnifying glass">
            <a:extLst>
              <a:ext uri="{FF2B5EF4-FFF2-40B4-BE49-F238E27FC236}">
                <a16:creationId xmlns:a16="http://schemas.microsoft.com/office/drawing/2014/main" id="{D8A89752-EDA8-4FAA-AC30-2CF8772778A5}"/>
              </a:ext>
            </a:extLst>
          </p:cNvPr>
          <p:cNvSpPr/>
          <p:nvPr/>
        </p:nvSpPr>
        <p:spPr>
          <a:xfrm>
            <a:off x="4682196" y="3741092"/>
            <a:ext cx="520402" cy="52040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E606E7-5AF5-4F97-B4EC-AF6F51879F3D}"/>
              </a:ext>
            </a:extLst>
          </p:cNvPr>
          <p:cNvSpPr/>
          <p:nvPr/>
        </p:nvSpPr>
        <p:spPr>
          <a:xfrm>
            <a:off x="5583288" y="3552670"/>
            <a:ext cx="2114937" cy="897246"/>
          </a:xfrm>
          <a:custGeom>
            <a:avLst/>
            <a:gdLst>
              <a:gd name="connsiteX0" fmla="*/ 0 w 2114937"/>
              <a:gd name="connsiteY0" fmla="*/ 0 h 897246"/>
              <a:gd name="connsiteX1" fmla="*/ 2114937 w 2114937"/>
              <a:gd name="connsiteY1" fmla="*/ 0 h 897246"/>
              <a:gd name="connsiteX2" fmla="*/ 2114937 w 2114937"/>
              <a:gd name="connsiteY2" fmla="*/ 897246 h 897246"/>
              <a:gd name="connsiteX3" fmla="*/ 0 w 2114937"/>
              <a:gd name="connsiteY3" fmla="*/ 897246 h 897246"/>
              <a:gd name="connsiteX4" fmla="*/ 0 w 2114937"/>
              <a:gd name="connsiteY4" fmla="*/ 0 h 89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937" h="897246">
                <a:moveTo>
                  <a:pt x="0" y="0"/>
                </a:moveTo>
                <a:lnTo>
                  <a:pt x="2114937" y="0"/>
                </a:lnTo>
                <a:lnTo>
                  <a:pt x="2114937" y="897246"/>
                </a:lnTo>
                <a:lnTo>
                  <a:pt x="0" y="8972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Strongly typed and discoverable schemas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01234D-1F0A-4C9A-AAFA-D77502B973F2}"/>
              </a:ext>
            </a:extLst>
          </p:cNvPr>
          <p:cNvSpPr/>
          <p:nvPr/>
        </p:nvSpPr>
        <p:spPr>
          <a:xfrm>
            <a:off x="8066736" y="3552670"/>
            <a:ext cx="897246" cy="89724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23" descr="Computer">
            <a:extLst>
              <a:ext uri="{FF2B5EF4-FFF2-40B4-BE49-F238E27FC236}">
                <a16:creationId xmlns:a16="http://schemas.microsoft.com/office/drawing/2014/main" id="{EF448435-F627-45FD-B425-9D7D33121EAB}"/>
              </a:ext>
            </a:extLst>
          </p:cNvPr>
          <p:cNvSpPr/>
          <p:nvPr/>
        </p:nvSpPr>
        <p:spPr>
          <a:xfrm>
            <a:off x="8255158" y="3741092"/>
            <a:ext cx="520402" cy="52040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AD18B9-D30E-4F3A-80C6-0B8002A6C7E3}"/>
              </a:ext>
            </a:extLst>
          </p:cNvPr>
          <p:cNvSpPr/>
          <p:nvPr/>
        </p:nvSpPr>
        <p:spPr>
          <a:xfrm>
            <a:off x="9156249" y="3552670"/>
            <a:ext cx="2114937" cy="897246"/>
          </a:xfrm>
          <a:custGeom>
            <a:avLst/>
            <a:gdLst>
              <a:gd name="connsiteX0" fmla="*/ 0 w 2114937"/>
              <a:gd name="connsiteY0" fmla="*/ 0 h 897246"/>
              <a:gd name="connsiteX1" fmla="*/ 2114937 w 2114937"/>
              <a:gd name="connsiteY1" fmla="*/ 0 h 897246"/>
              <a:gd name="connsiteX2" fmla="*/ 2114937 w 2114937"/>
              <a:gd name="connsiteY2" fmla="*/ 897246 h 897246"/>
              <a:gd name="connsiteX3" fmla="*/ 0 w 2114937"/>
              <a:gd name="connsiteY3" fmla="*/ 897246 h 897246"/>
              <a:gd name="connsiteX4" fmla="*/ 0 w 2114937"/>
              <a:gd name="connsiteY4" fmla="*/ 0 h 89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937" h="897246">
                <a:moveTo>
                  <a:pt x="0" y="0"/>
                </a:moveTo>
                <a:lnTo>
                  <a:pt x="2114937" y="0"/>
                </a:lnTo>
                <a:lnTo>
                  <a:pt x="2114937" y="897246"/>
                </a:lnTo>
                <a:lnTo>
                  <a:pt x="0" y="8972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/>
              <a:t>Client has full control over shape of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66C5AB-6E35-42AC-8E73-7A935E75E063}"/>
              </a:ext>
            </a:extLst>
          </p:cNvPr>
          <p:cNvSpPr/>
          <p:nvPr/>
        </p:nvSpPr>
        <p:spPr>
          <a:xfrm>
            <a:off x="920813" y="5189644"/>
            <a:ext cx="897246" cy="89724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ctangle 26" descr="Watch with solid fill">
            <a:extLst>
              <a:ext uri="{FF2B5EF4-FFF2-40B4-BE49-F238E27FC236}">
                <a16:creationId xmlns:a16="http://schemas.microsoft.com/office/drawing/2014/main" id="{FAAA3F05-8BF6-4906-8059-88FCDAB17025}"/>
              </a:ext>
            </a:extLst>
          </p:cNvPr>
          <p:cNvSpPr/>
          <p:nvPr/>
        </p:nvSpPr>
        <p:spPr>
          <a:xfrm>
            <a:off x="1109234" y="5378066"/>
            <a:ext cx="520402" cy="520402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25E759C-FA74-4238-A175-D124151DC47F}"/>
              </a:ext>
            </a:extLst>
          </p:cNvPr>
          <p:cNvSpPr/>
          <p:nvPr/>
        </p:nvSpPr>
        <p:spPr>
          <a:xfrm>
            <a:off x="2010326" y="5189644"/>
            <a:ext cx="2114937" cy="897246"/>
          </a:xfrm>
          <a:custGeom>
            <a:avLst/>
            <a:gdLst>
              <a:gd name="connsiteX0" fmla="*/ 0 w 2114937"/>
              <a:gd name="connsiteY0" fmla="*/ 0 h 897246"/>
              <a:gd name="connsiteX1" fmla="*/ 2114937 w 2114937"/>
              <a:gd name="connsiteY1" fmla="*/ 0 h 897246"/>
              <a:gd name="connsiteX2" fmla="*/ 2114937 w 2114937"/>
              <a:gd name="connsiteY2" fmla="*/ 897246 h 897246"/>
              <a:gd name="connsiteX3" fmla="*/ 0 w 2114937"/>
              <a:gd name="connsiteY3" fmla="*/ 897246 h 897246"/>
              <a:gd name="connsiteX4" fmla="*/ 0 w 2114937"/>
              <a:gd name="connsiteY4" fmla="*/ 0 h 89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937" h="897246">
                <a:moveTo>
                  <a:pt x="0" y="0"/>
                </a:moveTo>
                <a:lnTo>
                  <a:pt x="2114937" y="0"/>
                </a:lnTo>
                <a:lnTo>
                  <a:pt x="2114937" y="897246"/>
                </a:lnTo>
                <a:lnTo>
                  <a:pt x="0" y="8972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/>
              <a:t>Support for real-time</a:t>
            </a:r>
          </a:p>
        </p:txBody>
      </p:sp>
    </p:spTree>
    <p:extLst>
      <p:ext uri="{BB962C8B-B14F-4D97-AF65-F5344CB8AC3E}">
        <p14:creationId xmlns:p14="http://schemas.microsoft.com/office/powerpoint/2010/main" val="22227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  <p:bldP spid="22" grpId="0"/>
      <p:bldP spid="25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4EA1-2F28-488A-BFED-5757DE5A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F61EE7-0BF2-416B-973D-872F6887E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50204"/>
              </p:ext>
            </p:extLst>
          </p:nvPr>
        </p:nvGraphicFramePr>
        <p:xfrm>
          <a:off x="388536" y="1760220"/>
          <a:ext cx="11414928" cy="44044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4976">
                  <a:extLst>
                    <a:ext uri="{9D8B030D-6E8A-4147-A177-3AD203B41FA5}">
                      <a16:colId xmlns:a16="http://schemas.microsoft.com/office/drawing/2014/main" val="3983696819"/>
                    </a:ext>
                  </a:extLst>
                </a:gridCol>
                <a:gridCol w="3804976">
                  <a:extLst>
                    <a:ext uri="{9D8B030D-6E8A-4147-A177-3AD203B41FA5}">
                      <a16:colId xmlns:a16="http://schemas.microsoft.com/office/drawing/2014/main" val="847906476"/>
                    </a:ext>
                  </a:extLst>
                </a:gridCol>
                <a:gridCol w="3804976">
                  <a:extLst>
                    <a:ext uri="{9D8B030D-6E8A-4147-A177-3AD203B41FA5}">
                      <a16:colId xmlns:a16="http://schemas.microsoft.com/office/drawing/2014/main" val="2341002717"/>
                    </a:ext>
                  </a:extLst>
                </a:gridCol>
              </a:tblGrid>
              <a:tr h="48938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GraphQL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02428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r>
                        <a:rPr lang="en-US" sz="2400" b="1" dirty="0"/>
                        <a:t>Schema/Projection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Full control down to n-depth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Limited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30112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r>
                        <a:rPr lang="en-US" sz="2400" b="1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55420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r>
                        <a:rPr lang="en-US" sz="2400" b="1" dirty="0"/>
                        <a:t>Lazy-loading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3627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r>
                        <a:rPr lang="en-US" sz="2400" b="1" dirty="0"/>
                        <a:t>Batched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 (recently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76848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r>
                        <a:rPr lang="en-US" sz="2400" b="1" dirty="0"/>
                        <a:t>Query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Resolvers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97450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r>
                        <a:rPr lang="en-US" sz="2400" b="1" dirty="0"/>
                        <a:t>Façade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Resolvers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72101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r>
                        <a:rPr lang="en-US" sz="2400" b="1" dirty="0"/>
                        <a:t>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Cross-language and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.NET-centric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90495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r>
                        <a:rPr lang="en-US" sz="2400" b="1" dirty="0"/>
                        <a:t>Common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Backend-for-frontends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Serialize queries over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0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70907-1A60-4976-AF6B-0409F4C8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use GraphQL?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16E7-1405-4949-9AC1-31DDA157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endpoint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Discoverability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over-fetching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Minimize round trips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need to worry about versioning the API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Schema-stitching for schema-governance at scale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Façade to legacy services</a:t>
            </a:r>
          </a:p>
        </p:txBody>
      </p:sp>
    </p:spTree>
    <p:extLst>
      <p:ext uri="{BB962C8B-B14F-4D97-AF65-F5344CB8AC3E}">
        <p14:creationId xmlns:p14="http://schemas.microsoft.com/office/powerpoint/2010/main" val="41637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68F129-1B0C-4F76-9F6E-223B2A86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GraphQL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844D8-B520-4C4A-BADC-C7C03C0B1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 Core 6.0 with HotChocolate 12</a:t>
            </a:r>
          </a:p>
        </p:txBody>
      </p:sp>
    </p:spTree>
    <p:extLst>
      <p:ext uri="{BB962C8B-B14F-4D97-AF65-F5344CB8AC3E}">
        <p14:creationId xmlns:p14="http://schemas.microsoft.com/office/powerpoint/2010/main" val="276401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joining!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A6C5EA-1B33-4860-8D6A-A17570951052}"/>
              </a:ext>
            </a:extLst>
          </p:cNvPr>
          <p:cNvSpPr txBox="1"/>
          <p:nvPr/>
        </p:nvSpPr>
        <p:spPr>
          <a:xfrm>
            <a:off x="541774" y="1809598"/>
            <a:ext cx="111084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https://aka.ms/efdocs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https://chillicream.com/docs/hotchocolate</a:t>
            </a:r>
            <a:r>
              <a:rPr lang="en-US" sz="2800" dirty="0"/>
              <a:t> </a:t>
            </a:r>
          </a:p>
        </p:txBody>
      </p: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B2C238E-C62B-4D79-992A-9A1102A13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989" y="5032825"/>
            <a:ext cx="1565240" cy="15652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45F30-3477-49BE-ACDF-DFD43425B406}"/>
              </a:ext>
            </a:extLst>
          </p:cNvPr>
          <p:cNvSpPr txBox="1"/>
          <p:nvPr/>
        </p:nvSpPr>
        <p:spPr>
          <a:xfrm>
            <a:off x="2828611" y="5553835"/>
            <a:ext cx="258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@JeremyLikness</a:t>
            </a:r>
          </a:p>
        </p:txBody>
      </p:sp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Symbol</vt:lpstr>
      <vt:lpstr>Open Sans</vt:lpstr>
      <vt:lpstr>Arial</vt:lpstr>
      <vt:lpstr>Consolas</vt:lpstr>
      <vt:lpstr>Calibri</vt:lpstr>
      <vt:lpstr>1_Office Theme</vt:lpstr>
      <vt:lpstr>3_Office Theme</vt:lpstr>
      <vt:lpstr>2_Office Theme</vt:lpstr>
      <vt:lpstr>PowerPoint Presentation</vt:lpstr>
      <vt:lpstr>Modern Data APIs with EF Core and GraphQL</vt:lpstr>
      <vt:lpstr>What is GraphQL?</vt:lpstr>
      <vt:lpstr>What about OData?</vt:lpstr>
      <vt:lpstr>Why use GraphQL?</vt:lpstr>
      <vt:lpstr>Demo: GraphQL </vt:lpstr>
      <vt:lpstr>Thanks for joining!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Jeremy Likness</cp:lastModifiedBy>
  <cp:revision>5</cp:revision>
  <dcterms:created xsi:type="dcterms:W3CDTF">2020-08-18T20:47:27Z</dcterms:created>
  <dcterms:modified xsi:type="dcterms:W3CDTF">2021-11-01T19:42:33Z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