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6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4152"/>
    <a:srgbClr val="FBF757"/>
    <a:srgbClr val="ED5A63"/>
    <a:srgbClr val="FF5050"/>
    <a:srgbClr val="F8FDCB"/>
    <a:srgbClr val="EEC186"/>
    <a:srgbClr val="D9AAB0"/>
    <a:srgbClr val="9CACB1"/>
    <a:srgbClr val="006760"/>
    <a:srgbClr val="D9A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EB97-7123-40C4-8742-8E551B004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02BB-4E30-4CC6-8ED8-BFA50498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8CED-73AF-4A40-A406-F218EBD5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C2F5-961C-4B5C-9A2D-C84ED890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731F-99AB-4909-928A-22DB59FF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19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FA7B-5D12-432B-AE81-FAE7229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A0527-0348-4049-93F7-A68D7E46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8595-3A40-4336-90B9-2C97F148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2212-44BA-4F26-AFEC-DDFC611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1301-0194-4647-A191-110E8ABA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499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DE3BA-E5F7-43A3-8022-167E2C4FC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96E2-9AE5-47DB-8F85-016EB1FC8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91B5-5486-4F92-B0F3-FA22E7F3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D785-B6D1-4AAB-A384-CB4F6DE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5E43-52D5-41EF-AB5B-0EB80876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58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D38F-109C-4000-84B8-54DF6295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BBD1-23FD-4DD8-B3C1-7DE9F7CC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B3A5-52EF-4BD8-B86F-0F9D5944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5456-1FBF-4FCA-A303-22855E1C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9B86-6812-4884-9003-B05D5C0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1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B6D9-BB9B-49DB-A716-D6984F25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CA5C-F279-464A-AD94-D06C35D4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A9CB-AF96-4AEA-88B8-985BFCF5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3299-FCBC-4F2A-A851-BEB25EE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16E0-F105-4D53-B946-02594549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30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5FAA-A424-46FF-AD15-2F3CE64F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FF5D-F996-4783-B424-6A2493C0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E9981-656D-4D97-8BBA-9C1ED6A6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ADB4-12A4-4F90-B079-8DB2F48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EC0A-D789-4796-A2FB-87D9362C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2AAB7-C4F8-4536-93A8-F31F62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244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3F69-8398-4752-9950-78820AE3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B6E1-5B82-4312-A3A0-85282DD5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15C0A-3D49-43E8-B65A-20E9DE47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7E3BA-69D2-4FDE-A045-9D33A1580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CB1C-0ACD-4AF1-B3B0-6EAE60F94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0472A-1565-42BA-A00E-BB68D68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21AAB-0A96-4ED9-807B-C7980088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61402-8148-4B49-947E-99CBD1B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19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895F-D987-44D3-B9CC-9D4D2BAF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DAC17-1FAD-4C7E-8E7A-6BC4D9D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A8A81-4A21-4300-8297-B112893E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F386A-A420-4779-8495-187F050D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195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18C1E-43A6-4B06-965B-91E25127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850F-6896-47CB-AE12-C7662D02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A050E-2824-4567-B6B0-5EDF418A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62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5994-0FE1-4CDE-81C8-A2DC86CA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1385-BEF0-489A-A4F0-4758E901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8E36-5BEC-4BEF-94BD-27096CA2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B67A-151F-4142-8E63-2CD38616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BC72-09CB-4958-8E6D-09581E16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9F85-4C03-48F9-B0A5-B5275802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36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37F0-08B5-422C-BC59-281162D8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5EA61-9669-43DF-8B6A-B8F6FE6E2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A2820-AB74-478F-8DCA-E6FDB429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A0090-B480-42D0-86E1-F25ACD36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A10F-EC33-425D-8FDC-08DB114D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95D8C-9191-4B17-8A92-283A8829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D2779-3240-4F33-BF72-50519474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022B-8BBC-410F-A884-591C7701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08F7-4743-4F3A-8F39-0F56E69A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D4AF-CE3C-4778-A1F3-6254AF6E1E30}" type="datetimeFigureOut">
              <a:rPr lang="en-PH" smtClean="0"/>
              <a:t>03/11/2021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8C01-2D86-401F-A1A2-6164C7D1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9CD7-9254-4B49-94E3-AAB648D60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DB8D-98A6-4850-94B6-615122DB91D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A3A67-B7D0-44EE-8656-CC11BEB617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0772340-01B1-4E51-BCF5-80E0D399A095}"/>
              </a:ext>
            </a:extLst>
          </p:cNvPr>
          <p:cNvSpPr/>
          <p:nvPr/>
        </p:nvSpPr>
        <p:spPr>
          <a:xfrm>
            <a:off x="5341641" y="2153975"/>
            <a:ext cx="1508718" cy="1117426"/>
          </a:xfrm>
          <a:prstGeom prst="triangl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8983D-5F04-462D-84AF-6EAF056865DF}"/>
              </a:ext>
            </a:extLst>
          </p:cNvPr>
          <p:cNvSpPr/>
          <p:nvPr/>
        </p:nvSpPr>
        <p:spPr>
          <a:xfrm>
            <a:off x="5246057" y="3655594"/>
            <a:ext cx="1699886" cy="102500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37BC04-3660-4D6A-9BA8-AB37569BC583}"/>
              </a:ext>
            </a:extLst>
          </p:cNvPr>
          <p:cNvSpPr/>
          <p:nvPr/>
        </p:nvSpPr>
        <p:spPr>
          <a:xfrm>
            <a:off x="5747467" y="4408666"/>
            <a:ext cx="697066" cy="60072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5AA588-6D23-4199-AE80-180E57DD431F}"/>
              </a:ext>
            </a:extLst>
          </p:cNvPr>
          <p:cNvSpPr/>
          <p:nvPr/>
        </p:nvSpPr>
        <p:spPr>
          <a:xfrm>
            <a:off x="5765756" y="1825189"/>
            <a:ext cx="697066" cy="60072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E4E1A-4A19-44F9-848A-81E4F8789CB7}"/>
              </a:ext>
            </a:extLst>
          </p:cNvPr>
          <p:cNvSpPr/>
          <p:nvPr/>
        </p:nvSpPr>
        <p:spPr>
          <a:xfrm>
            <a:off x="-5261560" y="2921168"/>
            <a:ext cx="43281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dirty="0">
                <a:solidFill>
                  <a:schemeClr val="bg1"/>
                </a:solidFill>
                <a:latin typeface="Pirulen Rg" panose="020B0605020200080104" pitchFamily="34" charset="0"/>
              </a:rPr>
              <a:t>INSERT</a:t>
            </a:r>
            <a:endParaRPr lang="en-PH" sz="6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DFC3EF-8C27-4B01-91E8-75EB37ED8371}"/>
              </a:ext>
            </a:extLst>
          </p:cNvPr>
          <p:cNvSpPr/>
          <p:nvPr/>
        </p:nvSpPr>
        <p:spPr>
          <a:xfrm>
            <a:off x="13772711" y="3629459"/>
            <a:ext cx="3734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dirty="0">
                <a:solidFill>
                  <a:srgbClr val="D94152"/>
                </a:solidFill>
                <a:latin typeface="Pirulen Rg" panose="020B0605020200080104" pitchFamily="34" charset="0"/>
              </a:rPr>
              <a:t>TITLE</a:t>
            </a:r>
            <a:endParaRPr lang="en-PH" sz="6000" dirty="0">
              <a:solidFill>
                <a:srgbClr val="D94152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EDC312-82C4-4F2B-9223-3195EC3EF455}"/>
              </a:ext>
            </a:extLst>
          </p:cNvPr>
          <p:cNvSpPr/>
          <p:nvPr/>
        </p:nvSpPr>
        <p:spPr>
          <a:xfrm>
            <a:off x="-11393430" y="-7355202"/>
            <a:ext cx="5576352" cy="5507351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D4BDD5E-F845-4F1C-B02E-62C5F564FCB7}"/>
              </a:ext>
            </a:extLst>
          </p:cNvPr>
          <p:cNvSpPr/>
          <p:nvPr/>
        </p:nvSpPr>
        <p:spPr>
          <a:xfrm>
            <a:off x="-14147800" y="5284909"/>
            <a:ext cx="7391400" cy="5791200"/>
          </a:xfrm>
          <a:prstGeom prst="triangle">
            <a:avLst/>
          </a:prstGeom>
          <a:noFill/>
          <a:ln w="355600">
            <a:solidFill>
              <a:srgbClr val="ED5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6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12FB7-9ABC-4BAD-B9C9-2D8D46B408DF}"/>
              </a:ext>
            </a:extLst>
          </p:cNvPr>
          <p:cNvSpPr/>
          <p:nvPr/>
        </p:nvSpPr>
        <p:spPr>
          <a:xfrm>
            <a:off x="18770839" y="-6792278"/>
            <a:ext cx="4718289" cy="4381501"/>
          </a:xfrm>
          <a:prstGeom prst="rect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AF2763-0D16-4E54-B86E-CFF409C4059B}"/>
              </a:ext>
            </a:extLst>
          </p:cNvPr>
          <p:cNvSpPr/>
          <p:nvPr/>
        </p:nvSpPr>
        <p:spPr>
          <a:xfrm rot="1321557">
            <a:off x="19159255" y="8289619"/>
            <a:ext cx="6080689" cy="5572978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96CDC3-A21C-4531-A81C-6BCFF5A4A1AC}"/>
              </a:ext>
            </a:extLst>
          </p:cNvPr>
          <p:cNvSpPr/>
          <p:nvPr/>
        </p:nvSpPr>
        <p:spPr>
          <a:xfrm>
            <a:off x="5404513" y="8229601"/>
            <a:ext cx="4012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</a:rPr>
              <a:t>Subtitle Here Subtitle Here Subtitle Here</a:t>
            </a:r>
          </a:p>
          <a:p>
            <a:endParaRPr lang="en-PH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9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A3A67-B7D0-44EE-8656-CC11BEB617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0" dirty="0">
              <a:latin typeface="Pirulen Rg" panose="020B0605020200080104" pitchFamily="34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E29AAB5-4340-465D-B0C1-E7007DCD69E6}"/>
              </a:ext>
            </a:extLst>
          </p:cNvPr>
          <p:cNvSpPr/>
          <p:nvPr/>
        </p:nvSpPr>
        <p:spPr>
          <a:xfrm>
            <a:off x="5918200" y="2495550"/>
            <a:ext cx="355600" cy="352607"/>
          </a:xfrm>
          <a:prstGeom prst="triangle">
            <a:avLst/>
          </a:prstGeom>
          <a:noFill/>
          <a:ln w="76200">
            <a:solidFill>
              <a:srgbClr val="ED5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D9415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59A40-04F2-4B61-8005-F42A2FE777B2}"/>
              </a:ext>
            </a:extLst>
          </p:cNvPr>
          <p:cNvSpPr/>
          <p:nvPr/>
        </p:nvSpPr>
        <p:spPr>
          <a:xfrm>
            <a:off x="6553200" y="2495549"/>
            <a:ext cx="355600" cy="35260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CDE3A8-4EBA-4005-B155-BED1E580C3DA}"/>
              </a:ext>
            </a:extLst>
          </p:cNvPr>
          <p:cNvSpPr/>
          <p:nvPr/>
        </p:nvSpPr>
        <p:spPr>
          <a:xfrm>
            <a:off x="5283200" y="2495550"/>
            <a:ext cx="355600" cy="3526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18DA9F-BA98-47C6-BA25-3BA5B42D98A2}"/>
              </a:ext>
            </a:extLst>
          </p:cNvPr>
          <p:cNvSpPr/>
          <p:nvPr/>
        </p:nvSpPr>
        <p:spPr>
          <a:xfrm>
            <a:off x="3745698" y="2927948"/>
            <a:ext cx="50562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b="1" dirty="0" err="1">
                <a:solidFill>
                  <a:schemeClr val="bg1"/>
                </a:solidFill>
                <a:latin typeface="Pirulen Rg" panose="020B0605020200080104" pitchFamily="34" charset="0"/>
              </a:rPr>
              <a:t>KitaDermawan</a:t>
            </a:r>
            <a:r>
              <a:rPr lang="en-PH" sz="6000" b="1" dirty="0">
                <a:solidFill>
                  <a:schemeClr val="bg1"/>
                </a:solidFill>
                <a:latin typeface="Pirulen Rg" panose="020B0605020200080104" pitchFamily="34" charset="0"/>
              </a:rPr>
              <a:t> Or</a:t>
            </a:r>
            <a:endParaRPr lang="en-PH" sz="60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47B1BF-0437-40FB-AD0E-666EB4CCA3DF}"/>
              </a:ext>
            </a:extLst>
          </p:cNvPr>
          <p:cNvSpPr/>
          <p:nvPr/>
        </p:nvSpPr>
        <p:spPr>
          <a:xfrm>
            <a:off x="4255791" y="4686300"/>
            <a:ext cx="3734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b="1" dirty="0" err="1">
                <a:solidFill>
                  <a:srgbClr val="D94152"/>
                </a:solidFill>
              </a:rPr>
              <a:t>Maskerin</a:t>
            </a:r>
            <a:endParaRPr lang="en-PH" sz="6000" b="1" dirty="0">
              <a:solidFill>
                <a:srgbClr val="D94152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14EA9E-FBBB-4B77-B81A-AFFF8AF14F39}"/>
              </a:ext>
            </a:extLst>
          </p:cNvPr>
          <p:cNvSpPr/>
          <p:nvPr/>
        </p:nvSpPr>
        <p:spPr>
          <a:xfrm>
            <a:off x="-839730" y="-3011802"/>
            <a:ext cx="5576352" cy="5507351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021F38C3-4E9C-4189-BB72-8252498AC2BD}"/>
              </a:ext>
            </a:extLst>
          </p:cNvPr>
          <p:cNvSpPr/>
          <p:nvPr/>
        </p:nvSpPr>
        <p:spPr>
          <a:xfrm>
            <a:off x="-2108200" y="3897445"/>
            <a:ext cx="7391400" cy="5791200"/>
          </a:xfrm>
          <a:prstGeom prst="triangle">
            <a:avLst/>
          </a:prstGeom>
          <a:noFill/>
          <a:ln w="355600">
            <a:solidFill>
              <a:srgbClr val="ED5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FF006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62D37E-4268-43FE-BAEA-A5C04E570214}"/>
              </a:ext>
            </a:extLst>
          </p:cNvPr>
          <p:cNvSpPr/>
          <p:nvPr/>
        </p:nvSpPr>
        <p:spPr>
          <a:xfrm>
            <a:off x="8674339" y="-2190751"/>
            <a:ext cx="4718289" cy="4381501"/>
          </a:xfrm>
          <a:prstGeom prst="rect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69D85F-0063-4A28-A66E-BE53191F7F57}"/>
              </a:ext>
            </a:extLst>
          </p:cNvPr>
          <p:cNvSpPr/>
          <p:nvPr/>
        </p:nvSpPr>
        <p:spPr>
          <a:xfrm rot="1321557">
            <a:off x="8453155" y="4566295"/>
            <a:ext cx="6080689" cy="5572978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45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D955FA-67DF-4E4C-B4A0-260DDA1574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0" dirty="0">
              <a:latin typeface="Pirulen Rg" panose="020B06050202000801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B20F75-2CB4-4D41-AED4-1D08FE2A508E}"/>
              </a:ext>
            </a:extLst>
          </p:cNvPr>
          <p:cNvSpPr/>
          <p:nvPr/>
        </p:nvSpPr>
        <p:spPr>
          <a:xfrm>
            <a:off x="1747034" y="1269724"/>
            <a:ext cx="8972550" cy="390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E732542-9F49-4528-B202-AA829D78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8" t="12103" r="43965" b="41643"/>
          <a:stretch/>
        </p:blipFill>
        <p:spPr>
          <a:xfrm>
            <a:off x="0" y="49247"/>
            <a:ext cx="4263727" cy="686055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245FA17-2DC0-45DF-ABB7-CBD082E49B27}"/>
              </a:ext>
            </a:extLst>
          </p:cNvPr>
          <p:cNvSpPr/>
          <p:nvPr/>
        </p:nvSpPr>
        <p:spPr>
          <a:xfrm>
            <a:off x="4470521" y="2207345"/>
            <a:ext cx="5711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KitaDermawan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yang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ODGJ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84298D-1103-444A-968D-3BC04BA164CB}"/>
              </a:ext>
            </a:extLst>
          </p:cNvPr>
          <p:cNvSpPr/>
          <p:nvPr/>
        </p:nvSpPr>
        <p:spPr>
          <a:xfrm>
            <a:off x="4470521" y="3361843"/>
            <a:ext cx="464829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komentar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H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F3DFC-6952-4EB3-B462-F5616F3DA3AA}"/>
              </a:ext>
            </a:extLst>
          </p:cNvPr>
          <p:cNvSpPr/>
          <p:nvPr/>
        </p:nvSpPr>
        <p:spPr>
          <a:xfrm>
            <a:off x="4470521" y="1679701"/>
            <a:ext cx="3477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b="1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KitaDermawan</a:t>
            </a:r>
            <a:endParaRPr lang="en-PH" sz="2400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81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D955FA-67DF-4E4C-B4A0-260DDA1574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A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0" dirty="0">
              <a:latin typeface="Pirulen Rg" panose="020B06050202000801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E7A09-6685-436E-A6C9-50143CBB8B58}"/>
              </a:ext>
            </a:extLst>
          </p:cNvPr>
          <p:cNvSpPr/>
          <p:nvPr/>
        </p:nvSpPr>
        <p:spPr>
          <a:xfrm>
            <a:off x="1285875" y="1451737"/>
            <a:ext cx="8972550" cy="395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E9F5C-5B5E-4C20-B637-1BF5A7CB0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12343" r="57500" b="41403"/>
          <a:stretch/>
        </p:blipFill>
        <p:spPr>
          <a:xfrm>
            <a:off x="7449142" y="0"/>
            <a:ext cx="4551175" cy="73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0DCE63-7BCC-4BE3-8354-210D7C9040FD}"/>
              </a:ext>
            </a:extLst>
          </p:cNvPr>
          <p:cNvSpPr/>
          <p:nvPr/>
        </p:nvSpPr>
        <p:spPr>
          <a:xfrm>
            <a:off x="1770652" y="2478088"/>
            <a:ext cx="57110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Maskerin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ver.2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edukasi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seputar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covid dan masker, yang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maskerin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kerjakan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Ketika mini project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PH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D0BAE-AB58-420B-AB2F-9D0A5D4CCBBA}"/>
              </a:ext>
            </a:extLst>
          </p:cNvPr>
          <p:cNvSpPr/>
          <p:nvPr/>
        </p:nvSpPr>
        <p:spPr>
          <a:xfrm>
            <a:off x="1770652" y="3419399"/>
            <a:ext cx="46482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seputar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endParaRPr lang="en-PH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Covid (</a:t>
            </a:r>
            <a:r>
              <a:rPr lang="en-PH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P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covid)</a:t>
            </a:r>
          </a:p>
          <a:p>
            <a:endParaRPr lang="en-PH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A1515-F1A6-4F1E-9D50-9707AEDBDB9F}"/>
              </a:ext>
            </a:extLst>
          </p:cNvPr>
          <p:cNvSpPr/>
          <p:nvPr/>
        </p:nvSpPr>
        <p:spPr>
          <a:xfrm>
            <a:off x="1776253" y="1856531"/>
            <a:ext cx="3477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2400" b="1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Maskerin</a:t>
            </a:r>
            <a:r>
              <a:rPr lang="en-PH" sz="24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Ver.2</a:t>
            </a:r>
          </a:p>
        </p:txBody>
      </p:sp>
    </p:spTree>
    <p:extLst>
      <p:ext uri="{BB962C8B-B14F-4D97-AF65-F5344CB8AC3E}">
        <p14:creationId xmlns:p14="http://schemas.microsoft.com/office/powerpoint/2010/main" val="3787752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A3A67-B7D0-44EE-8656-CC11BEB617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419C2-A43C-40EF-B03C-FA712321812C}"/>
              </a:ext>
            </a:extLst>
          </p:cNvPr>
          <p:cNvGrpSpPr/>
          <p:nvPr/>
        </p:nvGrpSpPr>
        <p:grpSpPr>
          <a:xfrm>
            <a:off x="14089885" y="1310892"/>
            <a:ext cx="3250457" cy="4732265"/>
            <a:chOff x="754885" y="1310892"/>
            <a:chExt cx="3250457" cy="47322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1D1E7F-623D-44BF-AFDF-1F9B98C72035}"/>
                </a:ext>
              </a:extLst>
            </p:cNvPr>
            <p:cNvSpPr/>
            <p:nvPr/>
          </p:nvSpPr>
          <p:spPr>
            <a:xfrm>
              <a:off x="754885" y="1310892"/>
              <a:ext cx="3250457" cy="473226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179E0F-DB9D-4D3A-95ED-2F0958015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r="23143"/>
            <a:stretch/>
          </p:blipFill>
          <p:spPr>
            <a:xfrm>
              <a:off x="1367794" y="1893393"/>
              <a:ext cx="1969444" cy="1795066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8CC7C0-497E-440B-B7A9-0393A0FBF5E5}"/>
                </a:ext>
              </a:extLst>
            </p:cNvPr>
            <p:cNvSpPr/>
            <p:nvPr/>
          </p:nvSpPr>
          <p:spPr>
            <a:xfrm>
              <a:off x="988248" y="4377557"/>
              <a:ext cx="278373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Hundreds of cash-strapped contestants accept an invitation to compete in children's games for a tempting prize, but the stakes are deadly.</a:t>
              </a:r>
              <a:endParaRPr lang="en-PH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6326AA7-E400-433C-80CB-73E1AC4A0AF3}"/>
                </a:ext>
              </a:extLst>
            </p:cNvPr>
            <p:cNvSpPr/>
            <p:nvPr/>
          </p:nvSpPr>
          <p:spPr>
            <a:xfrm>
              <a:off x="1090139" y="3932406"/>
              <a:ext cx="25247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TEXT HERE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2164C-9249-4E77-8DEF-A861542629F8}"/>
              </a:ext>
            </a:extLst>
          </p:cNvPr>
          <p:cNvGrpSpPr/>
          <p:nvPr/>
        </p:nvGrpSpPr>
        <p:grpSpPr>
          <a:xfrm>
            <a:off x="17800559" y="1310891"/>
            <a:ext cx="3250457" cy="4732265"/>
            <a:chOff x="4465559" y="1310891"/>
            <a:chExt cx="3250457" cy="47322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EEFA5E-5C4C-4A83-8739-AE33D4EC82A0}"/>
                </a:ext>
              </a:extLst>
            </p:cNvPr>
            <p:cNvSpPr/>
            <p:nvPr/>
          </p:nvSpPr>
          <p:spPr>
            <a:xfrm>
              <a:off x="4465559" y="1310891"/>
              <a:ext cx="3250457" cy="473226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ECE51D-517B-43E5-B02C-3480F779A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4" r="21429"/>
            <a:stretch/>
          </p:blipFill>
          <p:spPr>
            <a:xfrm>
              <a:off x="5144505" y="1912241"/>
              <a:ext cx="1969444" cy="177621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2277EA-3B0D-4433-B0FE-60A372934B3F}"/>
                </a:ext>
              </a:extLst>
            </p:cNvPr>
            <p:cNvSpPr/>
            <p:nvPr/>
          </p:nvSpPr>
          <p:spPr>
            <a:xfrm>
              <a:off x="4697794" y="4381985"/>
              <a:ext cx="278373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Hundreds of cash-strapped contestants accept an invitation to compete in children's games for a tempting prize, but the stakes are deadly.</a:t>
              </a:r>
              <a:endParaRPr lang="en-PH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5EDDC8-6585-42F9-876A-5081BBCD812E}"/>
                </a:ext>
              </a:extLst>
            </p:cNvPr>
            <p:cNvSpPr/>
            <p:nvPr/>
          </p:nvSpPr>
          <p:spPr>
            <a:xfrm>
              <a:off x="4799685" y="3936834"/>
              <a:ext cx="25247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TEXT HERE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B658E1-46DC-4A2C-ABA8-E7DF749949DC}"/>
              </a:ext>
            </a:extLst>
          </p:cNvPr>
          <p:cNvGrpSpPr/>
          <p:nvPr/>
        </p:nvGrpSpPr>
        <p:grpSpPr>
          <a:xfrm>
            <a:off x="21511233" y="1310890"/>
            <a:ext cx="3245144" cy="4732265"/>
            <a:chOff x="8176233" y="1310890"/>
            <a:chExt cx="3245144" cy="47322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852D718-DCC6-4794-8CBF-A7E5E0E38D0D}"/>
                </a:ext>
              </a:extLst>
            </p:cNvPr>
            <p:cNvSpPr/>
            <p:nvPr/>
          </p:nvSpPr>
          <p:spPr>
            <a:xfrm>
              <a:off x="8176233" y="1310890"/>
              <a:ext cx="3245144" cy="4732265"/>
            </a:xfrm>
            <a:prstGeom prst="roundRect">
              <a:avLst/>
            </a:prstGeom>
            <a:solidFill>
              <a:srgbClr val="D94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814FC41-A7D2-4E5D-BA5A-9398E102D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6" r="16543"/>
            <a:stretch/>
          </p:blipFill>
          <p:spPr>
            <a:xfrm>
              <a:off x="8796676" y="1912241"/>
              <a:ext cx="2004257" cy="177621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3474D7-250B-418F-9159-4654456DC07A}"/>
                </a:ext>
              </a:extLst>
            </p:cNvPr>
            <p:cNvSpPr/>
            <p:nvPr/>
          </p:nvSpPr>
          <p:spPr>
            <a:xfrm>
              <a:off x="8420020" y="4377557"/>
              <a:ext cx="2783732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Hundreds of cash-strapped contestants accept an invitation to compete in children's games for a tempting prize, but the stakes are deadly.</a:t>
              </a:r>
              <a:endParaRPr lang="en-PH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75314-1528-472C-BFD1-A8627372F01D}"/>
                </a:ext>
              </a:extLst>
            </p:cNvPr>
            <p:cNvSpPr/>
            <p:nvPr/>
          </p:nvSpPr>
          <p:spPr>
            <a:xfrm>
              <a:off x="8521911" y="3932406"/>
              <a:ext cx="25247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PH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TEXT HERE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2429C4E-8BAA-4B8E-8546-93F82965F7D3}"/>
              </a:ext>
            </a:extLst>
          </p:cNvPr>
          <p:cNvSpPr/>
          <p:nvPr/>
        </p:nvSpPr>
        <p:spPr>
          <a:xfrm>
            <a:off x="17838998" y="424613"/>
            <a:ext cx="32504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24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E9E8A-B95A-4D59-8DB4-F23CD50F8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0" dirty="0">
              <a:latin typeface="Pirulen Rg" panose="020B0605020200080104" pitchFamily="34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F72467C-E50A-49B8-A443-BF2D4ACB2E2E}"/>
              </a:ext>
            </a:extLst>
          </p:cNvPr>
          <p:cNvSpPr/>
          <p:nvPr/>
        </p:nvSpPr>
        <p:spPr>
          <a:xfrm>
            <a:off x="5918200" y="2495550"/>
            <a:ext cx="355600" cy="352607"/>
          </a:xfrm>
          <a:prstGeom prst="triangle">
            <a:avLst/>
          </a:prstGeom>
          <a:noFill/>
          <a:ln w="76200">
            <a:solidFill>
              <a:srgbClr val="ED5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D9415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227706-9AE8-4D5F-9913-F0D0B3D83B00}"/>
              </a:ext>
            </a:extLst>
          </p:cNvPr>
          <p:cNvSpPr/>
          <p:nvPr/>
        </p:nvSpPr>
        <p:spPr>
          <a:xfrm>
            <a:off x="6553200" y="2495549"/>
            <a:ext cx="355600" cy="35260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10166A-056E-4BEF-ADE6-2036299646B1}"/>
              </a:ext>
            </a:extLst>
          </p:cNvPr>
          <p:cNvSpPr/>
          <p:nvPr/>
        </p:nvSpPr>
        <p:spPr>
          <a:xfrm>
            <a:off x="5283200" y="2495550"/>
            <a:ext cx="355600" cy="3526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A6C8FD-236A-402C-BDA7-ECB005FFAED4}"/>
              </a:ext>
            </a:extLst>
          </p:cNvPr>
          <p:cNvSpPr/>
          <p:nvPr/>
        </p:nvSpPr>
        <p:spPr>
          <a:xfrm>
            <a:off x="3634611" y="2921167"/>
            <a:ext cx="4224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b="1" dirty="0">
                <a:solidFill>
                  <a:schemeClr val="bg1"/>
                </a:solidFill>
                <a:latin typeface="Pirulen Rg" panose="020B0605020200080104" pitchFamily="34" charset="0"/>
              </a:rPr>
              <a:t>THANK</a:t>
            </a:r>
            <a:endParaRPr lang="en-PH" sz="6000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B5C751-A479-47BC-95B0-B00715C03727}"/>
              </a:ext>
            </a:extLst>
          </p:cNvPr>
          <p:cNvSpPr/>
          <p:nvPr/>
        </p:nvSpPr>
        <p:spPr>
          <a:xfrm>
            <a:off x="4768611" y="3629459"/>
            <a:ext cx="3734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PH" sz="6000" b="1" dirty="0">
                <a:solidFill>
                  <a:srgbClr val="D94152"/>
                </a:solidFill>
                <a:latin typeface="Pirulen Rg" panose="020B0605020200080104" pitchFamily="34" charset="0"/>
              </a:rPr>
              <a:t>YOU</a:t>
            </a:r>
            <a:endParaRPr lang="en-PH" sz="6000" b="1" dirty="0">
              <a:solidFill>
                <a:srgbClr val="D94152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759A28-265B-43C0-85BC-FCE6FF97DE67}"/>
              </a:ext>
            </a:extLst>
          </p:cNvPr>
          <p:cNvSpPr/>
          <p:nvPr/>
        </p:nvSpPr>
        <p:spPr>
          <a:xfrm>
            <a:off x="-839730" y="-3011802"/>
            <a:ext cx="5576352" cy="5507351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5DD51EA-F7F6-49BE-8C22-CD4A4FDC4AAE}"/>
              </a:ext>
            </a:extLst>
          </p:cNvPr>
          <p:cNvSpPr/>
          <p:nvPr/>
        </p:nvSpPr>
        <p:spPr>
          <a:xfrm>
            <a:off x="-2108200" y="3897445"/>
            <a:ext cx="7391400" cy="5791200"/>
          </a:xfrm>
          <a:prstGeom prst="triangle">
            <a:avLst/>
          </a:prstGeom>
          <a:noFill/>
          <a:ln w="355600">
            <a:solidFill>
              <a:srgbClr val="ED5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FF0066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56DDC-E081-4A5D-8134-FFACCF22E276}"/>
              </a:ext>
            </a:extLst>
          </p:cNvPr>
          <p:cNvSpPr/>
          <p:nvPr/>
        </p:nvSpPr>
        <p:spPr>
          <a:xfrm>
            <a:off x="8674339" y="-2190751"/>
            <a:ext cx="4718289" cy="4381501"/>
          </a:xfrm>
          <a:prstGeom prst="rect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3C4DDC-2D7D-4D2F-9370-77DB68803CA5}"/>
              </a:ext>
            </a:extLst>
          </p:cNvPr>
          <p:cNvSpPr/>
          <p:nvPr/>
        </p:nvSpPr>
        <p:spPr>
          <a:xfrm rot="1321557">
            <a:off x="8453155" y="4566295"/>
            <a:ext cx="6080689" cy="5572978"/>
          </a:xfrm>
          <a:prstGeom prst="ellipse">
            <a:avLst/>
          </a:prstGeom>
          <a:noFill/>
          <a:ln w="355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949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174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Pirulen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Jeremy Manurung</cp:lastModifiedBy>
  <cp:revision>73</cp:revision>
  <dcterms:created xsi:type="dcterms:W3CDTF">2021-09-19T20:49:00Z</dcterms:created>
  <dcterms:modified xsi:type="dcterms:W3CDTF">2021-11-03T05:33:31Z</dcterms:modified>
</cp:coreProperties>
</file>