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e25f728d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e25f728d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e25f728d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e25f728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e25f728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e25f728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299775"/>
            <a:ext cx="9144000" cy="98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The BlahBlahBot</a:t>
            </a:r>
            <a:endParaRPr/>
          </a:p>
        </p:txBody>
      </p:sp>
      <p:sp>
        <p:nvSpPr>
          <p:cNvPr id="55" name="Google Shape;55;p13"/>
          <p:cNvSpPr txBox="1"/>
          <p:nvPr/>
        </p:nvSpPr>
        <p:spPr>
          <a:xfrm>
            <a:off x="0" y="4452375"/>
            <a:ext cx="9144000" cy="6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600">
                <a:solidFill>
                  <a:schemeClr val="dk2"/>
                </a:solidFill>
              </a:rPr>
              <a:t>Made by Jérémy M., Matthew M. &amp; Casimir N.</a:t>
            </a:r>
            <a:endParaRPr sz="2600">
              <a:solidFill>
                <a:schemeClr val="dk2"/>
              </a:solidFill>
            </a:endParaRPr>
          </a:p>
        </p:txBody>
      </p:sp>
      <p:pic>
        <p:nvPicPr>
          <p:cNvPr id="56" name="Google Shape;56;p13"/>
          <p:cNvPicPr preferRelativeResize="0"/>
          <p:nvPr/>
        </p:nvPicPr>
        <p:blipFill>
          <a:blip r:embed="rId3">
            <a:alphaModFix/>
          </a:blip>
          <a:stretch>
            <a:fillRect/>
          </a:stretch>
        </p:blipFill>
        <p:spPr>
          <a:xfrm>
            <a:off x="2661600" y="1434375"/>
            <a:ext cx="3820801" cy="2865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0" y="421975"/>
            <a:ext cx="9144000" cy="105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220"/>
              <a:t>What is the problem encountered?</a:t>
            </a:r>
            <a:endParaRPr sz="4220"/>
          </a:p>
        </p:txBody>
      </p:sp>
      <p:sp>
        <p:nvSpPr>
          <p:cNvPr id="62" name="Google Shape;62;p14"/>
          <p:cNvSpPr txBox="1"/>
          <p:nvPr>
            <p:ph idx="1" type="body"/>
          </p:nvPr>
        </p:nvSpPr>
        <p:spPr>
          <a:xfrm>
            <a:off x="311700" y="2684650"/>
            <a:ext cx="8520600" cy="170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100"/>
              <a:t>Everyone has that annoying friend who sends voice messages all the time. You can’t listen to it right now? You don’t have the time? Well now, our Telegram bot will solve this for you!</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67600"/>
            <a:ext cx="8520600" cy="105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220"/>
              <a:t>What are the functionalities?</a:t>
            </a:r>
            <a:endParaRPr sz="4220"/>
          </a:p>
        </p:txBody>
      </p:sp>
      <p:sp>
        <p:nvSpPr>
          <p:cNvPr id="68" name="Google Shape;68;p15"/>
          <p:cNvSpPr txBox="1"/>
          <p:nvPr>
            <p:ph idx="1" type="body"/>
          </p:nvPr>
        </p:nvSpPr>
        <p:spPr>
          <a:xfrm>
            <a:off x="0" y="1749475"/>
            <a:ext cx="9144000" cy="3147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b="1" lang="en-GB" sz="2100"/>
              <a:t>Activation</a:t>
            </a:r>
            <a:r>
              <a:rPr lang="en-GB" sz="2100"/>
              <a:t>: you can activate or deactivate the bot with the command </a:t>
            </a:r>
            <a:r>
              <a:rPr i="1" lang="en-GB" sz="2100"/>
              <a:t>/activate</a:t>
            </a:r>
            <a:r>
              <a:rPr lang="en-GB" sz="2100"/>
              <a:t>.</a:t>
            </a:r>
            <a:endParaRPr sz="2100"/>
          </a:p>
          <a:p>
            <a:pPr indent="-361950" lvl="0" marL="457200" rtl="0" algn="l">
              <a:spcBef>
                <a:spcPts val="0"/>
              </a:spcBef>
              <a:spcAft>
                <a:spcPts val="0"/>
              </a:spcAft>
              <a:buSzPts val="2100"/>
              <a:buChar char="-"/>
            </a:pPr>
            <a:r>
              <a:rPr b="1" lang="en-GB" sz="2100"/>
              <a:t>Family</a:t>
            </a:r>
            <a:r>
              <a:rPr b="1" lang="en-GB" sz="2100"/>
              <a:t> </a:t>
            </a:r>
            <a:r>
              <a:rPr b="1" lang="en-GB" sz="2100"/>
              <a:t>friendly</a:t>
            </a:r>
            <a:r>
              <a:rPr lang="en-GB" sz="2100"/>
              <a:t>: you instruct the bot not to transcribe messages containing profanities. This option can be toggled on or off with the command </a:t>
            </a:r>
            <a:r>
              <a:rPr i="1" lang="en-GB" sz="2100"/>
              <a:t>/family_friendly</a:t>
            </a:r>
            <a:r>
              <a:rPr lang="en-GB" sz="2100"/>
              <a:t>.</a:t>
            </a:r>
            <a:endParaRPr sz="2100"/>
          </a:p>
          <a:p>
            <a:pPr indent="-361950" lvl="0" marL="457200" rtl="0" algn="l">
              <a:spcBef>
                <a:spcPts val="0"/>
              </a:spcBef>
              <a:spcAft>
                <a:spcPts val="0"/>
              </a:spcAft>
              <a:buSzPts val="2100"/>
              <a:buChar char="-"/>
            </a:pPr>
            <a:r>
              <a:rPr b="1" lang="en-GB" sz="2100"/>
              <a:t>Paraphraser</a:t>
            </a:r>
            <a:r>
              <a:rPr lang="en-GB" sz="2100"/>
              <a:t>: the bot will summarise messages that are more than 100 words long. This option can also be toggled on or off using the command </a:t>
            </a:r>
            <a:r>
              <a:rPr i="1" lang="en-GB" sz="2100"/>
              <a:t>/paraphrase</a:t>
            </a:r>
            <a:r>
              <a:rPr lang="en-GB" sz="2100"/>
              <a: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67600"/>
            <a:ext cx="8520600" cy="105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220"/>
              <a:t>How to set up the bot?</a:t>
            </a:r>
            <a:endParaRPr sz="4220"/>
          </a:p>
        </p:txBody>
      </p:sp>
      <p:sp>
        <p:nvSpPr>
          <p:cNvPr id="74" name="Google Shape;74;p16"/>
          <p:cNvSpPr txBox="1"/>
          <p:nvPr>
            <p:ph idx="1" type="body"/>
          </p:nvPr>
        </p:nvSpPr>
        <p:spPr>
          <a:xfrm>
            <a:off x="0" y="1904700"/>
            <a:ext cx="9144000" cy="3238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GB" sz="2100"/>
              <a:t>Create your own Telegram Bot Key and Hugging face key</a:t>
            </a:r>
            <a:endParaRPr sz="2100"/>
          </a:p>
          <a:p>
            <a:pPr indent="-361950" lvl="0" marL="457200" rtl="0" algn="l">
              <a:spcBef>
                <a:spcPts val="0"/>
              </a:spcBef>
              <a:spcAft>
                <a:spcPts val="0"/>
              </a:spcAft>
              <a:buSzPts val="2100"/>
              <a:buChar char="-"/>
            </a:pPr>
            <a:r>
              <a:rPr lang="en-GB" sz="2100"/>
              <a:t>Create a </a:t>
            </a:r>
            <a:r>
              <a:rPr b="1" lang="en-GB" sz="2100"/>
              <a:t>keys.py</a:t>
            </a:r>
            <a:r>
              <a:rPr lang="en-GB" sz="2100"/>
              <a:t> file with your keys.</a:t>
            </a:r>
            <a:endParaRPr sz="2100"/>
          </a:p>
          <a:p>
            <a:pPr indent="0" lvl="0" marL="457200" rtl="0" algn="l">
              <a:spcBef>
                <a:spcPts val="1200"/>
              </a:spcBef>
              <a:spcAft>
                <a:spcPts val="0"/>
              </a:spcAft>
              <a:buNone/>
            </a:pPr>
            <a:r>
              <a:t/>
            </a:r>
            <a:endParaRPr sz="2100"/>
          </a:p>
          <a:p>
            <a:pPr indent="0" lvl="0" marL="457200" rtl="0" algn="l">
              <a:spcBef>
                <a:spcPts val="1200"/>
              </a:spcBef>
              <a:spcAft>
                <a:spcPts val="0"/>
              </a:spcAft>
              <a:buNone/>
            </a:pPr>
            <a:r>
              <a:rPr i="1" lang="en-GB" sz="2100"/>
              <a:t>Example:</a:t>
            </a:r>
            <a:endParaRPr i="1" sz="2100"/>
          </a:p>
          <a:p>
            <a:pPr indent="0" lvl="0" marL="457200" rtl="0" algn="l">
              <a:spcBef>
                <a:spcPts val="1200"/>
              </a:spcBef>
              <a:spcAft>
                <a:spcPts val="0"/>
              </a:spcAft>
              <a:buNone/>
            </a:pPr>
            <a:r>
              <a:rPr lang="en-GB" sz="2100"/>
              <a:t>TELEGRAM_KEY = "xxxxxxxxxxxxxxxxxxxxxxxxxxxxxxxxx"</a:t>
            </a:r>
            <a:endParaRPr sz="2100"/>
          </a:p>
          <a:p>
            <a:pPr indent="0" lvl="0" marL="457200" rtl="0" algn="l">
              <a:spcBef>
                <a:spcPts val="1200"/>
              </a:spcBef>
              <a:spcAft>
                <a:spcPts val="1200"/>
              </a:spcAft>
              <a:buNone/>
            </a:pPr>
            <a:r>
              <a:rPr lang="en-GB" sz="2100"/>
              <a:t>HUGGING_FACE_KEY = "xxxxxxxxxxxxxxxxxxxxxxxxxxxxxxxxx"</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