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notesSlides/notesSlide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2.xml" ContentType="application/vnd.openxmlformats-officedocument.presentationml.notesSlide+xml"/>
  <Override PartName="/ppt/theme/themeOverride1.xml" ContentType="application/vnd.openxmlformats-officedocument.themeOverr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3.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4.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9" r:id="rId3"/>
    <p:sldId id="257" r:id="rId4"/>
    <p:sldId id="260" r:id="rId5"/>
    <p:sldId id="313" r:id="rId6"/>
    <p:sldId id="319" r:id="rId7"/>
    <p:sldId id="320" r:id="rId8"/>
    <p:sldId id="315" r:id="rId9"/>
    <p:sldId id="324" r:id="rId10"/>
    <p:sldId id="321" r:id="rId11"/>
    <p:sldId id="322" r:id="rId12"/>
    <p:sldId id="323" r:id="rId13"/>
    <p:sldId id="280" r:id="rId14"/>
    <p:sldId id="325" r:id="rId15"/>
    <p:sldId id="305"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A5A5A5"/>
    <a:srgbClr val="5F5F5F"/>
    <a:srgbClr val="606060"/>
    <a:srgbClr val="FEA205"/>
    <a:srgbClr val="E9EBEC"/>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62"/>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2020/11/28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2020/11/27</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228521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188421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74271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2305941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47832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418721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71080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246127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41518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hyperlink" Target="https://www.python.org/" TargetMode="External"/><Relationship Id="rId4" Type="http://schemas.openxmlformats.org/officeDocument/2006/relationships/tags" Target="../tags/tag92.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hyperlink" Target="https://www.jetbrains.com/pycharm/" TargetMode="External"/><Relationship Id="rId5" Type="http://schemas.openxmlformats.org/officeDocument/2006/relationships/tags" Target="../tags/tag100.xml"/><Relationship Id="rId10" Type="http://schemas.openxmlformats.org/officeDocument/2006/relationships/notesSlide" Target="../notesSlides/notesSlide11.xml"/><Relationship Id="rId4" Type="http://schemas.openxmlformats.org/officeDocument/2006/relationships/tags" Target="../tags/tag99.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notesSlide" Target="../notesSlides/notesSlide12.xml"/><Relationship Id="rId5" Type="http://schemas.openxmlformats.org/officeDocument/2006/relationships/tags" Target="../tags/tag108.xml"/><Relationship Id="rId10" Type="http://schemas.openxmlformats.org/officeDocument/2006/relationships/slideLayout" Target="../slideLayouts/slideLayout2.xml"/><Relationship Id="rId4" Type="http://schemas.openxmlformats.org/officeDocument/2006/relationships/tags" Target="../tags/tag107.xml"/><Relationship Id="rId9" Type="http://schemas.openxmlformats.org/officeDocument/2006/relationships/tags" Target="../tags/tag112.xml"/></Relationships>
</file>

<file path=ppt/slides/_rels/slide1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13.xml"/><Relationship Id="rId2" Type="http://schemas.openxmlformats.org/officeDocument/2006/relationships/tags" Target="../tags/tag113.xml"/><Relationship Id="rId1" Type="http://schemas.openxmlformats.org/officeDocument/2006/relationships/themeOverride" Target="../theme/themeOverride1.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1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 Type="http://schemas.openxmlformats.org/officeDocument/2006/relationships/tags" Target="../tags/tag122.xml"/><Relationship Id="rId21" Type="http://schemas.openxmlformats.org/officeDocument/2006/relationships/tags" Target="../tags/tag140.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notesSlide" Target="../notesSlides/notesSlide15.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tags" Target="../tags/tag139.xml"/><Relationship Id="rId29" Type="http://schemas.openxmlformats.org/officeDocument/2006/relationships/tags" Target="../tags/tag148.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slideLayout" Target="../slideLayouts/slideLayout1.xml"/><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tags" Target="../tags/tag150.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tags" Target="../tags/tag149.xml"/><Relationship Id="rId8" Type="http://schemas.openxmlformats.org/officeDocument/2006/relationships/tags" Target="../tags/tag12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notesSlide" Target="../notesSlides/notesSlide3.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hyperlink" Target="https://www.youtube.com/watch?v=THOEQ5soVpY" TargetMode="External"/></Relationships>
</file>

<file path=ppt/slides/_rels/slide4.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3" Type="http://schemas.openxmlformats.org/officeDocument/2006/relationships/tags" Target="../tags/tag55.xml"/><Relationship Id="rId21" Type="http://schemas.openxmlformats.org/officeDocument/2006/relationships/tags" Target="../tags/tag73.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notesSlide" Target="../notesSlides/notesSlide4.xml"/><Relationship Id="rId10" Type="http://schemas.openxmlformats.org/officeDocument/2006/relationships/tags" Target="../tags/tag62.xml"/><Relationship Id="rId19" Type="http://schemas.openxmlformats.org/officeDocument/2006/relationships/tags" Target="../tags/tag7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76.xml"/><Relationship Id="rId7"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hyperlink" Target="https://learn.onemonth.com/10-famous-websites-built-using-python/" TargetMode="Externa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85.xml"/><Relationship Id="rId7"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914374" y="1291464"/>
            <a:ext cx="5340629"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Introduction</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1056119" y="2287076"/>
            <a:ext cx="6552000" cy="67142"/>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862731" y="3283967"/>
            <a:ext cx="367873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Noto Sans S Chinese Regular"/>
                <a:ea typeface="Noto Sans S Chinese Medium" panose="020B0600000000000000" pitchFamily="34" charset="-122"/>
              </a:rPr>
              <a:t>Justin Jian Chen</a:t>
            </a:r>
            <a:endParaRPr lang="zh-CN" altLang="en-US" sz="3200" b="1" dirty="0">
              <a:solidFill>
                <a:prstClr val="white"/>
              </a:solidFill>
              <a:latin typeface="Noto Sans S Chinese Regular"/>
              <a:ea typeface="Noto Sans S Chinese Medium" panose="020B0600000000000000" pitchFamily="34" charset="-122"/>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29"/>
          <p:cNvGrpSpPr/>
          <p:nvPr>
            <p:custDataLst>
              <p:tags r:id="rId1"/>
            </p:custDataLst>
          </p:nvPr>
        </p:nvGrpSpPr>
        <p:grpSpPr>
          <a:xfrm>
            <a:off x="5804151" y="1427031"/>
            <a:ext cx="2434615" cy="4111307"/>
            <a:chOff x="-1" y="0"/>
            <a:chExt cx="4412270" cy="7450950"/>
          </a:xfrm>
          <a:solidFill>
            <a:srgbClr val="F1F9FD">
              <a:alpha val="1000"/>
            </a:srgbClr>
          </a:solidFill>
        </p:grpSpPr>
        <p:sp>
          <p:nvSpPr>
            <p:cNvPr id="5" name="Shape 1927"/>
            <p:cNvSpPr/>
            <p:nvPr/>
          </p:nvSpPr>
          <p:spPr>
            <a:xfrm>
              <a:off x="-1" y="0"/>
              <a:ext cx="4412270" cy="7450950"/>
            </a:xfrm>
            <a:custGeom>
              <a:avLst/>
              <a:gdLst/>
              <a:ahLst/>
              <a:cxnLst>
                <a:cxn ang="0">
                  <a:pos x="wd2" y="hd2"/>
                </a:cxn>
                <a:cxn ang="5400000">
                  <a:pos x="wd2" y="hd2"/>
                </a:cxn>
                <a:cxn ang="10800000">
                  <a:pos x="wd2" y="hd2"/>
                </a:cxn>
                <a:cxn ang="16200000">
                  <a:pos x="wd2" y="hd2"/>
                </a:cxn>
              </a:cxnLst>
              <a:rect l="0" t="0" r="r" b="b"/>
              <a:pathLst>
                <a:path w="21494" h="21522" extrusionOk="0">
                  <a:moveTo>
                    <a:pt x="4004" y="12687"/>
                  </a:moveTo>
                  <a:cubicBezTo>
                    <a:pt x="4460" y="12796"/>
                    <a:pt x="4885" y="12946"/>
                    <a:pt x="5264" y="13130"/>
                  </a:cubicBezTo>
                  <a:cubicBezTo>
                    <a:pt x="6171" y="13571"/>
                    <a:pt x="6786" y="14196"/>
                    <a:pt x="7740" y="14607"/>
                  </a:cubicBezTo>
                  <a:cubicBezTo>
                    <a:pt x="8204" y="14806"/>
                    <a:pt x="8732" y="14947"/>
                    <a:pt x="9292" y="15021"/>
                  </a:cubicBezTo>
                  <a:cubicBezTo>
                    <a:pt x="9675" y="15000"/>
                    <a:pt x="10061" y="15012"/>
                    <a:pt x="10438" y="15056"/>
                  </a:cubicBezTo>
                  <a:cubicBezTo>
                    <a:pt x="10605" y="15076"/>
                    <a:pt x="10771" y="15102"/>
                    <a:pt x="10923" y="15148"/>
                  </a:cubicBezTo>
                  <a:cubicBezTo>
                    <a:pt x="11074" y="15194"/>
                    <a:pt x="11206" y="15259"/>
                    <a:pt x="11310" y="15338"/>
                  </a:cubicBezTo>
                  <a:cubicBezTo>
                    <a:pt x="11318" y="15436"/>
                    <a:pt x="11308" y="15534"/>
                    <a:pt x="11282" y="15631"/>
                  </a:cubicBezTo>
                  <a:cubicBezTo>
                    <a:pt x="11223" y="15847"/>
                    <a:pt x="11082" y="16051"/>
                    <a:pt x="10988" y="16263"/>
                  </a:cubicBezTo>
                  <a:cubicBezTo>
                    <a:pt x="10829" y="16622"/>
                    <a:pt x="10807" y="17001"/>
                    <a:pt x="10607" y="17356"/>
                  </a:cubicBezTo>
                  <a:cubicBezTo>
                    <a:pt x="10393" y="17739"/>
                    <a:pt x="9986" y="18073"/>
                    <a:pt x="9442" y="18314"/>
                  </a:cubicBezTo>
                  <a:cubicBezTo>
                    <a:pt x="9262" y="18380"/>
                    <a:pt x="9031" y="18372"/>
                    <a:pt x="8867" y="18292"/>
                  </a:cubicBezTo>
                  <a:cubicBezTo>
                    <a:pt x="8732" y="18227"/>
                    <a:pt x="8666" y="18124"/>
                    <a:pt x="8695" y="18022"/>
                  </a:cubicBezTo>
                  <a:cubicBezTo>
                    <a:pt x="8819" y="17913"/>
                    <a:pt x="8917" y="17795"/>
                    <a:pt x="8986" y="17673"/>
                  </a:cubicBezTo>
                  <a:cubicBezTo>
                    <a:pt x="9093" y="17485"/>
                    <a:pt x="9134" y="17285"/>
                    <a:pt x="9101" y="17085"/>
                  </a:cubicBezTo>
                  <a:cubicBezTo>
                    <a:pt x="9039" y="16705"/>
                    <a:pt x="8718" y="16358"/>
                    <a:pt x="8214" y="16122"/>
                  </a:cubicBezTo>
                  <a:lnTo>
                    <a:pt x="8214" y="15876"/>
                  </a:lnTo>
                  <a:cubicBezTo>
                    <a:pt x="7936" y="15726"/>
                    <a:pt x="7639" y="15589"/>
                    <a:pt x="7325" y="15466"/>
                  </a:cubicBezTo>
                  <a:cubicBezTo>
                    <a:pt x="6019" y="14952"/>
                    <a:pt x="4486" y="14701"/>
                    <a:pt x="3063" y="14314"/>
                  </a:cubicBezTo>
                  <a:cubicBezTo>
                    <a:pt x="2201" y="14080"/>
                    <a:pt x="1380" y="13796"/>
                    <a:pt x="612" y="13466"/>
                  </a:cubicBezTo>
                  <a:cubicBezTo>
                    <a:pt x="130" y="13288"/>
                    <a:pt x="-101" y="12945"/>
                    <a:pt x="42" y="12619"/>
                  </a:cubicBezTo>
                  <a:cubicBezTo>
                    <a:pt x="107" y="12470"/>
                    <a:pt x="245" y="12340"/>
                    <a:pt x="397" y="12221"/>
                  </a:cubicBezTo>
                  <a:cubicBezTo>
                    <a:pt x="543" y="12105"/>
                    <a:pt x="707" y="11996"/>
                    <a:pt x="887" y="11895"/>
                  </a:cubicBezTo>
                  <a:cubicBezTo>
                    <a:pt x="1564" y="11503"/>
                    <a:pt x="2312" y="11157"/>
                    <a:pt x="3118" y="10864"/>
                  </a:cubicBezTo>
                  <a:cubicBezTo>
                    <a:pt x="3958" y="10557"/>
                    <a:pt x="4855" y="10310"/>
                    <a:pt x="5791" y="10126"/>
                  </a:cubicBezTo>
                  <a:cubicBezTo>
                    <a:pt x="6047" y="10085"/>
                    <a:pt x="6262" y="9983"/>
                    <a:pt x="6384" y="9844"/>
                  </a:cubicBezTo>
                  <a:cubicBezTo>
                    <a:pt x="6519" y="9691"/>
                    <a:pt x="6528" y="9510"/>
                    <a:pt x="6410" y="9353"/>
                  </a:cubicBezTo>
                  <a:cubicBezTo>
                    <a:pt x="6107" y="8941"/>
                    <a:pt x="5861" y="8516"/>
                    <a:pt x="5672" y="8081"/>
                  </a:cubicBezTo>
                  <a:cubicBezTo>
                    <a:pt x="5488" y="7654"/>
                    <a:pt x="5359" y="7220"/>
                    <a:pt x="5288" y="6782"/>
                  </a:cubicBezTo>
                  <a:cubicBezTo>
                    <a:pt x="5114" y="6551"/>
                    <a:pt x="4887" y="6336"/>
                    <a:pt x="4613" y="6142"/>
                  </a:cubicBezTo>
                  <a:cubicBezTo>
                    <a:pt x="4209" y="5856"/>
                    <a:pt x="3712" y="5623"/>
                    <a:pt x="3287" y="5347"/>
                  </a:cubicBezTo>
                  <a:cubicBezTo>
                    <a:pt x="2961" y="5136"/>
                    <a:pt x="2681" y="4901"/>
                    <a:pt x="2452" y="4648"/>
                  </a:cubicBezTo>
                  <a:cubicBezTo>
                    <a:pt x="2324" y="4562"/>
                    <a:pt x="2301" y="4437"/>
                    <a:pt x="2395" y="4336"/>
                  </a:cubicBezTo>
                  <a:cubicBezTo>
                    <a:pt x="2451" y="4276"/>
                    <a:pt x="2544" y="4231"/>
                    <a:pt x="2655" y="4211"/>
                  </a:cubicBezTo>
                  <a:cubicBezTo>
                    <a:pt x="2619" y="4156"/>
                    <a:pt x="2624" y="4094"/>
                    <a:pt x="2669" y="4040"/>
                  </a:cubicBezTo>
                  <a:cubicBezTo>
                    <a:pt x="2735" y="3963"/>
                    <a:pt x="2873" y="3916"/>
                    <a:pt x="3020" y="3922"/>
                  </a:cubicBezTo>
                  <a:cubicBezTo>
                    <a:pt x="3065" y="3848"/>
                    <a:pt x="3167" y="3792"/>
                    <a:pt x="3294" y="3771"/>
                  </a:cubicBezTo>
                  <a:cubicBezTo>
                    <a:pt x="3407" y="3752"/>
                    <a:pt x="3529" y="3763"/>
                    <a:pt x="3628" y="3801"/>
                  </a:cubicBezTo>
                  <a:lnTo>
                    <a:pt x="3691" y="3516"/>
                  </a:lnTo>
                  <a:cubicBezTo>
                    <a:pt x="3691" y="3482"/>
                    <a:pt x="3729" y="3453"/>
                    <a:pt x="3782" y="3444"/>
                  </a:cubicBezTo>
                  <a:cubicBezTo>
                    <a:pt x="3882" y="3426"/>
                    <a:pt x="3978" y="3477"/>
                    <a:pt x="3961" y="3538"/>
                  </a:cubicBezTo>
                  <a:cubicBezTo>
                    <a:pt x="3961" y="3626"/>
                    <a:pt x="3977" y="3714"/>
                    <a:pt x="4009" y="3801"/>
                  </a:cubicBezTo>
                  <a:cubicBezTo>
                    <a:pt x="4040" y="3882"/>
                    <a:pt x="4084" y="3961"/>
                    <a:pt x="4143" y="4037"/>
                  </a:cubicBezTo>
                  <a:cubicBezTo>
                    <a:pt x="4238" y="4182"/>
                    <a:pt x="4280" y="4338"/>
                    <a:pt x="4265" y="4493"/>
                  </a:cubicBezTo>
                  <a:cubicBezTo>
                    <a:pt x="4254" y="4613"/>
                    <a:pt x="4209" y="4731"/>
                    <a:pt x="4133" y="4842"/>
                  </a:cubicBezTo>
                  <a:cubicBezTo>
                    <a:pt x="4164" y="4994"/>
                    <a:pt x="4261" y="5139"/>
                    <a:pt x="4413" y="5263"/>
                  </a:cubicBezTo>
                  <a:cubicBezTo>
                    <a:pt x="4575" y="5395"/>
                    <a:pt x="4795" y="5499"/>
                    <a:pt x="5050" y="5563"/>
                  </a:cubicBezTo>
                  <a:cubicBezTo>
                    <a:pt x="5126" y="5431"/>
                    <a:pt x="5190" y="5298"/>
                    <a:pt x="5242" y="5163"/>
                  </a:cubicBezTo>
                  <a:cubicBezTo>
                    <a:pt x="5320" y="4958"/>
                    <a:pt x="5372" y="4747"/>
                    <a:pt x="5533" y="4560"/>
                  </a:cubicBezTo>
                  <a:cubicBezTo>
                    <a:pt x="5697" y="4367"/>
                    <a:pt x="5970" y="4209"/>
                    <a:pt x="6123" y="4013"/>
                  </a:cubicBezTo>
                  <a:cubicBezTo>
                    <a:pt x="6269" y="3826"/>
                    <a:pt x="6298" y="3623"/>
                    <a:pt x="6305" y="3416"/>
                  </a:cubicBezTo>
                  <a:cubicBezTo>
                    <a:pt x="6314" y="3160"/>
                    <a:pt x="6235" y="2884"/>
                    <a:pt x="5855" y="2794"/>
                  </a:cubicBezTo>
                  <a:cubicBezTo>
                    <a:pt x="5562" y="2725"/>
                    <a:pt x="5129" y="2792"/>
                    <a:pt x="5025" y="2600"/>
                  </a:cubicBezTo>
                  <a:cubicBezTo>
                    <a:pt x="4973" y="2504"/>
                    <a:pt x="5082" y="2412"/>
                    <a:pt x="5140" y="2317"/>
                  </a:cubicBezTo>
                  <a:cubicBezTo>
                    <a:pt x="5191" y="2236"/>
                    <a:pt x="5201" y="2148"/>
                    <a:pt x="5205" y="2061"/>
                  </a:cubicBezTo>
                  <a:cubicBezTo>
                    <a:pt x="5207" y="1997"/>
                    <a:pt x="5206" y="1932"/>
                    <a:pt x="5200" y="1867"/>
                  </a:cubicBezTo>
                  <a:lnTo>
                    <a:pt x="4878" y="1830"/>
                  </a:lnTo>
                  <a:cubicBezTo>
                    <a:pt x="4787" y="1850"/>
                    <a:pt x="4690" y="1813"/>
                    <a:pt x="4683" y="1756"/>
                  </a:cubicBezTo>
                  <a:cubicBezTo>
                    <a:pt x="4678" y="1717"/>
                    <a:pt x="4719" y="1686"/>
                    <a:pt x="4760" y="1657"/>
                  </a:cubicBezTo>
                  <a:cubicBezTo>
                    <a:pt x="4878" y="1576"/>
                    <a:pt x="5014" y="1504"/>
                    <a:pt x="5112" y="1414"/>
                  </a:cubicBezTo>
                  <a:cubicBezTo>
                    <a:pt x="5221" y="1313"/>
                    <a:pt x="5276" y="1194"/>
                    <a:pt x="5269" y="1075"/>
                  </a:cubicBezTo>
                  <a:cubicBezTo>
                    <a:pt x="5273" y="1012"/>
                    <a:pt x="5290" y="951"/>
                    <a:pt x="5319" y="891"/>
                  </a:cubicBezTo>
                  <a:cubicBezTo>
                    <a:pt x="5409" y="710"/>
                    <a:pt x="5605" y="556"/>
                    <a:pt x="5837" y="426"/>
                  </a:cubicBezTo>
                  <a:cubicBezTo>
                    <a:pt x="6399" y="111"/>
                    <a:pt x="7160" y="-65"/>
                    <a:pt x="7916" y="23"/>
                  </a:cubicBezTo>
                  <a:cubicBezTo>
                    <a:pt x="8336" y="72"/>
                    <a:pt x="8717" y="202"/>
                    <a:pt x="8998" y="393"/>
                  </a:cubicBezTo>
                  <a:cubicBezTo>
                    <a:pt x="9389" y="649"/>
                    <a:pt x="9588" y="987"/>
                    <a:pt x="9550" y="1332"/>
                  </a:cubicBezTo>
                  <a:cubicBezTo>
                    <a:pt x="9516" y="1640"/>
                    <a:pt x="9293" y="1930"/>
                    <a:pt x="8923" y="2147"/>
                  </a:cubicBezTo>
                  <a:cubicBezTo>
                    <a:pt x="8821" y="2221"/>
                    <a:pt x="8730" y="2296"/>
                    <a:pt x="8646" y="2372"/>
                  </a:cubicBezTo>
                  <a:cubicBezTo>
                    <a:pt x="8544" y="2465"/>
                    <a:pt x="8444" y="2572"/>
                    <a:pt x="8494" y="2687"/>
                  </a:cubicBezTo>
                  <a:cubicBezTo>
                    <a:pt x="8537" y="2786"/>
                    <a:pt x="8690" y="2855"/>
                    <a:pt x="8862" y="2852"/>
                  </a:cubicBezTo>
                  <a:cubicBezTo>
                    <a:pt x="9175" y="2916"/>
                    <a:pt x="9471" y="3005"/>
                    <a:pt x="9744" y="3116"/>
                  </a:cubicBezTo>
                  <a:cubicBezTo>
                    <a:pt x="10002" y="3222"/>
                    <a:pt x="10236" y="3347"/>
                    <a:pt x="10440" y="3488"/>
                  </a:cubicBezTo>
                  <a:cubicBezTo>
                    <a:pt x="11018" y="3567"/>
                    <a:pt x="11583" y="3678"/>
                    <a:pt x="12126" y="3820"/>
                  </a:cubicBezTo>
                  <a:cubicBezTo>
                    <a:pt x="12668" y="3962"/>
                    <a:pt x="13186" y="4134"/>
                    <a:pt x="13673" y="4334"/>
                  </a:cubicBezTo>
                  <a:cubicBezTo>
                    <a:pt x="13831" y="4366"/>
                    <a:pt x="13953" y="4442"/>
                    <a:pt x="13999" y="4537"/>
                  </a:cubicBezTo>
                  <a:cubicBezTo>
                    <a:pt x="14026" y="4593"/>
                    <a:pt x="14025" y="4651"/>
                    <a:pt x="14018" y="4707"/>
                  </a:cubicBezTo>
                  <a:cubicBezTo>
                    <a:pt x="14010" y="4781"/>
                    <a:pt x="13994" y="4855"/>
                    <a:pt x="13968" y="4929"/>
                  </a:cubicBezTo>
                  <a:cubicBezTo>
                    <a:pt x="13891" y="5394"/>
                    <a:pt x="13610" y="5840"/>
                    <a:pt x="13152" y="6222"/>
                  </a:cubicBezTo>
                  <a:cubicBezTo>
                    <a:pt x="12773" y="6537"/>
                    <a:pt x="12283" y="6799"/>
                    <a:pt x="11905" y="7115"/>
                  </a:cubicBezTo>
                  <a:cubicBezTo>
                    <a:pt x="11686" y="7298"/>
                    <a:pt x="11507" y="7496"/>
                    <a:pt x="11373" y="7706"/>
                  </a:cubicBezTo>
                  <a:cubicBezTo>
                    <a:pt x="11394" y="7847"/>
                    <a:pt x="11432" y="7984"/>
                    <a:pt x="11486" y="8118"/>
                  </a:cubicBezTo>
                  <a:cubicBezTo>
                    <a:pt x="11545" y="8264"/>
                    <a:pt x="11622" y="8431"/>
                    <a:pt x="11444" y="8554"/>
                  </a:cubicBezTo>
                  <a:cubicBezTo>
                    <a:pt x="11352" y="8617"/>
                    <a:pt x="11206" y="8643"/>
                    <a:pt x="11071" y="8621"/>
                  </a:cubicBezTo>
                  <a:lnTo>
                    <a:pt x="10115" y="8585"/>
                  </a:lnTo>
                  <a:cubicBezTo>
                    <a:pt x="10220" y="8700"/>
                    <a:pt x="10346" y="8808"/>
                    <a:pt x="10491" y="8906"/>
                  </a:cubicBezTo>
                  <a:cubicBezTo>
                    <a:pt x="10688" y="9041"/>
                    <a:pt x="10918" y="9157"/>
                    <a:pt x="11109" y="9294"/>
                  </a:cubicBezTo>
                  <a:cubicBezTo>
                    <a:pt x="11448" y="9539"/>
                    <a:pt x="11648" y="9841"/>
                    <a:pt x="11722" y="10159"/>
                  </a:cubicBezTo>
                  <a:cubicBezTo>
                    <a:pt x="11777" y="10395"/>
                    <a:pt x="11760" y="10634"/>
                    <a:pt x="11758" y="10871"/>
                  </a:cubicBezTo>
                  <a:cubicBezTo>
                    <a:pt x="11756" y="11053"/>
                    <a:pt x="11762" y="11235"/>
                    <a:pt x="11777" y="11416"/>
                  </a:cubicBezTo>
                  <a:cubicBezTo>
                    <a:pt x="12340" y="11891"/>
                    <a:pt x="12780" y="12413"/>
                    <a:pt x="13082" y="12965"/>
                  </a:cubicBezTo>
                  <a:cubicBezTo>
                    <a:pt x="13223" y="13223"/>
                    <a:pt x="13333" y="13488"/>
                    <a:pt x="13489" y="13743"/>
                  </a:cubicBezTo>
                  <a:cubicBezTo>
                    <a:pt x="13624" y="13964"/>
                    <a:pt x="13792" y="14177"/>
                    <a:pt x="13991" y="14380"/>
                  </a:cubicBezTo>
                  <a:cubicBezTo>
                    <a:pt x="14161" y="14497"/>
                    <a:pt x="14347" y="14606"/>
                    <a:pt x="14547" y="14705"/>
                  </a:cubicBezTo>
                  <a:cubicBezTo>
                    <a:pt x="15028" y="14944"/>
                    <a:pt x="15584" y="15125"/>
                    <a:pt x="16044" y="15378"/>
                  </a:cubicBezTo>
                  <a:cubicBezTo>
                    <a:pt x="16903" y="15850"/>
                    <a:pt x="17343" y="16508"/>
                    <a:pt x="17904" y="17106"/>
                  </a:cubicBezTo>
                  <a:cubicBezTo>
                    <a:pt x="18448" y="17687"/>
                    <a:pt x="19120" y="18226"/>
                    <a:pt x="19905" y="18708"/>
                  </a:cubicBezTo>
                  <a:lnTo>
                    <a:pt x="20113" y="18684"/>
                  </a:lnTo>
                  <a:cubicBezTo>
                    <a:pt x="20411" y="18724"/>
                    <a:pt x="20693" y="18798"/>
                    <a:pt x="20943" y="18902"/>
                  </a:cubicBezTo>
                  <a:cubicBezTo>
                    <a:pt x="21155" y="18991"/>
                    <a:pt x="21340" y="19100"/>
                    <a:pt x="21491" y="19225"/>
                  </a:cubicBezTo>
                  <a:cubicBezTo>
                    <a:pt x="21499" y="19300"/>
                    <a:pt x="21492" y="19376"/>
                    <a:pt x="21470" y="19451"/>
                  </a:cubicBezTo>
                  <a:cubicBezTo>
                    <a:pt x="21375" y="19772"/>
                    <a:pt x="21026" y="20036"/>
                    <a:pt x="20768" y="20322"/>
                  </a:cubicBezTo>
                  <a:cubicBezTo>
                    <a:pt x="20493" y="20627"/>
                    <a:pt x="20321" y="20961"/>
                    <a:pt x="20262" y="21305"/>
                  </a:cubicBezTo>
                  <a:cubicBezTo>
                    <a:pt x="20193" y="21363"/>
                    <a:pt x="20105" y="21411"/>
                    <a:pt x="20003" y="21447"/>
                  </a:cubicBezTo>
                  <a:cubicBezTo>
                    <a:pt x="19825" y="21511"/>
                    <a:pt x="19615" y="21535"/>
                    <a:pt x="19410" y="21516"/>
                  </a:cubicBezTo>
                  <a:lnTo>
                    <a:pt x="18262" y="21516"/>
                  </a:lnTo>
                  <a:cubicBezTo>
                    <a:pt x="18068" y="21517"/>
                    <a:pt x="17934" y="21401"/>
                    <a:pt x="18008" y="21294"/>
                  </a:cubicBezTo>
                  <a:cubicBezTo>
                    <a:pt x="18116" y="21139"/>
                    <a:pt x="18481" y="21192"/>
                    <a:pt x="18696" y="21104"/>
                  </a:cubicBezTo>
                  <a:cubicBezTo>
                    <a:pt x="18811" y="21058"/>
                    <a:pt x="18872" y="20976"/>
                    <a:pt x="18854" y="20894"/>
                  </a:cubicBezTo>
                  <a:cubicBezTo>
                    <a:pt x="18864" y="20744"/>
                    <a:pt x="18863" y="20594"/>
                    <a:pt x="18849" y="20444"/>
                  </a:cubicBezTo>
                  <a:cubicBezTo>
                    <a:pt x="18837" y="20312"/>
                    <a:pt x="18816" y="20179"/>
                    <a:pt x="18785" y="20048"/>
                  </a:cubicBezTo>
                  <a:cubicBezTo>
                    <a:pt x="18816" y="19956"/>
                    <a:pt x="18774" y="19861"/>
                    <a:pt x="18671" y="19791"/>
                  </a:cubicBezTo>
                  <a:cubicBezTo>
                    <a:pt x="18604" y="19745"/>
                    <a:pt x="18515" y="19712"/>
                    <a:pt x="18416" y="19697"/>
                  </a:cubicBezTo>
                  <a:lnTo>
                    <a:pt x="18440" y="19529"/>
                  </a:lnTo>
                  <a:lnTo>
                    <a:pt x="18732" y="19489"/>
                  </a:lnTo>
                  <a:cubicBezTo>
                    <a:pt x="18484" y="19147"/>
                    <a:pt x="18173" y="18822"/>
                    <a:pt x="17804" y="18522"/>
                  </a:cubicBezTo>
                  <a:cubicBezTo>
                    <a:pt x="17050" y="17908"/>
                    <a:pt x="16079" y="17410"/>
                    <a:pt x="15094" y="16934"/>
                  </a:cubicBezTo>
                  <a:cubicBezTo>
                    <a:pt x="14486" y="16640"/>
                    <a:pt x="13867" y="16351"/>
                    <a:pt x="13285" y="16039"/>
                  </a:cubicBezTo>
                  <a:cubicBezTo>
                    <a:pt x="12941" y="15855"/>
                    <a:pt x="12610" y="15662"/>
                    <a:pt x="12293" y="15462"/>
                  </a:cubicBezTo>
                  <a:cubicBezTo>
                    <a:pt x="12011" y="15206"/>
                    <a:pt x="11705" y="14959"/>
                    <a:pt x="11375" y="14724"/>
                  </a:cubicBezTo>
                  <a:cubicBezTo>
                    <a:pt x="10907" y="14391"/>
                    <a:pt x="10394" y="14082"/>
                    <a:pt x="9935" y="13744"/>
                  </a:cubicBezTo>
                  <a:cubicBezTo>
                    <a:pt x="9166" y="13179"/>
                    <a:pt x="8558" y="12543"/>
                    <a:pt x="8136" y="11862"/>
                  </a:cubicBezTo>
                  <a:cubicBezTo>
                    <a:pt x="7626" y="12072"/>
                    <a:pt x="7053" y="12223"/>
                    <a:pt x="6448" y="12308"/>
                  </a:cubicBezTo>
                  <a:cubicBezTo>
                    <a:pt x="5804" y="12397"/>
                    <a:pt x="5131" y="12409"/>
                    <a:pt x="4510" y="12544"/>
                  </a:cubicBezTo>
                  <a:cubicBezTo>
                    <a:pt x="4334" y="12583"/>
                    <a:pt x="4165" y="12630"/>
                    <a:pt x="4004" y="12687"/>
                  </a:cubicBezTo>
                  <a:close/>
                </a:path>
              </a:pathLst>
            </a:custGeom>
            <a:grpFill/>
            <a:ln w="9525" cap="flat">
              <a:solidFill>
                <a:srgbClr val="009999"/>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sp>
          <p:nvSpPr>
            <p:cNvPr id="6" name="Shape 1928"/>
            <p:cNvSpPr/>
            <p:nvPr/>
          </p:nvSpPr>
          <p:spPr>
            <a:xfrm>
              <a:off x="1983743" y="1652164"/>
              <a:ext cx="437914" cy="958714"/>
            </a:xfrm>
            <a:custGeom>
              <a:avLst/>
              <a:gdLst/>
              <a:ahLst/>
              <a:cxnLst>
                <a:cxn ang="0">
                  <a:pos x="wd2" y="hd2"/>
                </a:cxn>
                <a:cxn ang="5400000">
                  <a:pos x="wd2" y="hd2"/>
                </a:cxn>
                <a:cxn ang="10800000">
                  <a:pos x="wd2" y="hd2"/>
                </a:cxn>
                <a:cxn ang="16200000">
                  <a:pos x="wd2" y="hd2"/>
                </a:cxn>
              </a:cxnLst>
              <a:rect l="0" t="0" r="r" b="b"/>
              <a:pathLst>
                <a:path w="21600" h="21563" extrusionOk="0">
                  <a:moveTo>
                    <a:pt x="11869" y="0"/>
                  </a:moveTo>
                  <a:cubicBezTo>
                    <a:pt x="13157" y="393"/>
                    <a:pt x="14566" y="697"/>
                    <a:pt x="16050" y="900"/>
                  </a:cubicBezTo>
                  <a:cubicBezTo>
                    <a:pt x="17848" y="1146"/>
                    <a:pt x="19728" y="1243"/>
                    <a:pt x="21600" y="1185"/>
                  </a:cubicBezTo>
                  <a:cubicBezTo>
                    <a:pt x="20962" y="2216"/>
                    <a:pt x="20458" y="3264"/>
                    <a:pt x="20091" y="4323"/>
                  </a:cubicBezTo>
                  <a:cubicBezTo>
                    <a:pt x="19276" y="6669"/>
                    <a:pt x="19135" y="9068"/>
                    <a:pt x="17903" y="11387"/>
                  </a:cubicBezTo>
                  <a:cubicBezTo>
                    <a:pt x="16799" y="13465"/>
                    <a:pt x="14849" y="15419"/>
                    <a:pt x="12866" y="17355"/>
                  </a:cubicBezTo>
                  <a:cubicBezTo>
                    <a:pt x="11629" y="18562"/>
                    <a:pt x="10375" y="19766"/>
                    <a:pt x="9106" y="20966"/>
                  </a:cubicBezTo>
                  <a:cubicBezTo>
                    <a:pt x="7691" y="21300"/>
                    <a:pt x="6142" y="21498"/>
                    <a:pt x="4553" y="21550"/>
                  </a:cubicBezTo>
                  <a:cubicBezTo>
                    <a:pt x="3012" y="21600"/>
                    <a:pt x="1465" y="21511"/>
                    <a:pt x="0" y="21287"/>
                  </a:cubicBezTo>
                  <a:cubicBezTo>
                    <a:pt x="829" y="17760"/>
                    <a:pt x="2188" y="14264"/>
                    <a:pt x="4068" y="10822"/>
                  </a:cubicBezTo>
                  <a:cubicBezTo>
                    <a:pt x="6083" y="7132"/>
                    <a:pt x="8690" y="3515"/>
                    <a:pt x="11869" y="0"/>
                  </a:cubicBezTo>
                  <a:close/>
                </a:path>
              </a:pathLst>
            </a:custGeom>
            <a:grpFill/>
            <a:ln w="9525" cap="flat">
              <a:solidFill>
                <a:schemeClr val="accent2"/>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grpSp>
      <p:sp>
        <p:nvSpPr>
          <p:cNvPr id="8" name="Shape 1915"/>
          <p:cNvSpPr/>
          <p:nvPr>
            <p:custDataLst>
              <p:tags r:id="rId2"/>
            </p:custDataLst>
          </p:nvPr>
        </p:nvSpPr>
        <p:spPr>
          <a:xfrm>
            <a:off x="968072" y="1744213"/>
            <a:ext cx="4621129" cy="3282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fontAlgn="base">
              <a:lnSpc>
                <a:spcPct val="100000"/>
              </a:lnSpc>
            </a:pPr>
            <a:endParaRPr lang="fr-FR" sz="1800" dirty="0">
              <a:solidFill>
                <a:schemeClr val="bg2">
                  <a:lumMod val="25000"/>
                </a:schemeClr>
              </a:solidFill>
              <a:latin typeface="+mj-ea"/>
              <a:cs typeface="+mn-ea"/>
            </a:endParaRPr>
          </a:p>
        </p:txBody>
      </p:sp>
      <p:sp>
        <p:nvSpPr>
          <p:cNvPr id="9" name="Shape 1917"/>
          <p:cNvSpPr/>
          <p:nvPr>
            <p:custDataLst>
              <p:tags r:id="rId3"/>
            </p:custDataLst>
          </p:nvPr>
        </p:nvSpPr>
        <p:spPr>
          <a:xfrm>
            <a:off x="559832" y="2518158"/>
            <a:ext cx="5645022" cy="141718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3600" b="1">
                <a:latin typeface="+mj-lt"/>
                <a:ea typeface="+mj-ea"/>
                <a:cs typeface="+mj-cs"/>
                <a:sym typeface="Open Sans"/>
              </a:defRPr>
            </a:lvl1pPr>
          </a:lstStyle>
          <a:p>
            <a:pPr algn="ctr">
              <a:lnSpc>
                <a:spcPct val="200000"/>
              </a:lnSpc>
            </a:pPr>
            <a:r>
              <a:rPr lang="en-US" sz="2400" dirty="0">
                <a:solidFill>
                  <a:schemeClr val="bg2">
                    <a:lumMod val="25000"/>
                  </a:schemeClr>
                </a:solidFill>
                <a:latin typeface="+mj-ea"/>
                <a:cs typeface="+mn-ea"/>
                <a:sym typeface="+mn-lt"/>
              </a:rPr>
              <a:t>Download Link: </a:t>
            </a:r>
          </a:p>
          <a:p>
            <a:pPr algn="ctr">
              <a:lnSpc>
                <a:spcPct val="200000"/>
              </a:lnSpc>
            </a:pPr>
            <a:r>
              <a:rPr lang="en-US" sz="2400" dirty="0">
                <a:solidFill>
                  <a:schemeClr val="bg2">
                    <a:lumMod val="25000"/>
                  </a:schemeClr>
                </a:solidFill>
                <a:latin typeface="+mj-ea"/>
                <a:cs typeface="+mn-ea"/>
                <a:sym typeface="+mn-lt"/>
                <a:hlinkClick r:id="rId10"/>
              </a:rPr>
              <a:t>https://www.python.org/</a:t>
            </a:r>
            <a:endParaRPr lang="en-US" sz="2400" dirty="0">
              <a:solidFill>
                <a:schemeClr val="bg2">
                  <a:lumMod val="25000"/>
                </a:schemeClr>
              </a:solidFill>
              <a:latin typeface="+mj-ea"/>
              <a:cs typeface="+mn-ea"/>
              <a:sym typeface="+mn-lt"/>
            </a:endParaRPr>
          </a:p>
        </p:txBody>
      </p:sp>
      <p:sp>
        <p:nvSpPr>
          <p:cNvPr id="12" name="Shape 1918"/>
          <p:cNvSpPr/>
          <p:nvPr>
            <p:custDataLst>
              <p:tags r:id="rId4"/>
            </p:custDataLst>
          </p:nvPr>
        </p:nvSpPr>
        <p:spPr>
          <a:xfrm>
            <a:off x="8453716" y="4253842"/>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13" name="Shape 1919"/>
          <p:cNvSpPr/>
          <p:nvPr>
            <p:custDataLst>
              <p:tags r:id="rId5"/>
            </p:custDataLst>
          </p:nvPr>
        </p:nvSpPr>
        <p:spPr>
          <a:xfrm>
            <a:off x="8621480" y="4253477"/>
            <a:ext cx="2569030"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Step1</a:t>
            </a:r>
            <a:r>
              <a:rPr lang="zh-CN" altLang="en-US" sz="1200" b="1" dirty="0">
                <a:solidFill>
                  <a:schemeClr val="tx1">
                    <a:lumMod val="50000"/>
                    <a:lumOff val="50000"/>
                  </a:schemeClr>
                </a:solidFill>
                <a:latin typeface="+mj-ea"/>
                <a:ea typeface="+mj-ea"/>
                <a:cs typeface="+mn-ea"/>
                <a:sym typeface="+mn-lt"/>
              </a:rPr>
              <a:t>　</a:t>
            </a:r>
            <a:r>
              <a:rPr lang="en-US" altLang="zh-CN" sz="1200" dirty="0">
                <a:solidFill>
                  <a:srgbClr val="8DA6C0"/>
                </a:solidFill>
                <a:latin typeface="+mj-ea"/>
                <a:ea typeface="+mj-ea"/>
                <a:cs typeface="+mn-ea"/>
                <a:sym typeface="+mn-lt"/>
              </a:rPr>
              <a:t>Python Installation</a:t>
            </a:r>
            <a:endParaRPr sz="1200" dirty="0">
              <a:latin typeface="+mj-ea"/>
              <a:ea typeface="+mj-ea"/>
              <a:cs typeface="+mn-ea"/>
              <a:sym typeface="+mn-lt"/>
            </a:endParaRPr>
          </a:p>
        </p:txBody>
      </p:sp>
      <p:grpSp>
        <p:nvGrpSpPr>
          <p:cNvPr id="31" name="组合 30"/>
          <p:cNvGrpSpPr/>
          <p:nvPr>
            <p:custDataLst>
              <p:tags r:id="rId6"/>
            </p:custDataLst>
          </p:nvPr>
        </p:nvGrpSpPr>
        <p:grpSpPr>
          <a:xfrm>
            <a:off x="968072" y="5386387"/>
            <a:ext cx="10241775" cy="635001"/>
            <a:chOff x="968072" y="5386387"/>
            <a:chExt cx="10241775" cy="635001"/>
          </a:xfrm>
          <a:effectLst>
            <a:outerShdw blurRad="190500" dist="63500" dir="5400000" algn="t" rotWithShape="0">
              <a:prstClr val="black">
                <a:alpha val="20000"/>
              </a:prstClr>
            </a:outerShdw>
          </a:effectLst>
        </p:grpSpPr>
        <p:sp>
          <p:nvSpPr>
            <p:cNvPr id="19" name="Shape 1930"/>
            <p:cNvSpPr/>
            <p:nvPr/>
          </p:nvSpPr>
          <p:spPr>
            <a:xfrm>
              <a:off x="968072" y="5561012"/>
              <a:ext cx="10241775" cy="285751"/>
            </a:xfrm>
            <a:prstGeom prst="roundRect">
              <a:avLst>
                <a:gd name="adj" fmla="val 50000"/>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0" name="Shape 1931"/>
            <p:cNvSpPr/>
            <p:nvPr/>
          </p:nvSpPr>
          <p:spPr>
            <a:xfrm>
              <a:off x="3129849" y="5610809"/>
              <a:ext cx="1886651" cy="186157"/>
            </a:xfrm>
            <a:prstGeom prst="roundRect">
              <a:avLst>
                <a:gd name="adj" fmla="val 50000"/>
              </a:avLst>
            </a:prstGeom>
            <a:gradFill>
              <a:gsLst>
                <a:gs pos="60000">
                  <a:srgbClr val="009999"/>
                </a:gs>
                <a:gs pos="0">
                  <a:schemeClr val="bg1">
                    <a:lumMod val="95000"/>
                  </a:schemeClr>
                </a:gs>
                <a:gs pos="100000">
                  <a:srgbClr val="009999"/>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prstClr val="white"/>
                </a:solidFill>
                <a:cs typeface="+mn-ea"/>
                <a:sym typeface="+mn-lt"/>
              </a:endParaRPr>
            </a:p>
          </p:txBody>
        </p:sp>
        <p:sp>
          <p:nvSpPr>
            <p:cNvPr id="21" name="Shape 1932"/>
            <p:cNvSpPr/>
            <p:nvPr/>
          </p:nvSpPr>
          <p:spPr>
            <a:xfrm>
              <a:off x="5397500" y="5610809"/>
              <a:ext cx="1619250"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22" name="Shape 1933"/>
            <p:cNvSpPr/>
            <p:nvPr/>
          </p:nvSpPr>
          <p:spPr>
            <a:xfrm>
              <a:off x="7397750" y="5610809"/>
              <a:ext cx="3756701"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cs typeface="+mn-ea"/>
                <a:sym typeface="+mn-lt"/>
              </a:endParaRPr>
            </a:p>
          </p:txBody>
        </p:sp>
        <p:sp>
          <p:nvSpPr>
            <p:cNvPr id="23" name="Shape 1934"/>
            <p:cNvSpPr/>
            <p:nvPr/>
          </p:nvSpPr>
          <p:spPr>
            <a:xfrm>
              <a:off x="4881313"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4" name="Shape 1935"/>
            <p:cNvSpPr/>
            <p:nvPr/>
          </p:nvSpPr>
          <p:spPr>
            <a:xfrm>
              <a:off x="4944813"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2</a:t>
              </a:r>
            </a:p>
          </p:txBody>
        </p:sp>
        <p:sp>
          <p:nvSpPr>
            <p:cNvPr id="25" name="Shape 1937"/>
            <p:cNvSpPr/>
            <p:nvPr/>
          </p:nvSpPr>
          <p:spPr>
            <a:xfrm>
              <a:off x="2569471"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6" name="Shape 1938"/>
            <p:cNvSpPr/>
            <p:nvPr/>
          </p:nvSpPr>
          <p:spPr>
            <a:xfrm>
              <a:off x="2632971" y="5449887"/>
              <a:ext cx="508001" cy="508001"/>
            </a:xfrm>
            <a:prstGeom prst="ellipse">
              <a:avLst/>
            </a:prstGeom>
            <a:gradFill>
              <a:gsLst>
                <a:gs pos="60000">
                  <a:srgbClr val="009999"/>
                </a:gs>
                <a:gs pos="0">
                  <a:schemeClr val="bg1"/>
                </a:gs>
                <a:gs pos="100000">
                  <a:srgbClr val="009999"/>
                </a:gs>
              </a:gsLst>
              <a:lin ang="5400000" scaled="1"/>
            </a:gradFill>
            <a:ln w="25400">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3</a:t>
              </a:r>
            </a:p>
          </p:txBody>
        </p:sp>
        <p:sp>
          <p:nvSpPr>
            <p:cNvPr id="27" name="Shape 1940"/>
            <p:cNvSpPr/>
            <p:nvPr/>
          </p:nvSpPr>
          <p:spPr>
            <a:xfrm>
              <a:off x="6886218"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8" name="Shape 1941"/>
            <p:cNvSpPr/>
            <p:nvPr/>
          </p:nvSpPr>
          <p:spPr>
            <a:xfrm>
              <a:off x="6949718"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dirty="0">
                  <a:solidFill>
                    <a:prstClr val="white"/>
                  </a:solidFill>
                  <a:latin typeface="Century Gothic" panose="020B0502020202020204" pitchFamily="34" charset="0"/>
                  <a:cs typeface="+mn-ea"/>
                  <a:sym typeface="+mn-lt"/>
                </a:rPr>
                <a:t>1</a:t>
              </a:r>
            </a:p>
          </p:txBody>
        </p:sp>
      </p:grpSp>
      <p:sp>
        <p:nvSpPr>
          <p:cNvPr id="30" name="标题 1"/>
          <p:cNvSpPr>
            <a:spLocks noGrp="1"/>
          </p:cNvSpPr>
          <p:nvPr>
            <p:ph type="title"/>
            <p:custDataLst>
              <p:tags r:id="rId7"/>
            </p:custDataLst>
          </p:nvPr>
        </p:nvSpPr>
        <p:spPr>
          <a:xfrm>
            <a:off x="1216164" y="456808"/>
            <a:ext cx="6513104" cy="535531"/>
          </a:xfrm>
        </p:spPr>
        <p:txBody>
          <a:bodyPr/>
          <a:lstStyle/>
          <a:p>
            <a:r>
              <a:rPr lang="fr-FR" altLang="zh-CN" dirty="0">
                <a:latin typeface="+mj-ea"/>
                <a:ea typeface="+mj-ea"/>
              </a:rPr>
              <a:t>Python Installation</a:t>
            </a:r>
            <a:endParaRPr lang="zh-CN" altLang="en-US" dirty="0">
              <a:latin typeface="+mj-ea"/>
              <a:ea typeface="+mj-ea"/>
            </a:endParaRPr>
          </a:p>
        </p:txBody>
      </p:sp>
    </p:spTree>
    <p:extLst>
      <p:ext uri="{BB962C8B-B14F-4D97-AF65-F5344CB8AC3E}">
        <p14:creationId xmlns:p14="http://schemas.microsoft.com/office/powerpoint/2010/main" val="8040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2"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2" decel="10000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fill="hold"/>
                                        <p:tgtEl>
                                          <p:spTgt spid="9"/>
                                        </p:tgtEl>
                                        <p:attrNameLst>
                                          <p:attrName>ppt_x</p:attrName>
                                        </p:attrNameLst>
                                      </p:cBhvr>
                                      <p:tavLst>
                                        <p:tav tm="0">
                                          <p:val>
                                            <p:strVal val="1+#ppt_w/2"/>
                                          </p:val>
                                        </p:tav>
                                        <p:tav tm="100000">
                                          <p:val>
                                            <p:strVal val="#ppt_x"/>
                                          </p:val>
                                        </p:tav>
                                      </p:tavLst>
                                    </p:anim>
                                    <p:anim calcmode="lin" valueType="num">
                                      <p:cBhvr additive="base">
                                        <p:cTn id="18" dur="75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1+#ppt_w/2"/>
                                          </p:val>
                                        </p:tav>
                                        <p:tav tm="100000">
                                          <p:val>
                                            <p:strVal val="#ppt_x"/>
                                          </p:val>
                                        </p:tav>
                                      </p:tavLst>
                                    </p:anim>
                                    <p:anim calcmode="lin" valueType="num">
                                      <p:cBhvr additive="base">
                                        <p:cTn id="22" dur="75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fill="hold"/>
                                        <p:tgtEl>
                                          <p:spTgt spid="12"/>
                                        </p:tgtEl>
                                        <p:attrNameLst>
                                          <p:attrName>ppt_x</p:attrName>
                                        </p:attrNameLst>
                                      </p:cBhvr>
                                      <p:tavLst>
                                        <p:tav tm="0">
                                          <p:val>
                                            <p:strVal val="1+#ppt_w/2"/>
                                          </p:val>
                                        </p:tav>
                                        <p:tav tm="100000">
                                          <p:val>
                                            <p:strVal val="#ppt_x"/>
                                          </p:val>
                                        </p:tav>
                                      </p:tavLst>
                                    </p:anim>
                                    <p:anim calcmode="lin" valueType="num">
                                      <p:cBhvr additive="base">
                                        <p:cTn id="26" dur="75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100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29"/>
          <p:cNvGrpSpPr/>
          <p:nvPr>
            <p:custDataLst>
              <p:tags r:id="rId1"/>
            </p:custDataLst>
          </p:nvPr>
        </p:nvGrpSpPr>
        <p:grpSpPr>
          <a:xfrm>
            <a:off x="4132788" y="1474037"/>
            <a:ext cx="2434615" cy="4111307"/>
            <a:chOff x="-1" y="0"/>
            <a:chExt cx="4412270" cy="7450950"/>
          </a:xfrm>
          <a:solidFill>
            <a:srgbClr val="F1F9FD">
              <a:alpha val="1000"/>
            </a:srgbClr>
          </a:solidFill>
        </p:grpSpPr>
        <p:sp>
          <p:nvSpPr>
            <p:cNvPr id="5" name="Shape 1927"/>
            <p:cNvSpPr/>
            <p:nvPr/>
          </p:nvSpPr>
          <p:spPr>
            <a:xfrm>
              <a:off x="-1" y="0"/>
              <a:ext cx="4412270" cy="7450950"/>
            </a:xfrm>
            <a:custGeom>
              <a:avLst/>
              <a:gdLst/>
              <a:ahLst/>
              <a:cxnLst>
                <a:cxn ang="0">
                  <a:pos x="wd2" y="hd2"/>
                </a:cxn>
                <a:cxn ang="5400000">
                  <a:pos x="wd2" y="hd2"/>
                </a:cxn>
                <a:cxn ang="10800000">
                  <a:pos x="wd2" y="hd2"/>
                </a:cxn>
                <a:cxn ang="16200000">
                  <a:pos x="wd2" y="hd2"/>
                </a:cxn>
              </a:cxnLst>
              <a:rect l="0" t="0" r="r" b="b"/>
              <a:pathLst>
                <a:path w="21494" h="21522" extrusionOk="0">
                  <a:moveTo>
                    <a:pt x="4004" y="12687"/>
                  </a:moveTo>
                  <a:cubicBezTo>
                    <a:pt x="4460" y="12796"/>
                    <a:pt x="4885" y="12946"/>
                    <a:pt x="5264" y="13130"/>
                  </a:cubicBezTo>
                  <a:cubicBezTo>
                    <a:pt x="6171" y="13571"/>
                    <a:pt x="6786" y="14196"/>
                    <a:pt x="7740" y="14607"/>
                  </a:cubicBezTo>
                  <a:cubicBezTo>
                    <a:pt x="8204" y="14806"/>
                    <a:pt x="8732" y="14947"/>
                    <a:pt x="9292" y="15021"/>
                  </a:cubicBezTo>
                  <a:cubicBezTo>
                    <a:pt x="9675" y="15000"/>
                    <a:pt x="10061" y="15012"/>
                    <a:pt x="10438" y="15056"/>
                  </a:cubicBezTo>
                  <a:cubicBezTo>
                    <a:pt x="10605" y="15076"/>
                    <a:pt x="10771" y="15102"/>
                    <a:pt x="10923" y="15148"/>
                  </a:cubicBezTo>
                  <a:cubicBezTo>
                    <a:pt x="11074" y="15194"/>
                    <a:pt x="11206" y="15259"/>
                    <a:pt x="11310" y="15338"/>
                  </a:cubicBezTo>
                  <a:cubicBezTo>
                    <a:pt x="11318" y="15436"/>
                    <a:pt x="11308" y="15534"/>
                    <a:pt x="11282" y="15631"/>
                  </a:cubicBezTo>
                  <a:cubicBezTo>
                    <a:pt x="11223" y="15847"/>
                    <a:pt x="11082" y="16051"/>
                    <a:pt x="10988" y="16263"/>
                  </a:cubicBezTo>
                  <a:cubicBezTo>
                    <a:pt x="10829" y="16622"/>
                    <a:pt x="10807" y="17001"/>
                    <a:pt x="10607" y="17356"/>
                  </a:cubicBezTo>
                  <a:cubicBezTo>
                    <a:pt x="10393" y="17739"/>
                    <a:pt x="9986" y="18073"/>
                    <a:pt x="9442" y="18314"/>
                  </a:cubicBezTo>
                  <a:cubicBezTo>
                    <a:pt x="9262" y="18380"/>
                    <a:pt x="9031" y="18372"/>
                    <a:pt x="8867" y="18292"/>
                  </a:cubicBezTo>
                  <a:cubicBezTo>
                    <a:pt x="8732" y="18227"/>
                    <a:pt x="8666" y="18124"/>
                    <a:pt x="8695" y="18022"/>
                  </a:cubicBezTo>
                  <a:cubicBezTo>
                    <a:pt x="8819" y="17913"/>
                    <a:pt x="8917" y="17795"/>
                    <a:pt x="8986" y="17673"/>
                  </a:cubicBezTo>
                  <a:cubicBezTo>
                    <a:pt x="9093" y="17485"/>
                    <a:pt x="9134" y="17285"/>
                    <a:pt x="9101" y="17085"/>
                  </a:cubicBezTo>
                  <a:cubicBezTo>
                    <a:pt x="9039" y="16705"/>
                    <a:pt x="8718" y="16358"/>
                    <a:pt x="8214" y="16122"/>
                  </a:cubicBezTo>
                  <a:lnTo>
                    <a:pt x="8214" y="15876"/>
                  </a:lnTo>
                  <a:cubicBezTo>
                    <a:pt x="7936" y="15726"/>
                    <a:pt x="7639" y="15589"/>
                    <a:pt x="7325" y="15466"/>
                  </a:cubicBezTo>
                  <a:cubicBezTo>
                    <a:pt x="6019" y="14952"/>
                    <a:pt x="4486" y="14701"/>
                    <a:pt x="3063" y="14314"/>
                  </a:cubicBezTo>
                  <a:cubicBezTo>
                    <a:pt x="2201" y="14080"/>
                    <a:pt x="1380" y="13796"/>
                    <a:pt x="612" y="13466"/>
                  </a:cubicBezTo>
                  <a:cubicBezTo>
                    <a:pt x="130" y="13288"/>
                    <a:pt x="-101" y="12945"/>
                    <a:pt x="42" y="12619"/>
                  </a:cubicBezTo>
                  <a:cubicBezTo>
                    <a:pt x="107" y="12470"/>
                    <a:pt x="245" y="12340"/>
                    <a:pt x="397" y="12221"/>
                  </a:cubicBezTo>
                  <a:cubicBezTo>
                    <a:pt x="543" y="12105"/>
                    <a:pt x="707" y="11996"/>
                    <a:pt x="887" y="11895"/>
                  </a:cubicBezTo>
                  <a:cubicBezTo>
                    <a:pt x="1564" y="11503"/>
                    <a:pt x="2312" y="11157"/>
                    <a:pt x="3118" y="10864"/>
                  </a:cubicBezTo>
                  <a:cubicBezTo>
                    <a:pt x="3958" y="10557"/>
                    <a:pt x="4855" y="10310"/>
                    <a:pt x="5791" y="10126"/>
                  </a:cubicBezTo>
                  <a:cubicBezTo>
                    <a:pt x="6047" y="10085"/>
                    <a:pt x="6262" y="9983"/>
                    <a:pt x="6384" y="9844"/>
                  </a:cubicBezTo>
                  <a:cubicBezTo>
                    <a:pt x="6519" y="9691"/>
                    <a:pt x="6528" y="9510"/>
                    <a:pt x="6410" y="9353"/>
                  </a:cubicBezTo>
                  <a:cubicBezTo>
                    <a:pt x="6107" y="8941"/>
                    <a:pt x="5861" y="8516"/>
                    <a:pt x="5672" y="8081"/>
                  </a:cubicBezTo>
                  <a:cubicBezTo>
                    <a:pt x="5488" y="7654"/>
                    <a:pt x="5359" y="7220"/>
                    <a:pt x="5288" y="6782"/>
                  </a:cubicBezTo>
                  <a:cubicBezTo>
                    <a:pt x="5114" y="6551"/>
                    <a:pt x="4887" y="6336"/>
                    <a:pt x="4613" y="6142"/>
                  </a:cubicBezTo>
                  <a:cubicBezTo>
                    <a:pt x="4209" y="5856"/>
                    <a:pt x="3712" y="5623"/>
                    <a:pt x="3287" y="5347"/>
                  </a:cubicBezTo>
                  <a:cubicBezTo>
                    <a:pt x="2961" y="5136"/>
                    <a:pt x="2681" y="4901"/>
                    <a:pt x="2452" y="4648"/>
                  </a:cubicBezTo>
                  <a:cubicBezTo>
                    <a:pt x="2324" y="4562"/>
                    <a:pt x="2301" y="4437"/>
                    <a:pt x="2395" y="4336"/>
                  </a:cubicBezTo>
                  <a:cubicBezTo>
                    <a:pt x="2451" y="4276"/>
                    <a:pt x="2544" y="4231"/>
                    <a:pt x="2655" y="4211"/>
                  </a:cubicBezTo>
                  <a:cubicBezTo>
                    <a:pt x="2619" y="4156"/>
                    <a:pt x="2624" y="4094"/>
                    <a:pt x="2669" y="4040"/>
                  </a:cubicBezTo>
                  <a:cubicBezTo>
                    <a:pt x="2735" y="3963"/>
                    <a:pt x="2873" y="3916"/>
                    <a:pt x="3020" y="3922"/>
                  </a:cubicBezTo>
                  <a:cubicBezTo>
                    <a:pt x="3065" y="3848"/>
                    <a:pt x="3167" y="3792"/>
                    <a:pt x="3294" y="3771"/>
                  </a:cubicBezTo>
                  <a:cubicBezTo>
                    <a:pt x="3407" y="3752"/>
                    <a:pt x="3529" y="3763"/>
                    <a:pt x="3628" y="3801"/>
                  </a:cubicBezTo>
                  <a:lnTo>
                    <a:pt x="3691" y="3516"/>
                  </a:lnTo>
                  <a:cubicBezTo>
                    <a:pt x="3691" y="3482"/>
                    <a:pt x="3729" y="3453"/>
                    <a:pt x="3782" y="3444"/>
                  </a:cubicBezTo>
                  <a:cubicBezTo>
                    <a:pt x="3882" y="3426"/>
                    <a:pt x="3978" y="3477"/>
                    <a:pt x="3961" y="3538"/>
                  </a:cubicBezTo>
                  <a:cubicBezTo>
                    <a:pt x="3961" y="3626"/>
                    <a:pt x="3977" y="3714"/>
                    <a:pt x="4009" y="3801"/>
                  </a:cubicBezTo>
                  <a:cubicBezTo>
                    <a:pt x="4040" y="3882"/>
                    <a:pt x="4084" y="3961"/>
                    <a:pt x="4143" y="4037"/>
                  </a:cubicBezTo>
                  <a:cubicBezTo>
                    <a:pt x="4238" y="4182"/>
                    <a:pt x="4280" y="4338"/>
                    <a:pt x="4265" y="4493"/>
                  </a:cubicBezTo>
                  <a:cubicBezTo>
                    <a:pt x="4254" y="4613"/>
                    <a:pt x="4209" y="4731"/>
                    <a:pt x="4133" y="4842"/>
                  </a:cubicBezTo>
                  <a:cubicBezTo>
                    <a:pt x="4164" y="4994"/>
                    <a:pt x="4261" y="5139"/>
                    <a:pt x="4413" y="5263"/>
                  </a:cubicBezTo>
                  <a:cubicBezTo>
                    <a:pt x="4575" y="5395"/>
                    <a:pt x="4795" y="5499"/>
                    <a:pt x="5050" y="5563"/>
                  </a:cubicBezTo>
                  <a:cubicBezTo>
                    <a:pt x="5126" y="5431"/>
                    <a:pt x="5190" y="5298"/>
                    <a:pt x="5242" y="5163"/>
                  </a:cubicBezTo>
                  <a:cubicBezTo>
                    <a:pt x="5320" y="4958"/>
                    <a:pt x="5372" y="4747"/>
                    <a:pt x="5533" y="4560"/>
                  </a:cubicBezTo>
                  <a:cubicBezTo>
                    <a:pt x="5697" y="4367"/>
                    <a:pt x="5970" y="4209"/>
                    <a:pt x="6123" y="4013"/>
                  </a:cubicBezTo>
                  <a:cubicBezTo>
                    <a:pt x="6269" y="3826"/>
                    <a:pt x="6298" y="3623"/>
                    <a:pt x="6305" y="3416"/>
                  </a:cubicBezTo>
                  <a:cubicBezTo>
                    <a:pt x="6314" y="3160"/>
                    <a:pt x="6235" y="2884"/>
                    <a:pt x="5855" y="2794"/>
                  </a:cubicBezTo>
                  <a:cubicBezTo>
                    <a:pt x="5562" y="2725"/>
                    <a:pt x="5129" y="2792"/>
                    <a:pt x="5025" y="2600"/>
                  </a:cubicBezTo>
                  <a:cubicBezTo>
                    <a:pt x="4973" y="2504"/>
                    <a:pt x="5082" y="2412"/>
                    <a:pt x="5140" y="2317"/>
                  </a:cubicBezTo>
                  <a:cubicBezTo>
                    <a:pt x="5191" y="2236"/>
                    <a:pt x="5201" y="2148"/>
                    <a:pt x="5205" y="2061"/>
                  </a:cubicBezTo>
                  <a:cubicBezTo>
                    <a:pt x="5207" y="1997"/>
                    <a:pt x="5206" y="1932"/>
                    <a:pt x="5200" y="1867"/>
                  </a:cubicBezTo>
                  <a:lnTo>
                    <a:pt x="4878" y="1830"/>
                  </a:lnTo>
                  <a:cubicBezTo>
                    <a:pt x="4787" y="1850"/>
                    <a:pt x="4690" y="1813"/>
                    <a:pt x="4683" y="1756"/>
                  </a:cubicBezTo>
                  <a:cubicBezTo>
                    <a:pt x="4678" y="1717"/>
                    <a:pt x="4719" y="1686"/>
                    <a:pt x="4760" y="1657"/>
                  </a:cubicBezTo>
                  <a:cubicBezTo>
                    <a:pt x="4878" y="1576"/>
                    <a:pt x="5014" y="1504"/>
                    <a:pt x="5112" y="1414"/>
                  </a:cubicBezTo>
                  <a:cubicBezTo>
                    <a:pt x="5221" y="1313"/>
                    <a:pt x="5276" y="1194"/>
                    <a:pt x="5269" y="1075"/>
                  </a:cubicBezTo>
                  <a:cubicBezTo>
                    <a:pt x="5273" y="1012"/>
                    <a:pt x="5290" y="951"/>
                    <a:pt x="5319" y="891"/>
                  </a:cubicBezTo>
                  <a:cubicBezTo>
                    <a:pt x="5409" y="710"/>
                    <a:pt x="5605" y="556"/>
                    <a:pt x="5837" y="426"/>
                  </a:cubicBezTo>
                  <a:cubicBezTo>
                    <a:pt x="6399" y="111"/>
                    <a:pt x="7160" y="-65"/>
                    <a:pt x="7916" y="23"/>
                  </a:cubicBezTo>
                  <a:cubicBezTo>
                    <a:pt x="8336" y="72"/>
                    <a:pt x="8717" y="202"/>
                    <a:pt x="8998" y="393"/>
                  </a:cubicBezTo>
                  <a:cubicBezTo>
                    <a:pt x="9389" y="649"/>
                    <a:pt x="9588" y="987"/>
                    <a:pt x="9550" y="1332"/>
                  </a:cubicBezTo>
                  <a:cubicBezTo>
                    <a:pt x="9516" y="1640"/>
                    <a:pt x="9293" y="1930"/>
                    <a:pt x="8923" y="2147"/>
                  </a:cubicBezTo>
                  <a:cubicBezTo>
                    <a:pt x="8821" y="2221"/>
                    <a:pt x="8730" y="2296"/>
                    <a:pt x="8646" y="2372"/>
                  </a:cubicBezTo>
                  <a:cubicBezTo>
                    <a:pt x="8544" y="2465"/>
                    <a:pt x="8444" y="2572"/>
                    <a:pt x="8494" y="2687"/>
                  </a:cubicBezTo>
                  <a:cubicBezTo>
                    <a:pt x="8537" y="2786"/>
                    <a:pt x="8690" y="2855"/>
                    <a:pt x="8862" y="2852"/>
                  </a:cubicBezTo>
                  <a:cubicBezTo>
                    <a:pt x="9175" y="2916"/>
                    <a:pt x="9471" y="3005"/>
                    <a:pt x="9744" y="3116"/>
                  </a:cubicBezTo>
                  <a:cubicBezTo>
                    <a:pt x="10002" y="3222"/>
                    <a:pt x="10236" y="3347"/>
                    <a:pt x="10440" y="3488"/>
                  </a:cubicBezTo>
                  <a:cubicBezTo>
                    <a:pt x="11018" y="3567"/>
                    <a:pt x="11583" y="3678"/>
                    <a:pt x="12126" y="3820"/>
                  </a:cubicBezTo>
                  <a:cubicBezTo>
                    <a:pt x="12668" y="3962"/>
                    <a:pt x="13186" y="4134"/>
                    <a:pt x="13673" y="4334"/>
                  </a:cubicBezTo>
                  <a:cubicBezTo>
                    <a:pt x="13831" y="4366"/>
                    <a:pt x="13953" y="4442"/>
                    <a:pt x="13999" y="4537"/>
                  </a:cubicBezTo>
                  <a:cubicBezTo>
                    <a:pt x="14026" y="4593"/>
                    <a:pt x="14025" y="4651"/>
                    <a:pt x="14018" y="4707"/>
                  </a:cubicBezTo>
                  <a:cubicBezTo>
                    <a:pt x="14010" y="4781"/>
                    <a:pt x="13994" y="4855"/>
                    <a:pt x="13968" y="4929"/>
                  </a:cubicBezTo>
                  <a:cubicBezTo>
                    <a:pt x="13891" y="5394"/>
                    <a:pt x="13610" y="5840"/>
                    <a:pt x="13152" y="6222"/>
                  </a:cubicBezTo>
                  <a:cubicBezTo>
                    <a:pt x="12773" y="6537"/>
                    <a:pt x="12283" y="6799"/>
                    <a:pt x="11905" y="7115"/>
                  </a:cubicBezTo>
                  <a:cubicBezTo>
                    <a:pt x="11686" y="7298"/>
                    <a:pt x="11507" y="7496"/>
                    <a:pt x="11373" y="7706"/>
                  </a:cubicBezTo>
                  <a:cubicBezTo>
                    <a:pt x="11394" y="7847"/>
                    <a:pt x="11432" y="7984"/>
                    <a:pt x="11486" y="8118"/>
                  </a:cubicBezTo>
                  <a:cubicBezTo>
                    <a:pt x="11545" y="8264"/>
                    <a:pt x="11622" y="8431"/>
                    <a:pt x="11444" y="8554"/>
                  </a:cubicBezTo>
                  <a:cubicBezTo>
                    <a:pt x="11352" y="8617"/>
                    <a:pt x="11206" y="8643"/>
                    <a:pt x="11071" y="8621"/>
                  </a:cubicBezTo>
                  <a:lnTo>
                    <a:pt x="10115" y="8585"/>
                  </a:lnTo>
                  <a:cubicBezTo>
                    <a:pt x="10220" y="8700"/>
                    <a:pt x="10346" y="8808"/>
                    <a:pt x="10491" y="8906"/>
                  </a:cubicBezTo>
                  <a:cubicBezTo>
                    <a:pt x="10688" y="9041"/>
                    <a:pt x="10918" y="9157"/>
                    <a:pt x="11109" y="9294"/>
                  </a:cubicBezTo>
                  <a:cubicBezTo>
                    <a:pt x="11448" y="9539"/>
                    <a:pt x="11648" y="9841"/>
                    <a:pt x="11722" y="10159"/>
                  </a:cubicBezTo>
                  <a:cubicBezTo>
                    <a:pt x="11777" y="10395"/>
                    <a:pt x="11760" y="10634"/>
                    <a:pt x="11758" y="10871"/>
                  </a:cubicBezTo>
                  <a:cubicBezTo>
                    <a:pt x="11756" y="11053"/>
                    <a:pt x="11762" y="11235"/>
                    <a:pt x="11777" y="11416"/>
                  </a:cubicBezTo>
                  <a:cubicBezTo>
                    <a:pt x="12340" y="11891"/>
                    <a:pt x="12780" y="12413"/>
                    <a:pt x="13082" y="12965"/>
                  </a:cubicBezTo>
                  <a:cubicBezTo>
                    <a:pt x="13223" y="13223"/>
                    <a:pt x="13333" y="13488"/>
                    <a:pt x="13489" y="13743"/>
                  </a:cubicBezTo>
                  <a:cubicBezTo>
                    <a:pt x="13624" y="13964"/>
                    <a:pt x="13792" y="14177"/>
                    <a:pt x="13991" y="14380"/>
                  </a:cubicBezTo>
                  <a:cubicBezTo>
                    <a:pt x="14161" y="14497"/>
                    <a:pt x="14347" y="14606"/>
                    <a:pt x="14547" y="14705"/>
                  </a:cubicBezTo>
                  <a:cubicBezTo>
                    <a:pt x="15028" y="14944"/>
                    <a:pt x="15584" y="15125"/>
                    <a:pt x="16044" y="15378"/>
                  </a:cubicBezTo>
                  <a:cubicBezTo>
                    <a:pt x="16903" y="15850"/>
                    <a:pt x="17343" y="16508"/>
                    <a:pt x="17904" y="17106"/>
                  </a:cubicBezTo>
                  <a:cubicBezTo>
                    <a:pt x="18448" y="17687"/>
                    <a:pt x="19120" y="18226"/>
                    <a:pt x="19905" y="18708"/>
                  </a:cubicBezTo>
                  <a:lnTo>
                    <a:pt x="20113" y="18684"/>
                  </a:lnTo>
                  <a:cubicBezTo>
                    <a:pt x="20411" y="18724"/>
                    <a:pt x="20693" y="18798"/>
                    <a:pt x="20943" y="18902"/>
                  </a:cubicBezTo>
                  <a:cubicBezTo>
                    <a:pt x="21155" y="18991"/>
                    <a:pt x="21340" y="19100"/>
                    <a:pt x="21491" y="19225"/>
                  </a:cubicBezTo>
                  <a:cubicBezTo>
                    <a:pt x="21499" y="19300"/>
                    <a:pt x="21492" y="19376"/>
                    <a:pt x="21470" y="19451"/>
                  </a:cubicBezTo>
                  <a:cubicBezTo>
                    <a:pt x="21375" y="19772"/>
                    <a:pt x="21026" y="20036"/>
                    <a:pt x="20768" y="20322"/>
                  </a:cubicBezTo>
                  <a:cubicBezTo>
                    <a:pt x="20493" y="20627"/>
                    <a:pt x="20321" y="20961"/>
                    <a:pt x="20262" y="21305"/>
                  </a:cubicBezTo>
                  <a:cubicBezTo>
                    <a:pt x="20193" y="21363"/>
                    <a:pt x="20105" y="21411"/>
                    <a:pt x="20003" y="21447"/>
                  </a:cubicBezTo>
                  <a:cubicBezTo>
                    <a:pt x="19825" y="21511"/>
                    <a:pt x="19615" y="21535"/>
                    <a:pt x="19410" y="21516"/>
                  </a:cubicBezTo>
                  <a:lnTo>
                    <a:pt x="18262" y="21516"/>
                  </a:lnTo>
                  <a:cubicBezTo>
                    <a:pt x="18068" y="21517"/>
                    <a:pt x="17934" y="21401"/>
                    <a:pt x="18008" y="21294"/>
                  </a:cubicBezTo>
                  <a:cubicBezTo>
                    <a:pt x="18116" y="21139"/>
                    <a:pt x="18481" y="21192"/>
                    <a:pt x="18696" y="21104"/>
                  </a:cubicBezTo>
                  <a:cubicBezTo>
                    <a:pt x="18811" y="21058"/>
                    <a:pt x="18872" y="20976"/>
                    <a:pt x="18854" y="20894"/>
                  </a:cubicBezTo>
                  <a:cubicBezTo>
                    <a:pt x="18864" y="20744"/>
                    <a:pt x="18863" y="20594"/>
                    <a:pt x="18849" y="20444"/>
                  </a:cubicBezTo>
                  <a:cubicBezTo>
                    <a:pt x="18837" y="20312"/>
                    <a:pt x="18816" y="20179"/>
                    <a:pt x="18785" y="20048"/>
                  </a:cubicBezTo>
                  <a:cubicBezTo>
                    <a:pt x="18816" y="19956"/>
                    <a:pt x="18774" y="19861"/>
                    <a:pt x="18671" y="19791"/>
                  </a:cubicBezTo>
                  <a:cubicBezTo>
                    <a:pt x="18604" y="19745"/>
                    <a:pt x="18515" y="19712"/>
                    <a:pt x="18416" y="19697"/>
                  </a:cubicBezTo>
                  <a:lnTo>
                    <a:pt x="18440" y="19529"/>
                  </a:lnTo>
                  <a:lnTo>
                    <a:pt x="18732" y="19489"/>
                  </a:lnTo>
                  <a:cubicBezTo>
                    <a:pt x="18484" y="19147"/>
                    <a:pt x="18173" y="18822"/>
                    <a:pt x="17804" y="18522"/>
                  </a:cubicBezTo>
                  <a:cubicBezTo>
                    <a:pt x="17050" y="17908"/>
                    <a:pt x="16079" y="17410"/>
                    <a:pt x="15094" y="16934"/>
                  </a:cubicBezTo>
                  <a:cubicBezTo>
                    <a:pt x="14486" y="16640"/>
                    <a:pt x="13867" y="16351"/>
                    <a:pt x="13285" y="16039"/>
                  </a:cubicBezTo>
                  <a:cubicBezTo>
                    <a:pt x="12941" y="15855"/>
                    <a:pt x="12610" y="15662"/>
                    <a:pt x="12293" y="15462"/>
                  </a:cubicBezTo>
                  <a:cubicBezTo>
                    <a:pt x="12011" y="15206"/>
                    <a:pt x="11705" y="14959"/>
                    <a:pt x="11375" y="14724"/>
                  </a:cubicBezTo>
                  <a:cubicBezTo>
                    <a:pt x="10907" y="14391"/>
                    <a:pt x="10394" y="14082"/>
                    <a:pt x="9935" y="13744"/>
                  </a:cubicBezTo>
                  <a:cubicBezTo>
                    <a:pt x="9166" y="13179"/>
                    <a:pt x="8558" y="12543"/>
                    <a:pt x="8136" y="11862"/>
                  </a:cubicBezTo>
                  <a:cubicBezTo>
                    <a:pt x="7626" y="12072"/>
                    <a:pt x="7053" y="12223"/>
                    <a:pt x="6448" y="12308"/>
                  </a:cubicBezTo>
                  <a:cubicBezTo>
                    <a:pt x="5804" y="12397"/>
                    <a:pt x="5131" y="12409"/>
                    <a:pt x="4510" y="12544"/>
                  </a:cubicBezTo>
                  <a:cubicBezTo>
                    <a:pt x="4334" y="12583"/>
                    <a:pt x="4165" y="12630"/>
                    <a:pt x="4004" y="12687"/>
                  </a:cubicBezTo>
                  <a:close/>
                </a:path>
              </a:pathLst>
            </a:custGeom>
            <a:grpFill/>
            <a:ln w="9525" cap="flat">
              <a:solidFill>
                <a:srgbClr val="009999"/>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sp>
          <p:nvSpPr>
            <p:cNvPr id="6" name="Shape 1928"/>
            <p:cNvSpPr/>
            <p:nvPr/>
          </p:nvSpPr>
          <p:spPr>
            <a:xfrm>
              <a:off x="1983743" y="1652164"/>
              <a:ext cx="437914" cy="958714"/>
            </a:xfrm>
            <a:custGeom>
              <a:avLst/>
              <a:gdLst/>
              <a:ahLst/>
              <a:cxnLst>
                <a:cxn ang="0">
                  <a:pos x="wd2" y="hd2"/>
                </a:cxn>
                <a:cxn ang="5400000">
                  <a:pos x="wd2" y="hd2"/>
                </a:cxn>
                <a:cxn ang="10800000">
                  <a:pos x="wd2" y="hd2"/>
                </a:cxn>
                <a:cxn ang="16200000">
                  <a:pos x="wd2" y="hd2"/>
                </a:cxn>
              </a:cxnLst>
              <a:rect l="0" t="0" r="r" b="b"/>
              <a:pathLst>
                <a:path w="21600" h="21563" extrusionOk="0">
                  <a:moveTo>
                    <a:pt x="11869" y="0"/>
                  </a:moveTo>
                  <a:cubicBezTo>
                    <a:pt x="13157" y="393"/>
                    <a:pt x="14566" y="697"/>
                    <a:pt x="16050" y="900"/>
                  </a:cubicBezTo>
                  <a:cubicBezTo>
                    <a:pt x="17848" y="1146"/>
                    <a:pt x="19728" y="1243"/>
                    <a:pt x="21600" y="1185"/>
                  </a:cubicBezTo>
                  <a:cubicBezTo>
                    <a:pt x="20962" y="2216"/>
                    <a:pt x="20458" y="3264"/>
                    <a:pt x="20091" y="4323"/>
                  </a:cubicBezTo>
                  <a:cubicBezTo>
                    <a:pt x="19276" y="6669"/>
                    <a:pt x="19135" y="9068"/>
                    <a:pt x="17903" y="11387"/>
                  </a:cubicBezTo>
                  <a:cubicBezTo>
                    <a:pt x="16799" y="13465"/>
                    <a:pt x="14849" y="15419"/>
                    <a:pt x="12866" y="17355"/>
                  </a:cubicBezTo>
                  <a:cubicBezTo>
                    <a:pt x="11629" y="18562"/>
                    <a:pt x="10375" y="19766"/>
                    <a:pt x="9106" y="20966"/>
                  </a:cubicBezTo>
                  <a:cubicBezTo>
                    <a:pt x="7691" y="21300"/>
                    <a:pt x="6142" y="21498"/>
                    <a:pt x="4553" y="21550"/>
                  </a:cubicBezTo>
                  <a:cubicBezTo>
                    <a:pt x="3012" y="21600"/>
                    <a:pt x="1465" y="21511"/>
                    <a:pt x="0" y="21287"/>
                  </a:cubicBezTo>
                  <a:cubicBezTo>
                    <a:pt x="829" y="17760"/>
                    <a:pt x="2188" y="14264"/>
                    <a:pt x="4068" y="10822"/>
                  </a:cubicBezTo>
                  <a:cubicBezTo>
                    <a:pt x="6083" y="7132"/>
                    <a:pt x="8690" y="3515"/>
                    <a:pt x="11869" y="0"/>
                  </a:cubicBezTo>
                  <a:close/>
                </a:path>
              </a:pathLst>
            </a:custGeom>
            <a:grpFill/>
            <a:ln w="9525" cap="flat">
              <a:solidFill>
                <a:schemeClr val="accent2"/>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grpSp>
      <p:grpSp>
        <p:nvGrpSpPr>
          <p:cNvPr id="31" name="组合 30"/>
          <p:cNvGrpSpPr/>
          <p:nvPr>
            <p:custDataLst>
              <p:tags r:id="rId2"/>
            </p:custDataLst>
          </p:nvPr>
        </p:nvGrpSpPr>
        <p:grpSpPr>
          <a:xfrm>
            <a:off x="968072" y="5386387"/>
            <a:ext cx="10241775" cy="635001"/>
            <a:chOff x="968072" y="5386387"/>
            <a:chExt cx="10241775" cy="635001"/>
          </a:xfrm>
          <a:effectLst>
            <a:outerShdw blurRad="190500" dist="63500" dir="5400000" algn="t" rotWithShape="0">
              <a:prstClr val="black">
                <a:alpha val="20000"/>
              </a:prstClr>
            </a:outerShdw>
          </a:effectLst>
        </p:grpSpPr>
        <p:sp>
          <p:nvSpPr>
            <p:cNvPr id="19" name="Shape 1930"/>
            <p:cNvSpPr/>
            <p:nvPr/>
          </p:nvSpPr>
          <p:spPr>
            <a:xfrm>
              <a:off x="968072" y="5561012"/>
              <a:ext cx="10241775" cy="285751"/>
            </a:xfrm>
            <a:prstGeom prst="roundRect">
              <a:avLst>
                <a:gd name="adj" fmla="val 50000"/>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0" name="Shape 1931"/>
            <p:cNvSpPr/>
            <p:nvPr/>
          </p:nvSpPr>
          <p:spPr>
            <a:xfrm>
              <a:off x="3129849" y="5610809"/>
              <a:ext cx="1886651" cy="186157"/>
            </a:xfrm>
            <a:prstGeom prst="roundRect">
              <a:avLst>
                <a:gd name="adj" fmla="val 50000"/>
              </a:avLst>
            </a:prstGeom>
            <a:gradFill>
              <a:gsLst>
                <a:gs pos="60000">
                  <a:srgbClr val="009999"/>
                </a:gs>
                <a:gs pos="0">
                  <a:schemeClr val="bg1">
                    <a:lumMod val="95000"/>
                  </a:schemeClr>
                </a:gs>
                <a:gs pos="100000">
                  <a:srgbClr val="009999"/>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prstClr val="white"/>
                </a:solidFill>
                <a:cs typeface="+mn-ea"/>
                <a:sym typeface="+mn-lt"/>
              </a:endParaRPr>
            </a:p>
          </p:txBody>
        </p:sp>
        <p:sp>
          <p:nvSpPr>
            <p:cNvPr id="21" name="Shape 1932"/>
            <p:cNvSpPr/>
            <p:nvPr/>
          </p:nvSpPr>
          <p:spPr>
            <a:xfrm>
              <a:off x="5397500" y="5610809"/>
              <a:ext cx="1619250"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22" name="Shape 1933"/>
            <p:cNvSpPr/>
            <p:nvPr/>
          </p:nvSpPr>
          <p:spPr>
            <a:xfrm>
              <a:off x="7397750" y="5610809"/>
              <a:ext cx="3756701"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cs typeface="+mn-ea"/>
                <a:sym typeface="+mn-lt"/>
              </a:endParaRPr>
            </a:p>
          </p:txBody>
        </p:sp>
        <p:sp>
          <p:nvSpPr>
            <p:cNvPr id="23" name="Shape 1934"/>
            <p:cNvSpPr/>
            <p:nvPr/>
          </p:nvSpPr>
          <p:spPr>
            <a:xfrm>
              <a:off x="4881313"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4" name="Shape 1935"/>
            <p:cNvSpPr/>
            <p:nvPr/>
          </p:nvSpPr>
          <p:spPr>
            <a:xfrm>
              <a:off x="4944813"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2</a:t>
              </a:r>
            </a:p>
          </p:txBody>
        </p:sp>
        <p:sp>
          <p:nvSpPr>
            <p:cNvPr id="25" name="Shape 1937"/>
            <p:cNvSpPr/>
            <p:nvPr/>
          </p:nvSpPr>
          <p:spPr>
            <a:xfrm>
              <a:off x="2569471"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6" name="Shape 1938"/>
            <p:cNvSpPr/>
            <p:nvPr/>
          </p:nvSpPr>
          <p:spPr>
            <a:xfrm>
              <a:off x="2632971" y="5449887"/>
              <a:ext cx="508001" cy="508001"/>
            </a:xfrm>
            <a:prstGeom prst="ellipse">
              <a:avLst/>
            </a:prstGeom>
            <a:gradFill>
              <a:gsLst>
                <a:gs pos="60000">
                  <a:srgbClr val="009999"/>
                </a:gs>
                <a:gs pos="0">
                  <a:schemeClr val="bg1"/>
                </a:gs>
                <a:gs pos="100000">
                  <a:srgbClr val="009999"/>
                </a:gs>
              </a:gsLst>
              <a:lin ang="5400000" scaled="1"/>
            </a:gradFill>
            <a:ln w="25400">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3</a:t>
              </a:r>
            </a:p>
          </p:txBody>
        </p:sp>
        <p:sp>
          <p:nvSpPr>
            <p:cNvPr id="27" name="Shape 1940"/>
            <p:cNvSpPr/>
            <p:nvPr/>
          </p:nvSpPr>
          <p:spPr>
            <a:xfrm>
              <a:off x="6886218"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8" name="Shape 1941"/>
            <p:cNvSpPr/>
            <p:nvPr/>
          </p:nvSpPr>
          <p:spPr>
            <a:xfrm>
              <a:off x="6949718"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dirty="0">
                  <a:solidFill>
                    <a:prstClr val="white"/>
                  </a:solidFill>
                  <a:latin typeface="Century Gothic" panose="020B0502020202020204" pitchFamily="34" charset="0"/>
                  <a:cs typeface="+mn-ea"/>
                  <a:sym typeface="+mn-lt"/>
                </a:rPr>
                <a:t>1</a:t>
              </a:r>
            </a:p>
          </p:txBody>
        </p:sp>
      </p:grpSp>
      <p:sp>
        <p:nvSpPr>
          <p:cNvPr id="29" name="标题 1"/>
          <p:cNvSpPr>
            <a:spLocks noGrp="1"/>
          </p:cNvSpPr>
          <p:nvPr>
            <p:ph type="title"/>
            <p:custDataLst>
              <p:tags r:id="rId3"/>
            </p:custDataLst>
          </p:nvPr>
        </p:nvSpPr>
        <p:spPr>
          <a:xfrm>
            <a:off x="1216164" y="447572"/>
            <a:ext cx="5230818" cy="535531"/>
          </a:xfrm>
        </p:spPr>
        <p:txBody>
          <a:bodyPr/>
          <a:lstStyle/>
          <a:p>
            <a:r>
              <a:rPr lang="fr-FR" altLang="zh-CN" dirty="0" err="1">
                <a:latin typeface="+mj-ea"/>
              </a:rPr>
              <a:t>Pycharm</a:t>
            </a:r>
            <a:r>
              <a:rPr lang="fr-FR" altLang="zh-CN" dirty="0">
                <a:latin typeface="+mj-ea"/>
              </a:rPr>
              <a:t> Installation</a:t>
            </a:r>
            <a:endParaRPr lang="zh-CN" altLang="en-US" dirty="0">
              <a:latin typeface="+mj-ea"/>
              <a:ea typeface="+mj-ea"/>
            </a:endParaRPr>
          </a:p>
        </p:txBody>
      </p:sp>
      <p:sp>
        <p:nvSpPr>
          <p:cNvPr id="33" name="Shape 1918"/>
          <p:cNvSpPr/>
          <p:nvPr>
            <p:custDataLst>
              <p:tags r:id="rId4"/>
            </p:custDataLst>
          </p:nvPr>
        </p:nvSpPr>
        <p:spPr>
          <a:xfrm>
            <a:off x="1193911" y="4281550"/>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34" name="Shape 1919"/>
          <p:cNvSpPr/>
          <p:nvPr>
            <p:custDataLst>
              <p:tags r:id="rId5"/>
            </p:custDataLst>
          </p:nvPr>
        </p:nvSpPr>
        <p:spPr>
          <a:xfrm>
            <a:off x="1495328" y="4293590"/>
            <a:ext cx="2486620"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Step1</a:t>
            </a:r>
            <a:r>
              <a:rPr lang="zh-CN" altLang="en-US" sz="1200" b="1" dirty="0">
                <a:solidFill>
                  <a:schemeClr val="tx1">
                    <a:lumMod val="50000"/>
                    <a:lumOff val="50000"/>
                  </a:schemeClr>
                </a:solidFill>
                <a:latin typeface="+mj-ea"/>
                <a:ea typeface="+mj-ea"/>
                <a:cs typeface="+mn-ea"/>
                <a:sym typeface="+mn-lt"/>
              </a:rPr>
              <a:t>　</a:t>
            </a:r>
            <a:r>
              <a:rPr lang="en-US" altLang="zh-CN" sz="1200" dirty="0">
                <a:solidFill>
                  <a:srgbClr val="8DA6C0"/>
                </a:solidFill>
                <a:latin typeface="+mj-ea"/>
                <a:ea typeface="+mj-ea"/>
                <a:cs typeface="+mn-ea"/>
                <a:sym typeface="+mn-lt"/>
              </a:rPr>
              <a:t>Python Installation</a:t>
            </a:r>
            <a:endParaRPr sz="1200" dirty="0">
              <a:latin typeface="+mj-ea"/>
              <a:ea typeface="+mj-ea"/>
              <a:cs typeface="+mn-ea"/>
              <a:sym typeface="+mn-lt"/>
            </a:endParaRPr>
          </a:p>
        </p:txBody>
      </p:sp>
      <p:sp>
        <p:nvSpPr>
          <p:cNvPr id="35" name="Shape 1921"/>
          <p:cNvSpPr/>
          <p:nvPr>
            <p:custDataLst>
              <p:tags r:id="rId6"/>
            </p:custDataLst>
          </p:nvPr>
        </p:nvSpPr>
        <p:spPr>
          <a:xfrm>
            <a:off x="1193911" y="4597991"/>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36" name="Shape 1922"/>
          <p:cNvSpPr/>
          <p:nvPr>
            <p:custDataLst>
              <p:tags r:id="rId7"/>
            </p:custDataLst>
          </p:nvPr>
        </p:nvSpPr>
        <p:spPr>
          <a:xfrm>
            <a:off x="1495336" y="4610031"/>
            <a:ext cx="2771863"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Step2</a:t>
            </a:r>
            <a:r>
              <a:rPr lang="zh-CN" altLang="en-US" sz="1200" b="1" dirty="0">
                <a:solidFill>
                  <a:schemeClr val="tx1">
                    <a:lumMod val="50000"/>
                    <a:lumOff val="50000"/>
                  </a:schemeClr>
                </a:solidFill>
                <a:latin typeface="+mj-ea"/>
                <a:ea typeface="+mj-ea"/>
                <a:cs typeface="+mn-ea"/>
                <a:sym typeface="+mn-lt"/>
              </a:rPr>
              <a:t>　</a:t>
            </a:r>
            <a:r>
              <a:rPr lang="en-US" altLang="zh-CN" sz="1200" dirty="0" err="1">
                <a:solidFill>
                  <a:srgbClr val="8DA6C0"/>
                </a:solidFill>
                <a:latin typeface="+mj-ea"/>
                <a:ea typeface="+mj-ea"/>
                <a:cs typeface="+mn-ea"/>
                <a:sym typeface="+mn-lt"/>
              </a:rPr>
              <a:t>Pycharm</a:t>
            </a:r>
            <a:r>
              <a:rPr lang="en-US" altLang="zh-CN" sz="1200" dirty="0">
                <a:solidFill>
                  <a:srgbClr val="8DA6C0"/>
                </a:solidFill>
                <a:latin typeface="+mj-ea"/>
                <a:ea typeface="+mj-ea"/>
                <a:cs typeface="+mn-ea"/>
                <a:sym typeface="+mn-lt"/>
              </a:rPr>
              <a:t> Installation</a:t>
            </a:r>
            <a:endParaRPr sz="1200" dirty="0">
              <a:latin typeface="+mj-ea"/>
              <a:ea typeface="+mj-ea"/>
              <a:cs typeface="+mn-ea"/>
              <a:sym typeface="+mn-lt"/>
            </a:endParaRPr>
          </a:p>
        </p:txBody>
      </p:sp>
      <p:sp>
        <p:nvSpPr>
          <p:cNvPr id="39" name="Shape 1915"/>
          <p:cNvSpPr/>
          <p:nvPr>
            <p:custDataLst>
              <p:tags r:id="rId8"/>
            </p:custDataLst>
          </p:nvPr>
        </p:nvSpPr>
        <p:spPr>
          <a:xfrm>
            <a:off x="6000202" y="2647521"/>
            <a:ext cx="5793692" cy="141718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200000"/>
              </a:lnSpc>
            </a:pPr>
            <a:r>
              <a:rPr lang="fr-FR" b="1" dirty="0">
                <a:solidFill>
                  <a:schemeClr val="bg2">
                    <a:lumMod val="25000"/>
                  </a:schemeClr>
                </a:solidFill>
                <a:latin typeface="+mj-ea"/>
                <a:cs typeface="+mn-ea"/>
              </a:rPr>
              <a:t>Download </a:t>
            </a:r>
            <a:r>
              <a:rPr lang="fr-FR" b="1" dirty="0" err="1">
                <a:solidFill>
                  <a:schemeClr val="bg2">
                    <a:lumMod val="25000"/>
                  </a:schemeClr>
                </a:solidFill>
                <a:latin typeface="+mj-ea"/>
                <a:cs typeface="+mn-ea"/>
              </a:rPr>
              <a:t>IDEs</a:t>
            </a:r>
            <a:r>
              <a:rPr lang="fr-FR" b="1" dirty="0">
                <a:solidFill>
                  <a:schemeClr val="bg2">
                    <a:lumMod val="25000"/>
                  </a:schemeClr>
                </a:solidFill>
                <a:latin typeface="+mj-ea"/>
                <a:cs typeface="+mn-ea"/>
              </a:rPr>
              <a:t> – </a:t>
            </a:r>
            <a:r>
              <a:rPr lang="fr-FR" b="1" dirty="0" err="1">
                <a:solidFill>
                  <a:schemeClr val="bg2">
                    <a:lumMod val="25000"/>
                  </a:schemeClr>
                </a:solidFill>
                <a:latin typeface="+mj-ea"/>
                <a:cs typeface="+mn-ea"/>
              </a:rPr>
              <a:t>Pycharm</a:t>
            </a:r>
            <a:r>
              <a:rPr lang="fr-FR" b="1" dirty="0">
                <a:solidFill>
                  <a:schemeClr val="bg2">
                    <a:lumMod val="25000"/>
                  </a:schemeClr>
                </a:solidFill>
                <a:latin typeface="+mj-ea"/>
                <a:cs typeface="+mn-ea"/>
              </a:rPr>
              <a:t> Link</a:t>
            </a:r>
          </a:p>
          <a:p>
            <a:pPr algn="ctr" fontAlgn="base">
              <a:lnSpc>
                <a:spcPct val="200000"/>
              </a:lnSpc>
            </a:pPr>
            <a:r>
              <a:rPr lang="fr-FR" dirty="0">
                <a:solidFill>
                  <a:schemeClr val="bg2">
                    <a:lumMod val="25000"/>
                  </a:schemeClr>
                </a:solidFill>
                <a:latin typeface="+mj-ea"/>
                <a:cs typeface="+mn-ea"/>
                <a:hlinkClick r:id="rId11"/>
              </a:rPr>
              <a:t>https://www.jetbrains.com/pycharm/</a:t>
            </a:r>
            <a:r>
              <a:rPr lang="fr-FR" dirty="0">
                <a:solidFill>
                  <a:schemeClr val="bg2">
                    <a:lumMod val="25000"/>
                  </a:schemeClr>
                </a:solidFill>
                <a:latin typeface="+mj-ea"/>
                <a:cs typeface="+mn-ea"/>
              </a:rPr>
              <a:t> </a:t>
            </a:r>
            <a:r>
              <a:rPr lang="fr-FR" sz="1800" dirty="0">
                <a:solidFill>
                  <a:schemeClr val="bg2">
                    <a:lumMod val="25000"/>
                  </a:schemeClr>
                </a:solidFill>
                <a:latin typeface="+mj-ea"/>
                <a:cs typeface="+mn-ea"/>
              </a:rPr>
              <a:t>                       </a:t>
            </a:r>
            <a:endParaRPr lang="fr-FR" dirty="0">
              <a:solidFill>
                <a:schemeClr val="accent3">
                  <a:lumMod val="50000"/>
                </a:schemeClr>
              </a:solidFill>
              <a:latin typeface="+mj-ea"/>
              <a:cs typeface="+mn-ea"/>
            </a:endParaRPr>
          </a:p>
        </p:txBody>
      </p:sp>
    </p:spTree>
    <p:extLst>
      <p:ext uri="{BB962C8B-B14F-4D97-AF65-F5344CB8AC3E}">
        <p14:creationId xmlns:p14="http://schemas.microsoft.com/office/powerpoint/2010/main" val="2026088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2"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750" fill="hold"/>
                                        <p:tgtEl>
                                          <p:spTgt spid="33"/>
                                        </p:tgtEl>
                                        <p:attrNameLst>
                                          <p:attrName>ppt_x</p:attrName>
                                        </p:attrNameLst>
                                      </p:cBhvr>
                                      <p:tavLst>
                                        <p:tav tm="0">
                                          <p:val>
                                            <p:strVal val="1+#ppt_w/2"/>
                                          </p:val>
                                        </p:tav>
                                        <p:tav tm="100000">
                                          <p:val>
                                            <p:strVal val="#ppt_x"/>
                                          </p:val>
                                        </p:tav>
                                      </p:tavLst>
                                    </p:anim>
                                    <p:anim calcmode="lin" valueType="num">
                                      <p:cBhvr additive="base">
                                        <p:cTn id="17" dur="750" fill="hold"/>
                                        <p:tgtEl>
                                          <p:spTgt spid="33"/>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750" fill="hold"/>
                                        <p:tgtEl>
                                          <p:spTgt spid="34"/>
                                        </p:tgtEl>
                                        <p:attrNameLst>
                                          <p:attrName>ppt_x</p:attrName>
                                        </p:attrNameLst>
                                      </p:cBhvr>
                                      <p:tavLst>
                                        <p:tav tm="0">
                                          <p:val>
                                            <p:strVal val="1+#ppt_w/2"/>
                                          </p:val>
                                        </p:tav>
                                        <p:tav tm="100000">
                                          <p:val>
                                            <p:strVal val="#ppt_x"/>
                                          </p:val>
                                        </p:tav>
                                      </p:tavLst>
                                    </p:anim>
                                    <p:anim calcmode="lin" valueType="num">
                                      <p:cBhvr additive="base">
                                        <p:cTn id="21" dur="750" fill="hold"/>
                                        <p:tgtEl>
                                          <p:spTgt spid="3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125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750" fill="hold"/>
                                        <p:tgtEl>
                                          <p:spTgt spid="35"/>
                                        </p:tgtEl>
                                        <p:attrNameLst>
                                          <p:attrName>ppt_x</p:attrName>
                                        </p:attrNameLst>
                                      </p:cBhvr>
                                      <p:tavLst>
                                        <p:tav tm="0">
                                          <p:val>
                                            <p:strVal val="1+#ppt_w/2"/>
                                          </p:val>
                                        </p:tav>
                                        <p:tav tm="100000">
                                          <p:val>
                                            <p:strVal val="#ppt_x"/>
                                          </p:val>
                                        </p:tav>
                                      </p:tavLst>
                                    </p:anim>
                                    <p:anim calcmode="lin" valueType="num">
                                      <p:cBhvr additive="base">
                                        <p:cTn id="25" dur="75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150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750" fill="hold"/>
                                        <p:tgtEl>
                                          <p:spTgt spid="36"/>
                                        </p:tgtEl>
                                        <p:attrNameLst>
                                          <p:attrName>ppt_x</p:attrName>
                                        </p:attrNameLst>
                                      </p:cBhvr>
                                      <p:tavLst>
                                        <p:tav tm="0">
                                          <p:val>
                                            <p:strVal val="1+#ppt_w/2"/>
                                          </p:val>
                                        </p:tav>
                                        <p:tav tm="100000">
                                          <p:val>
                                            <p:strVal val="#ppt_x"/>
                                          </p:val>
                                        </p:tav>
                                      </p:tavLst>
                                    </p:anim>
                                    <p:anim calcmode="lin" valueType="num">
                                      <p:cBhvr additive="base">
                                        <p:cTn id="29" dur="750" fill="hold"/>
                                        <p:tgtEl>
                                          <p:spTgt spid="36"/>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750" fill="hold"/>
                                        <p:tgtEl>
                                          <p:spTgt spid="39"/>
                                        </p:tgtEl>
                                        <p:attrNameLst>
                                          <p:attrName>ppt_x</p:attrName>
                                        </p:attrNameLst>
                                      </p:cBhvr>
                                      <p:tavLst>
                                        <p:tav tm="0">
                                          <p:val>
                                            <p:strVal val="1+#ppt_w/2"/>
                                          </p:val>
                                        </p:tav>
                                        <p:tav tm="100000">
                                          <p:val>
                                            <p:strVal val="#ppt_x"/>
                                          </p:val>
                                        </p:tav>
                                      </p:tavLst>
                                    </p:anim>
                                    <p:anim calcmode="lin" valueType="num">
                                      <p:cBhvr additive="base">
                                        <p:cTn id="33"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29"/>
          <p:cNvGrpSpPr/>
          <p:nvPr>
            <p:custDataLst>
              <p:tags r:id="rId1"/>
            </p:custDataLst>
          </p:nvPr>
        </p:nvGrpSpPr>
        <p:grpSpPr>
          <a:xfrm>
            <a:off x="1555423" y="1427031"/>
            <a:ext cx="2434615" cy="4111307"/>
            <a:chOff x="-1" y="0"/>
            <a:chExt cx="4412270" cy="7450950"/>
          </a:xfrm>
          <a:solidFill>
            <a:srgbClr val="F1F9FD">
              <a:alpha val="1000"/>
            </a:srgbClr>
          </a:solidFill>
        </p:grpSpPr>
        <p:sp>
          <p:nvSpPr>
            <p:cNvPr id="5" name="Shape 1927"/>
            <p:cNvSpPr/>
            <p:nvPr/>
          </p:nvSpPr>
          <p:spPr>
            <a:xfrm>
              <a:off x="-1" y="0"/>
              <a:ext cx="4412270" cy="7450950"/>
            </a:xfrm>
            <a:custGeom>
              <a:avLst/>
              <a:gdLst/>
              <a:ahLst/>
              <a:cxnLst>
                <a:cxn ang="0">
                  <a:pos x="wd2" y="hd2"/>
                </a:cxn>
                <a:cxn ang="5400000">
                  <a:pos x="wd2" y="hd2"/>
                </a:cxn>
                <a:cxn ang="10800000">
                  <a:pos x="wd2" y="hd2"/>
                </a:cxn>
                <a:cxn ang="16200000">
                  <a:pos x="wd2" y="hd2"/>
                </a:cxn>
              </a:cxnLst>
              <a:rect l="0" t="0" r="r" b="b"/>
              <a:pathLst>
                <a:path w="21494" h="21522" extrusionOk="0">
                  <a:moveTo>
                    <a:pt x="4004" y="12687"/>
                  </a:moveTo>
                  <a:cubicBezTo>
                    <a:pt x="4460" y="12796"/>
                    <a:pt x="4885" y="12946"/>
                    <a:pt x="5264" y="13130"/>
                  </a:cubicBezTo>
                  <a:cubicBezTo>
                    <a:pt x="6171" y="13571"/>
                    <a:pt x="6786" y="14196"/>
                    <a:pt x="7740" y="14607"/>
                  </a:cubicBezTo>
                  <a:cubicBezTo>
                    <a:pt x="8204" y="14806"/>
                    <a:pt x="8732" y="14947"/>
                    <a:pt x="9292" y="15021"/>
                  </a:cubicBezTo>
                  <a:cubicBezTo>
                    <a:pt x="9675" y="15000"/>
                    <a:pt x="10061" y="15012"/>
                    <a:pt x="10438" y="15056"/>
                  </a:cubicBezTo>
                  <a:cubicBezTo>
                    <a:pt x="10605" y="15076"/>
                    <a:pt x="10771" y="15102"/>
                    <a:pt x="10923" y="15148"/>
                  </a:cubicBezTo>
                  <a:cubicBezTo>
                    <a:pt x="11074" y="15194"/>
                    <a:pt x="11206" y="15259"/>
                    <a:pt x="11310" y="15338"/>
                  </a:cubicBezTo>
                  <a:cubicBezTo>
                    <a:pt x="11318" y="15436"/>
                    <a:pt x="11308" y="15534"/>
                    <a:pt x="11282" y="15631"/>
                  </a:cubicBezTo>
                  <a:cubicBezTo>
                    <a:pt x="11223" y="15847"/>
                    <a:pt x="11082" y="16051"/>
                    <a:pt x="10988" y="16263"/>
                  </a:cubicBezTo>
                  <a:cubicBezTo>
                    <a:pt x="10829" y="16622"/>
                    <a:pt x="10807" y="17001"/>
                    <a:pt x="10607" y="17356"/>
                  </a:cubicBezTo>
                  <a:cubicBezTo>
                    <a:pt x="10393" y="17739"/>
                    <a:pt x="9986" y="18073"/>
                    <a:pt x="9442" y="18314"/>
                  </a:cubicBezTo>
                  <a:cubicBezTo>
                    <a:pt x="9262" y="18380"/>
                    <a:pt x="9031" y="18372"/>
                    <a:pt x="8867" y="18292"/>
                  </a:cubicBezTo>
                  <a:cubicBezTo>
                    <a:pt x="8732" y="18227"/>
                    <a:pt x="8666" y="18124"/>
                    <a:pt x="8695" y="18022"/>
                  </a:cubicBezTo>
                  <a:cubicBezTo>
                    <a:pt x="8819" y="17913"/>
                    <a:pt x="8917" y="17795"/>
                    <a:pt x="8986" y="17673"/>
                  </a:cubicBezTo>
                  <a:cubicBezTo>
                    <a:pt x="9093" y="17485"/>
                    <a:pt x="9134" y="17285"/>
                    <a:pt x="9101" y="17085"/>
                  </a:cubicBezTo>
                  <a:cubicBezTo>
                    <a:pt x="9039" y="16705"/>
                    <a:pt x="8718" y="16358"/>
                    <a:pt x="8214" y="16122"/>
                  </a:cubicBezTo>
                  <a:lnTo>
                    <a:pt x="8214" y="15876"/>
                  </a:lnTo>
                  <a:cubicBezTo>
                    <a:pt x="7936" y="15726"/>
                    <a:pt x="7639" y="15589"/>
                    <a:pt x="7325" y="15466"/>
                  </a:cubicBezTo>
                  <a:cubicBezTo>
                    <a:pt x="6019" y="14952"/>
                    <a:pt x="4486" y="14701"/>
                    <a:pt x="3063" y="14314"/>
                  </a:cubicBezTo>
                  <a:cubicBezTo>
                    <a:pt x="2201" y="14080"/>
                    <a:pt x="1380" y="13796"/>
                    <a:pt x="612" y="13466"/>
                  </a:cubicBezTo>
                  <a:cubicBezTo>
                    <a:pt x="130" y="13288"/>
                    <a:pt x="-101" y="12945"/>
                    <a:pt x="42" y="12619"/>
                  </a:cubicBezTo>
                  <a:cubicBezTo>
                    <a:pt x="107" y="12470"/>
                    <a:pt x="245" y="12340"/>
                    <a:pt x="397" y="12221"/>
                  </a:cubicBezTo>
                  <a:cubicBezTo>
                    <a:pt x="543" y="12105"/>
                    <a:pt x="707" y="11996"/>
                    <a:pt x="887" y="11895"/>
                  </a:cubicBezTo>
                  <a:cubicBezTo>
                    <a:pt x="1564" y="11503"/>
                    <a:pt x="2312" y="11157"/>
                    <a:pt x="3118" y="10864"/>
                  </a:cubicBezTo>
                  <a:cubicBezTo>
                    <a:pt x="3958" y="10557"/>
                    <a:pt x="4855" y="10310"/>
                    <a:pt x="5791" y="10126"/>
                  </a:cubicBezTo>
                  <a:cubicBezTo>
                    <a:pt x="6047" y="10085"/>
                    <a:pt x="6262" y="9983"/>
                    <a:pt x="6384" y="9844"/>
                  </a:cubicBezTo>
                  <a:cubicBezTo>
                    <a:pt x="6519" y="9691"/>
                    <a:pt x="6528" y="9510"/>
                    <a:pt x="6410" y="9353"/>
                  </a:cubicBezTo>
                  <a:cubicBezTo>
                    <a:pt x="6107" y="8941"/>
                    <a:pt x="5861" y="8516"/>
                    <a:pt x="5672" y="8081"/>
                  </a:cubicBezTo>
                  <a:cubicBezTo>
                    <a:pt x="5488" y="7654"/>
                    <a:pt x="5359" y="7220"/>
                    <a:pt x="5288" y="6782"/>
                  </a:cubicBezTo>
                  <a:cubicBezTo>
                    <a:pt x="5114" y="6551"/>
                    <a:pt x="4887" y="6336"/>
                    <a:pt x="4613" y="6142"/>
                  </a:cubicBezTo>
                  <a:cubicBezTo>
                    <a:pt x="4209" y="5856"/>
                    <a:pt x="3712" y="5623"/>
                    <a:pt x="3287" y="5347"/>
                  </a:cubicBezTo>
                  <a:cubicBezTo>
                    <a:pt x="2961" y="5136"/>
                    <a:pt x="2681" y="4901"/>
                    <a:pt x="2452" y="4648"/>
                  </a:cubicBezTo>
                  <a:cubicBezTo>
                    <a:pt x="2324" y="4562"/>
                    <a:pt x="2301" y="4437"/>
                    <a:pt x="2395" y="4336"/>
                  </a:cubicBezTo>
                  <a:cubicBezTo>
                    <a:pt x="2451" y="4276"/>
                    <a:pt x="2544" y="4231"/>
                    <a:pt x="2655" y="4211"/>
                  </a:cubicBezTo>
                  <a:cubicBezTo>
                    <a:pt x="2619" y="4156"/>
                    <a:pt x="2624" y="4094"/>
                    <a:pt x="2669" y="4040"/>
                  </a:cubicBezTo>
                  <a:cubicBezTo>
                    <a:pt x="2735" y="3963"/>
                    <a:pt x="2873" y="3916"/>
                    <a:pt x="3020" y="3922"/>
                  </a:cubicBezTo>
                  <a:cubicBezTo>
                    <a:pt x="3065" y="3848"/>
                    <a:pt x="3167" y="3792"/>
                    <a:pt x="3294" y="3771"/>
                  </a:cubicBezTo>
                  <a:cubicBezTo>
                    <a:pt x="3407" y="3752"/>
                    <a:pt x="3529" y="3763"/>
                    <a:pt x="3628" y="3801"/>
                  </a:cubicBezTo>
                  <a:lnTo>
                    <a:pt x="3691" y="3516"/>
                  </a:lnTo>
                  <a:cubicBezTo>
                    <a:pt x="3691" y="3482"/>
                    <a:pt x="3729" y="3453"/>
                    <a:pt x="3782" y="3444"/>
                  </a:cubicBezTo>
                  <a:cubicBezTo>
                    <a:pt x="3882" y="3426"/>
                    <a:pt x="3978" y="3477"/>
                    <a:pt x="3961" y="3538"/>
                  </a:cubicBezTo>
                  <a:cubicBezTo>
                    <a:pt x="3961" y="3626"/>
                    <a:pt x="3977" y="3714"/>
                    <a:pt x="4009" y="3801"/>
                  </a:cubicBezTo>
                  <a:cubicBezTo>
                    <a:pt x="4040" y="3882"/>
                    <a:pt x="4084" y="3961"/>
                    <a:pt x="4143" y="4037"/>
                  </a:cubicBezTo>
                  <a:cubicBezTo>
                    <a:pt x="4238" y="4182"/>
                    <a:pt x="4280" y="4338"/>
                    <a:pt x="4265" y="4493"/>
                  </a:cubicBezTo>
                  <a:cubicBezTo>
                    <a:pt x="4254" y="4613"/>
                    <a:pt x="4209" y="4731"/>
                    <a:pt x="4133" y="4842"/>
                  </a:cubicBezTo>
                  <a:cubicBezTo>
                    <a:pt x="4164" y="4994"/>
                    <a:pt x="4261" y="5139"/>
                    <a:pt x="4413" y="5263"/>
                  </a:cubicBezTo>
                  <a:cubicBezTo>
                    <a:pt x="4575" y="5395"/>
                    <a:pt x="4795" y="5499"/>
                    <a:pt x="5050" y="5563"/>
                  </a:cubicBezTo>
                  <a:cubicBezTo>
                    <a:pt x="5126" y="5431"/>
                    <a:pt x="5190" y="5298"/>
                    <a:pt x="5242" y="5163"/>
                  </a:cubicBezTo>
                  <a:cubicBezTo>
                    <a:pt x="5320" y="4958"/>
                    <a:pt x="5372" y="4747"/>
                    <a:pt x="5533" y="4560"/>
                  </a:cubicBezTo>
                  <a:cubicBezTo>
                    <a:pt x="5697" y="4367"/>
                    <a:pt x="5970" y="4209"/>
                    <a:pt x="6123" y="4013"/>
                  </a:cubicBezTo>
                  <a:cubicBezTo>
                    <a:pt x="6269" y="3826"/>
                    <a:pt x="6298" y="3623"/>
                    <a:pt x="6305" y="3416"/>
                  </a:cubicBezTo>
                  <a:cubicBezTo>
                    <a:pt x="6314" y="3160"/>
                    <a:pt x="6235" y="2884"/>
                    <a:pt x="5855" y="2794"/>
                  </a:cubicBezTo>
                  <a:cubicBezTo>
                    <a:pt x="5562" y="2725"/>
                    <a:pt x="5129" y="2792"/>
                    <a:pt x="5025" y="2600"/>
                  </a:cubicBezTo>
                  <a:cubicBezTo>
                    <a:pt x="4973" y="2504"/>
                    <a:pt x="5082" y="2412"/>
                    <a:pt x="5140" y="2317"/>
                  </a:cubicBezTo>
                  <a:cubicBezTo>
                    <a:pt x="5191" y="2236"/>
                    <a:pt x="5201" y="2148"/>
                    <a:pt x="5205" y="2061"/>
                  </a:cubicBezTo>
                  <a:cubicBezTo>
                    <a:pt x="5207" y="1997"/>
                    <a:pt x="5206" y="1932"/>
                    <a:pt x="5200" y="1867"/>
                  </a:cubicBezTo>
                  <a:lnTo>
                    <a:pt x="4878" y="1830"/>
                  </a:lnTo>
                  <a:cubicBezTo>
                    <a:pt x="4787" y="1850"/>
                    <a:pt x="4690" y="1813"/>
                    <a:pt x="4683" y="1756"/>
                  </a:cubicBezTo>
                  <a:cubicBezTo>
                    <a:pt x="4678" y="1717"/>
                    <a:pt x="4719" y="1686"/>
                    <a:pt x="4760" y="1657"/>
                  </a:cubicBezTo>
                  <a:cubicBezTo>
                    <a:pt x="4878" y="1576"/>
                    <a:pt x="5014" y="1504"/>
                    <a:pt x="5112" y="1414"/>
                  </a:cubicBezTo>
                  <a:cubicBezTo>
                    <a:pt x="5221" y="1313"/>
                    <a:pt x="5276" y="1194"/>
                    <a:pt x="5269" y="1075"/>
                  </a:cubicBezTo>
                  <a:cubicBezTo>
                    <a:pt x="5273" y="1012"/>
                    <a:pt x="5290" y="951"/>
                    <a:pt x="5319" y="891"/>
                  </a:cubicBezTo>
                  <a:cubicBezTo>
                    <a:pt x="5409" y="710"/>
                    <a:pt x="5605" y="556"/>
                    <a:pt x="5837" y="426"/>
                  </a:cubicBezTo>
                  <a:cubicBezTo>
                    <a:pt x="6399" y="111"/>
                    <a:pt x="7160" y="-65"/>
                    <a:pt x="7916" y="23"/>
                  </a:cubicBezTo>
                  <a:cubicBezTo>
                    <a:pt x="8336" y="72"/>
                    <a:pt x="8717" y="202"/>
                    <a:pt x="8998" y="393"/>
                  </a:cubicBezTo>
                  <a:cubicBezTo>
                    <a:pt x="9389" y="649"/>
                    <a:pt x="9588" y="987"/>
                    <a:pt x="9550" y="1332"/>
                  </a:cubicBezTo>
                  <a:cubicBezTo>
                    <a:pt x="9516" y="1640"/>
                    <a:pt x="9293" y="1930"/>
                    <a:pt x="8923" y="2147"/>
                  </a:cubicBezTo>
                  <a:cubicBezTo>
                    <a:pt x="8821" y="2221"/>
                    <a:pt x="8730" y="2296"/>
                    <a:pt x="8646" y="2372"/>
                  </a:cubicBezTo>
                  <a:cubicBezTo>
                    <a:pt x="8544" y="2465"/>
                    <a:pt x="8444" y="2572"/>
                    <a:pt x="8494" y="2687"/>
                  </a:cubicBezTo>
                  <a:cubicBezTo>
                    <a:pt x="8537" y="2786"/>
                    <a:pt x="8690" y="2855"/>
                    <a:pt x="8862" y="2852"/>
                  </a:cubicBezTo>
                  <a:cubicBezTo>
                    <a:pt x="9175" y="2916"/>
                    <a:pt x="9471" y="3005"/>
                    <a:pt x="9744" y="3116"/>
                  </a:cubicBezTo>
                  <a:cubicBezTo>
                    <a:pt x="10002" y="3222"/>
                    <a:pt x="10236" y="3347"/>
                    <a:pt x="10440" y="3488"/>
                  </a:cubicBezTo>
                  <a:cubicBezTo>
                    <a:pt x="11018" y="3567"/>
                    <a:pt x="11583" y="3678"/>
                    <a:pt x="12126" y="3820"/>
                  </a:cubicBezTo>
                  <a:cubicBezTo>
                    <a:pt x="12668" y="3962"/>
                    <a:pt x="13186" y="4134"/>
                    <a:pt x="13673" y="4334"/>
                  </a:cubicBezTo>
                  <a:cubicBezTo>
                    <a:pt x="13831" y="4366"/>
                    <a:pt x="13953" y="4442"/>
                    <a:pt x="13999" y="4537"/>
                  </a:cubicBezTo>
                  <a:cubicBezTo>
                    <a:pt x="14026" y="4593"/>
                    <a:pt x="14025" y="4651"/>
                    <a:pt x="14018" y="4707"/>
                  </a:cubicBezTo>
                  <a:cubicBezTo>
                    <a:pt x="14010" y="4781"/>
                    <a:pt x="13994" y="4855"/>
                    <a:pt x="13968" y="4929"/>
                  </a:cubicBezTo>
                  <a:cubicBezTo>
                    <a:pt x="13891" y="5394"/>
                    <a:pt x="13610" y="5840"/>
                    <a:pt x="13152" y="6222"/>
                  </a:cubicBezTo>
                  <a:cubicBezTo>
                    <a:pt x="12773" y="6537"/>
                    <a:pt x="12283" y="6799"/>
                    <a:pt x="11905" y="7115"/>
                  </a:cubicBezTo>
                  <a:cubicBezTo>
                    <a:pt x="11686" y="7298"/>
                    <a:pt x="11507" y="7496"/>
                    <a:pt x="11373" y="7706"/>
                  </a:cubicBezTo>
                  <a:cubicBezTo>
                    <a:pt x="11394" y="7847"/>
                    <a:pt x="11432" y="7984"/>
                    <a:pt x="11486" y="8118"/>
                  </a:cubicBezTo>
                  <a:cubicBezTo>
                    <a:pt x="11545" y="8264"/>
                    <a:pt x="11622" y="8431"/>
                    <a:pt x="11444" y="8554"/>
                  </a:cubicBezTo>
                  <a:cubicBezTo>
                    <a:pt x="11352" y="8617"/>
                    <a:pt x="11206" y="8643"/>
                    <a:pt x="11071" y="8621"/>
                  </a:cubicBezTo>
                  <a:lnTo>
                    <a:pt x="10115" y="8585"/>
                  </a:lnTo>
                  <a:cubicBezTo>
                    <a:pt x="10220" y="8700"/>
                    <a:pt x="10346" y="8808"/>
                    <a:pt x="10491" y="8906"/>
                  </a:cubicBezTo>
                  <a:cubicBezTo>
                    <a:pt x="10688" y="9041"/>
                    <a:pt x="10918" y="9157"/>
                    <a:pt x="11109" y="9294"/>
                  </a:cubicBezTo>
                  <a:cubicBezTo>
                    <a:pt x="11448" y="9539"/>
                    <a:pt x="11648" y="9841"/>
                    <a:pt x="11722" y="10159"/>
                  </a:cubicBezTo>
                  <a:cubicBezTo>
                    <a:pt x="11777" y="10395"/>
                    <a:pt x="11760" y="10634"/>
                    <a:pt x="11758" y="10871"/>
                  </a:cubicBezTo>
                  <a:cubicBezTo>
                    <a:pt x="11756" y="11053"/>
                    <a:pt x="11762" y="11235"/>
                    <a:pt x="11777" y="11416"/>
                  </a:cubicBezTo>
                  <a:cubicBezTo>
                    <a:pt x="12340" y="11891"/>
                    <a:pt x="12780" y="12413"/>
                    <a:pt x="13082" y="12965"/>
                  </a:cubicBezTo>
                  <a:cubicBezTo>
                    <a:pt x="13223" y="13223"/>
                    <a:pt x="13333" y="13488"/>
                    <a:pt x="13489" y="13743"/>
                  </a:cubicBezTo>
                  <a:cubicBezTo>
                    <a:pt x="13624" y="13964"/>
                    <a:pt x="13792" y="14177"/>
                    <a:pt x="13991" y="14380"/>
                  </a:cubicBezTo>
                  <a:cubicBezTo>
                    <a:pt x="14161" y="14497"/>
                    <a:pt x="14347" y="14606"/>
                    <a:pt x="14547" y="14705"/>
                  </a:cubicBezTo>
                  <a:cubicBezTo>
                    <a:pt x="15028" y="14944"/>
                    <a:pt x="15584" y="15125"/>
                    <a:pt x="16044" y="15378"/>
                  </a:cubicBezTo>
                  <a:cubicBezTo>
                    <a:pt x="16903" y="15850"/>
                    <a:pt x="17343" y="16508"/>
                    <a:pt x="17904" y="17106"/>
                  </a:cubicBezTo>
                  <a:cubicBezTo>
                    <a:pt x="18448" y="17687"/>
                    <a:pt x="19120" y="18226"/>
                    <a:pt x="19905" y="18708"/>
                  </a:cubicBezTo>
                  <a:lnTo>
                    <a:pt x="20113" y="18684"/>
                  </a:lnTo>
                  <a:cubicBezTo>
                    <a:pt x="20411" y="18724"/>
                    <a:pt x="20693" y="18798"/>
                    <a:pt x="20943" y="18902"/>
                  </a:cubicBezTo>
                  <a:cubicBezTo>
                    <a:pt x="21155" y="18991"/>
                    <a:pt x="21340" y="19100"/>
                    <a:pt x="21491" y="19225"/>
                  </a:cubicBezTo>
                  <a:cubicBezTo>
                    <a:pt x="21499" y="19300"/>
                    <a:pt x="21492" y="19376"/>
                    <a:pt x="21470" y="19451"/>
                  </a:cubicBezTo>
                  <a:cubicBezTo>
                    <a:pt x="21375" y="19772"/>
                    <a:pt x="21026" y="20036"/>
                    <a:pt x="20768" y="20322"/>
                  </a:cubicBezTo>
                  <a:cubicBezTo>
                    <a:pt x="20493" y="20627"/>
                    <a:pt x="20321" y="20961"/>
                    <a:pt x="20262" y="21305"/>
                  </a:cubicBezTo>
                  <a:cubicBezTo>
                    <a:pt x="20193" y="21363"/>
                    <a:pt x="20105" y="21411"/>
                    <a:pt x="20003" y="21447"/>
                  </a:cubicBezTo>
                  <a:cubicBezTo>
                    <a:pt x="19825" y="21511"/>
                    <a:pt x="19615" y="21535"/>
                    <a:pt x="19410" y="21516"/>
                  </a:cubicBezTo>
                  <a:lnTo>
                    <a:pt x="18262" y="21516"/>
                  </a:lnTo>
                  <a:cubicBezTo>
                    <a:pt x="18068" y="21517"/>
                    <a:pt x="17934" y="21401"/>
                    <a:pt x="18008" y="21294"/>
                  </a:cubicBezTo>
                  <a:cubicBezTo>
                    <a:pt x="18116" y="21139"/>
                    <a:pt x="18481" y="21192"/>
                    <a:pt x="18696" y="21104"/>
                  </a:cubicBezTo>
                  <a:cubicBezTo>
                    <a:pt x="18811" y="21058"/>
                    <a:pt x="18872" y="20976"/>
                    <a:pt x="18854" y="20894"/>
                  </a:cubicBezTo>
                  <a:cubicBezTo>
                    <a:pt x="18864" y="20744"/>
                    <a:pt x="18863" y="20594"/>
                    <a:pt x="18849" y="20444"/>
                  </a:cubicBezTo>
                  <a:cubicBezTo>
                    <a:pt x="18837" y="20312"/>
                    <a:pt x="18816" y="20179"/>
                    <a:pt x="18785" y="20048"/>
                  </a:cubicBezTo>
                  <a:cubicBezTo>
                    <a:pt x="18816" y="19956"/>
                    <a:pt x="18774" y="19861"/>
                    <a:pt x="18671" y="19791"/>
                  </a:cubicBezTo>
                  <a:cubicBezTo>
                    <a:pt x="18604" y="19745"/>
                    <a:pt x="18515" y="19712"/>
                    <a:pt x="18416" y="19697"/>
                  </a:cubicBezTo>
                  <a:lnTo>
                    <a:pt x="18440" y="19529"/>
                  </a:lnTo>
                  <a:lnTo>
                    <a:pt x="18732" y="19489"/>
                  </a:lnTo>
                  <a:cubicBezTo>
                    <a:pt x="18484" y="19147"/>
                    <a:pt x="18173" y="18822"/>
                    <a:pt x="17804" y="18522"/>
                  </a:cubicBezTo>
                  <a:cubicBezTo>
                    <a:pt x="17050" y="17908"/>
                    <a:pt x="16079" y="17410"/>
                    <a:pt x="15094" y="16934"/>
                  </a:cubicBezTo>
                  <a:cubicBezTo>
                    <a:pt x="14486" y="16640"/>
                    <a:pt x="13867" y="16351"/>
                    <a:pt x="13285" y="16039"/>
                  </a:cubicBezTo>
                  <a:cubicBezTo>
                    <a:pt x="12941" y="15855"/>
                    <a:pt x="12610" y="15662"/>
                    <a:pt x="12293" y="15462"/>
                  </a:cubicBezTo>
                  <a:cubicBezTo>
                    <a:pt x="12011" y="15206"/>
                    <a:pt x="11705" y="14959"/>
                    <a:pt x="11375" y="14724"/>
                  </a:cubicBezTo>
                  <a:cubicBezTo>
                    <a:pt x="10907" y="14391"/>
                    <a:pt x="10394" y="14082"/>
                    <a:pt x="9935" y="13744"/>
                  </a:cubicBezTo>
                  <a:cubicBezTo>
                    <a:pt x="9166" y="13179"/>
                    <a:pt x="8558" y="12543"/>
                    <a:pt x="8136" y="11862"/>
                  </a:cubicBezTo>
                  <a:cubicBezTo>
                    <a:pt x="7626" y="12072"/>
                    <a:pt x="7053" y="12223"/>
                    <a:pt x="6448" y="12308"/>
                  </a:cubicBezTo>
                  <a:cubicBezTo>
                    <a:pt x="5804" y="12397"/>
                    <a:pt x="5131" y="12409"/>
                    <a:pt x="4510" y="12544"/>
                  </a:cubicBezTo>
                  <a:cubicBezTo>
                    <a:pt x="4334" y="12583"/>
                    <a:pt x="4165" y="12630"/>
                    <a:pt x="4004" y="12687"/>
                  </a:cubicBezTo>
                  <a:close/>
                </a:path>
              </a:pathLst>
            </a:custGeom>
            <a:grpFill/>
            <a:ln w="9525" cap="flat">
              <a:solidFill>
                <a:srgbClr val="009999"/>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sp>
          <p:nvSpPr>
            <p:cNvPr id="6" name="Shape 1928"/>
            <p:cNvSpPr/>
            <p:nvPr/>
          </p:nvSpPr>
          <p:spPr>
            <a:xfrm>
              <a:off x="1983743" y="1652164"/>
              <a:ext cx="437914" cy="958714"/>
            </a:xfrm>
            <a:custGeom>
              <a:avLst/>
              <a:gdLst/>
              <a:ahLst/>
              <a:cxnLst>
                <a:cxn ang="0">
                  <a:pos x="wd2" y="hd2"/>
                </a:cxn>
                <a:cxn ang="5400000">
                  <a:pos x="wd2" y="hd2"/>
                </a:cxn>
                <a:cxn ang="10800000">
                  <a:pos x="wd2" y="hd2"/>
                </a:cxn>
                <a:cxn ang="16200000">
                  <a:pos x="wd2" y="hd2"/>
                </a:cxn>
              </a:cxnLst>
              <a:rect l="0" t="0" r="r" b="b"/>
              <a:pathLst>
                <a:path w="21600" h="21563" extrusionOk="0">
                  <a:moveTo>
                    <a:pt x="11869" y="0"/>
                  </a:moveTo>
                  <a:cubicBezTo>
                    <a:pt x="13157" y="393"/>
                    <a:pt x="14566" y="697"/>
                    <a:pt x="16050" y="900"/>
                  </a:cubicBezTo>
                  <a:cubicBezTo>
                    <a:pt x="17848" y="1146"/>
                    <a:pt x="19728" y="1243"/>
                    <a:pt x="21600" y="1185"/>
                  </a:cubicBezTo>
                  <a:cubicBezTo>
                    <a:pt x="20962" y="2216"/>
                    <a:pt x="20458" y="3264"/>
                    <a:pt x="20091" y="4323"/>
                  </a:cubicBezTo>
                  <a:cubicBezTo>
                    <a:pt x="19276" y="6669"/>
                    <a:pt x="19135" y="9068"/>
                    <a:pt x="17903" y="11387"/>
                  </a:cubicBezTo>
                  <a:cubicBezTo>
                    <a:pt x="16799" y="13465"/>
                    <a:pt x="14849" y="15419"/>
                    <a:pt x="12866" y="17355"/>
                  </a:cubicBezTo>
                  <a:cubicBezTo>
                    <a:pt x="11629" y="18562"/>
                    <a:pt x="10375" y="19766"/>
                    <a:pt x="9106" y="20966"/>
                  </a:cubicBezTo>
                  <a:cubicBezTo>
                    <a:pt x="7691" y="21300"/>
                    <a:pt x="6142" y="21498"/>
                    <a:pt x="4553" y="21550"/>
                  </a:cubicBezTo>
                  <a:cubicBezTo>
                    <a:pt x="3012" y="21600"/>
                    <a:pt x="1465" y="21511"/>
                    <a:pt x="0" y="21287"/>
                  </a:cubicBezTo>
                  <a:cubicBezTo>
                    <a:pt x="829" y="17760"/>
                    <a:pt x="2188" y="14264"/>
                    <a:pt x="4068" y="10822"/>
                  </a:cubicBezTo>
                  <a:cubicBezTo>
                    <a:pt x="6083" y="7132"/>
                    <a:pt x="8690" y="3515"/>
                    <a:pt x="11869" y="0"/>
                  </a:cubicBezTo>
                  <a:close/>
                </a:path>
              </a:pathLst>
            </a:custGeom>
            <a:grpFill/>
            <a:ln w="9525" cap="flat">
              <a:solidFill>
                <a:schemeClr val="accent2"/>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grpSp>
      <p:grpSp>
        <p:nvGrpSpPr>
          <p:cNvPr id="31" name="组合 30"/>
          <p:cNvGrpSpPr/>
          <p:nvPr>
            <p:custDataLst>
              <p:tags r:id="rId2"/>
            </p:custDataLst>
          </p:nvPr>
        </p:nvGrpSpPr>
        <p:grpSpPr>
          <a:xfrm>
            <a:off x="968072" y="5386387"/>
            <a:ext cx="10241775" cy="635001"/>
            <a:chOff x="968072" y="5386387"/>
            <a:chExt cx="10241775" cy="635001"/>
          </a:xfrm>
          <a:effectLst>
            <a:outerShdw blurRad="190500" dist="63500" dir="5400000" algn="t" rotWithShape="0">
              <a:prstClr val="black">
                <a:alpha val="20000"/>
              </a:prstClr>
            </a:outerShdw>
          </a:effectLst>
        </p:grpSpPr>
        <p:sp>
          <p:nvSpPr>
            <p:cNvPr id="19" name="Shape 1930"/>
            <p:cNvSpPr/>
            <p:nvPr/>
          </p:nvSpPr>
          <p:spPr>
            <a:xfrm>
              <a:off x="968072" y="5561012"/>
              <a:ext cx="10241775" cy="285751"/>
            </a:xfrm>
            <a:prstGeom prst="roundRect">
              <a:avLst>
                <a:gd name="adj" fmla="val 50000"/>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0" name="Shape 1931"/>
            <p:cNvSpPr/>
            <p:nvPr/>
          </p:nvSpPr>
          <p:spPr>
            <a:xfrm>
              <a:off x="3129849" y="5610809"/>
              <a:ext cx="1886651" cy="186157"/>
            </a:xfrm>
            <a:prstGeom prst="roundRect">
              <a:avLst>
                <a:gd name="adj" fmla="val 50000"/>
              </a:avLst>
            </a:prstGeom>
            <a:gradFill>
              <a:gsLst>
                <a:gs pos="60000">
                  <a:srgbClr val="009999"/>
                </a:gs>
                <a:gs pos="0">
                  <a:schemeClr val="bg1">
                    <a:lumMod val="95000"/>
                  </a:schemeClr>
                </a:gs>
                <a:gs pos="100000">
                  <a:srgbClr val="009999"/>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prstClr val="white"/>
                </a:solidFill>
                <a:cs typeface="+mn-ea"/>
                <a:sym typeface="+mn-lt"/>
              </a:endParaRPr>
            </a:p>
          </p:txBody>
        </p:sp>
        <p:sp>
          <p:nvSpPr>
            <p:cNvPr id="21" name="Shape 1932"/>
            <p:cNvSpPr/>
            <p:nvPr/>
          </p:nvSpPr>
          <p:spPr>
            <a:xfrm>
              <a:off x="5397500" y="5610809"/>
              <a:ext cx="1619250"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22" name="Shape 1933"/>
            <p:cNvSpPr/>
            <p:nvPr/>
          </p:nvSpPr>
          <p:spPr>
            <a:xfrm>
              <a:off x="7397750" y="5610809"/>
              <a:ext cx="3756701"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cs typeface="+mn-ea"/>
                <a:sym typeface="+mn-lt"/>
              </a:endParaRPr>
            </a:p>
          </p:txBody>
        </p:sp>
        <p:sp>
          <p:nvSpPr>
            <p:cNvPr id="23" name="Shape 1934"/>
            <p:cNvSpPr/>
            <p:nvPr/>
          </p:nvSpPr>
          <p:spPr>
            <a:xfrm>
              <a:off x="4881313"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4" name="Shape 1935"/>
            <p:cNvSpPr/>
            <p:nvPr/>
          </p:nvSpPr>
          <p:spPr>
            <a:xfrm>
              <a:off x="4944813"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2</a:t>
              </a:r>
            </a:p>
          </p:txBody>
        </p:sp>
        <p:sp>
          <p:nvSpPr>
            <p:cNvPr id="25" name="Shape 1937"/>
            <p:cNvSpPr/>
            <p:nvPr/>
          </p:nvSpPr>
          <p:spPr>
            <a:xfrm>
              <a:off x="2569471"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6" name="Shape 1938"/>
            <p:cNvSpPr/>
            <p:nvPr/>
          </p:nvSpPr>
          <p:spPr>
            <a:xfrm>
              <a:off x="2632971" y="5449887"/>
              <a:ext cx="508001" cy="508001"/>
            </a:xfrm>
            <a:prstGeom prst="ellipse">
              <a:avLst/>
            </a:prstGeom>
            <a:gradFill>
              <a:gsLst>
                <a:gs pos="60000">
                  <a:srgbClr val="009999"/>
                </a:gs>
                <a:gs pos="0">
                  <a:schemeClr val="bg1"/>
                </a:gs>
                <a:gs pos="100000">
                  <a:srgbClr val="009999"/>
                </a:gs>
              </a:gsLst>
              <a:lin ang="5400000" scaled="1"/>
            </a:gradFill>
            <a:ln w="25400">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3</a:t>
              </a:r>
            </a:p>
          </p:txBody>
        </p:sp>
        <p:sp>
          <p:nvSpPr>
            <p:cNvPr id="27" name="Shape 1940"/>
            <p:cNvSpPr/>
            <p:nvPr/>
          </p:nvSpPr>
          <p:spPr>
            <a:xfrm>
              <a:off x="6886218"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8" name="Shape 1941"/>
            <p:cNvSpPr/>
            <p:nvPr/>
          </p:nvSpPr>
          <p:spPr>
            <a:xfrm>
              <a:off x="6949718"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dirty="0">
                  <a:solidFill>
                    <a:prstClr val="white"/>
                  </a:solidFill>
                  <a:latin typeface="Century Gothic" panose="020B0502020202020204" pitchFamily="34" charset="0"/>
                  <a:cs typeface="+mn-ea"/>
                  <a:sym typeface="+mn-lt"/>
                </a:rPr>
                <a:t>1</a:t>
              </a:r>
            </a:p>
          </p:txBody>
        </p:sp>
      </p:grpSp>
      <p:sp>
        <p:nvSpPr>
          <p:cNvPr id="29" name="标题 1"/>
          <p:cNvSpPr>
            <a:spLocks noGrp="1"/>
          </p:cNvSpPr>
          <p:nvPr>
            <p:ph type="title"/>
            <p:custDataLst>
              <p:tags r:id="rId3"/>
            </p:custDataLst>
          </p:nvPr>
        </p:nvSpPr>
        <p:spPr>
          <a:xfrm>
            <a:off x="1216163" y="447572"/>
            <a:ext cx="8152123" cy="535531"/>
          </a:xfrm>
        </p:spPr>
        <p:txBody>
          <a:bodyPr/>
          <a:lstStyle/>
          <a:p>
            <a:r>
              <a:rPr lang="fr-FR" altLang="zh-CN" dirty="0" err="1">
                <a:latin typeface="+mj-ea"/>
                <a:ea typeface="+mj-ea"/>
              </a:rPr>
              <a:t>Initializing</a:t>
            </a:r>
            <a:r>
              <a:rPr lang="fr-FR" altLang="zh-CN" dirty="0">
                <a:latin typeface="+mj-ea"/>
                <a:ea typeface="+mj-ea"/>
              </a:rPr>
              <a:t> first program by Python</a:t>
            </a:r>
            <a:endParaRPr lang="zh-CN" altLang="en-US" dirty="0">
              <a:latin typeface="+mj-ea"/>
              <a:ea typeface="+mj-ea"/>
            </a:endParaRPr>
          </a:p>
        </p:txBody>
      </p:sp>
      <p:sp>
        <p:nvSpPr>
          <p:cNvPr id="30" name="Shape 1918">
            <a:extLst>
              <a:ext uri="{FF2B5EF4-FFF2-40B4-BE49-F238E27FC236}">
                <a16:creationId xmlns:a16="http://schemas.microsoft.com/office/drawing/2014/main" id="{E66FF9BD-9B2F-48B8-9597-202E8E4DE1DE}"/>
              </a:ext>
            </a:extLst>
          </p:cNvPr>
          <p:cNvSpPr/>
          <p:nvPr>
            <p:custDataLst>
              <p:tags r:id="rId4"/>
            </p:custDataLst>
          </p:nvPr>
        </p:nvSpPr>
        <p:spPr>
          <a:xfrm>
            <a:off x="8291418" y="4621197"/>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32" name="Shape 1919">
            <a:extLst>
              <a:ext uri="{FF2B5EF4-FFF2-40B4-BE49-F238E27FC236}">
                <a16:creationId xmlns:a16="http://schemas.microsoft.com/office/drawing/2014/main" id="{7E3860BB-6D88-4CF7-9DEA-B495303EAE1F}"/>
              </a:ext>
            </a:extLst>
          </p:cNvPr>
          <p:cNvSpPr/>
          <p:nvPr>
            <p:custDataLst>
              <p:tags r:id="rId5"/>
            </p:custDataLst>
          </p:nvPr>
        </p:nvSpPr>
        <p:spPr>
          <a:xfrm>
            <a:off x="8592835" y="4633237"/>
            <a:ext cx="2486620"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Step1</a:t>
            </a:r>
            <a:r>
              <a:rPr lang="zh-CN" altLang="en-US" sz="1200" b="1" dirty="0">
                <a:solidFill>
                  <a:schemeClr val="tx1">
                    <a:lumMod val="50000"/>
                    <a:lumOff val="50000"/>
                  </a:schemeClr>
                </a:solidFill>
                <a:latin typeface="+mj-ea"/>
                <a:ea typeface="+mj-ea"/>
                <a:cs typeface="+mn-ea"/>
                <a:sym typeface="+mn-lt"/>
              </a:rPr>
              <a:t>　</a:t>
            </a:r>
            <a:r>
              <a:rPr lang="en-US" altLang="zh-CN" sz="1200" dirty="0">
                <a:solidFill>
                  <a:srgbClr val="8DA6C0"/>
                </a:solidFill>
                <a:latin typeface="+mj-ea"/>
                <a:ea typeface="+mj-ea"/>
                <a:cs typeface="+mn-ea"/>
                <a:sym typeface="+mn-lt"/>
              </a:rPr>
              <a:t>Python Installation</a:t>
            </a:r>
            <a:endParaRPr sz="1200" dirty="0">
              <a:latin typeface="+mj-ea"/>
              <a:ea typeface="+mj-ea"/>
              <a:cs typeface="+mn-ea"/>
              <a:sym typeface="+mn-lt"/>
            </a:endParaRPr>
          </a:p>
        </p:txBody>
      </p:sp>
      <p:sp>
        <p:nvSpPr>
          <p:cNvPr id="33" name="Shape 1921">
            <a:extLst>
              <a:ext uri="{FF2B5EF4-FFF2-40B4-BE49-F238E27FC236}">
                <a16:creationId xmlns:a16="http://schemas.microsoft.com/office/drawing/2014/main" id="{FC2E9BC9-9317-480C-9B83-0D56324AA7B7}"/>
              </a:ext>
            </a:extLst>
          </p:cNvPr>
          <p:cNvSpPr/>
          <p:nvPr>
            <p:custDataLst>
              <p:tags r:id="rId6"/>
            </p:custDataLst>
          </p:nvPr>
        </p:nvSpPr>
        <p:spPr>
          <a:xfrm>
            <a:off x="8291418" y="4937638"/>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34" name="Shape 1922">
            <a:extLst>
              <a:ext uri="{FF2B5EF4-FFF2-40B4-BE49-F238E27FC236}">
                <a16:creationId xmlns:a16="http://schemas.microsoft.com/office/drawing/2014/main" id="{DCA8BEEE-BA84-4074-A433-2050BD98D865}"/>
              </a:ext>
            </a:extLst>
          </p:cNvPr>
          <p:cNvSpPr/>
          <p:nvPr>
            <p:custDataLst>
              <p:tags r:id="rId7"/>
            </p:custDataLst>
          </p:nvPr>
        </p:nvSpPr>
        <p:spPr>
          <a:xfrm>
            <a:off x="8592843" y="4949678"/>
            <a:ext cx="2771863"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Step2</a:t>
            </a:r>
            <a:r>
              <a:rPr lang="zh-CN" altLang="en-US" sz="1200" b="1" dirty="0">
                <a:solidFill>
                  <a:schemeClr val="tx1">
                    <a:lumMod val="50000"/>
                    <a:lumOff val="50000"/>
                  </a:schemeClr>
                </a:solidFill>
                <a:latin typeface="+mj-ea"/>
                <a:ea typeface="+mj-ea"/>
                <a:cs typeface="+mn-ea"/>
                <a:sym typeface="+mn-lt"/>
              </a:rPr>
              <a:t>　</a:t>
            </a:r>
            <a:r>
              <a:rPr lang="en-US" altLang="zh-CN" sz="1200" dirty="0" err="1">
                <a:solidFill>
                  <a:srgbClr val="8DA6C0"/>
                </a:solidFill>
                <a:latin typeface="+mj-ea"/>
                <a:ea typeface="+mj-ea"/>
                <a:cs typeface="+mn-ea"/>
                <a:sym typeface="+mn-lt"/>
              </a:rPr>
              <a:t>Pycharm</a:t>
            </a:r>
            <a:r>
              <a:rPr lang="en-US" altLang="zh-CN" sz="1200" dirty="0">
                <a:solidFill>
                  <a:srgbClr val="8DA6C0"/>
                </a:solidFill>
                <a:latin typeface="+mj-ea"/>
                <a:ea typeface="+mj-ea"/>
                <a:cs typeface="+mn-ea"/>
                <a:sym typeface="+mn-lt"/>
              </a:rPr>
              <a:t> Installation</a:t>
            </a:r>
            <a:endParaRPr sz="1200" dirty="0">
              <a:latin typeface="+mj-ea"/>
              <a:ea typeface="+mj-ea"/>
              <a:cs typeface="+mn-ea"/>
              <a:sym typeface="+mn-lt"/>
            </a:endParaRPr>
          </a:p>
        </p:txBody>
      </p:sp>
      <p:sp>
        <p:nvSpPr>
          <p:cNvPr id="35" name="Shape 1921">
            <a:extLst>
              <a:ext uri="{FF2B5EF4-FFF2-40B4-BE49-F238E27FC236}">
                <a16:creationId xmlns:a16="http://schemas.microsoft.com/office/drawing/2014/main" id="{A167C225-CB9A-414F-B379-9F84D18F4536}"/>
              </a:ext>
            </a:extLst>
          </p:cNvPr>
          <p:cNvSpPr/>
          <p:nvPr>
            <p:custDataLst>
              <p:tags r:id="rId8"/>
            </p:custDataLst>
          </p:nvPr>
        </p:nvSpPr>
        <p:spPr>
          <a:xfrm>
            <a:off x="8295765" y="5255501"/>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36" name="Shape 1922">
            <a:extLst>
              <a:ext uri="{FF2B5EF4-FFF2-40B4-BE49-F238E27FC236}">
                <a16:creationId xmlns:a16="http://schemas.microsoft.com/office/drawing/2014/main" id="{2330D17A-7C51-49E1-B11C-2224D284C61B}"/>
              </a:ext>
            </a:extLst>
          </p:cNvPr>
          <p:cNvSpPr/>
          <p:nvPr>
            <p:custDataLst>
              <p:tags r:id="rId9"/>
            </p:custDataLst>
          </p:nvPr>
        </p:nvSpPr>
        <p:spPr>
          <a:xfrm>
            <a:off x="8605899" y="5267541"/>
            <a:ext cx="2771863" cy="2174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altLang="zh-CN" sz="1200" b="1" dirty="0">
                <a:solidFill>
                  <a:schemeClr val="tx1">
                    <a:lumMod val="50000"/>
                    <a:lumOff val="50000"/>
                  </a:schemeClr>
                </a:solidFill>
                <a:latin typeface="+mj-ea"/>
                <a:ea typeface="+mj-ea"/>
                <a:cs typeface="+mn-ea"/>
                <a:sym typeface="+mn-lt"/>
              </a:rPr>
              <a:t>Step3</a:t>
            </a:r>
            <a:r>
              <a:rPr lang="zh-CN" altLang="en-US" sz="1200" b="1" dirty="0">
                <a:solidFill>
                  <a:schemeClr val="tx1">
                    <a:lumMod val="50000"/>
                    <a:lumOff val="50000"/>
                  </a:schemeClr>
                </a:solidFill>
                <a:latin typeface="+mj-ea"/>
                <a:ea typeface="+mj-ea"/>
                <a:cs typeface="+mn-ea"/>
                <a:sym typeface="+mn-lt"/>
              </a:rPr>
              <a:t>   </a:t>
            </a:r>
            <a:r>
              <a:rPr lang="en-US" altLang="zh-CN" sz="1200" dirty="0">
                <a:solidFill>
                  <a:srgbClr val="8DA6C0"/>
                </a:solidFill>
                <a:latin typeface="+mj-ea"/>
                <a:ea typeface="+mj-ea"/>
                <a:cs typeface="+mn-ea"/>
                <a:sym typeface="+mn-lt"/>
              </a:rPr>
              <a:t>Initialize Program</a:t>
            </a:r>
            <a:endParaRPr sz="1200" dirty="0">
              <a:solidFill>
                <a:srgbClr val="8DA6C0"/>
              </a:solidFill>
              <a:latin typeface="+mj-ea"/>
              <a:ea typeface="+mj-ea"/>
              <a:cs typeface="+mn-ea"/>
              <a:sym typeface="+mn-lt"/>
            </a:endParaRPr>
          </a:p>
        </p:txBody>
      </p:sp>
      <p:sp>
        <p:nvSpPr>
          <p:cNvPr id="3" name="Rectangle 2">
            <a:extLst>
              <a:ext uri="{FF2B5EF4-FFF2-40B4-BE49-F238E27FC236}">
                <a16:creationId xmlns:a16="http://schemas.microsoft.com/office/drawing/2014/main" id="{9474F2D5-3A1E-4668-8F71-DAA9ABED6168}"/>
              </a:ext>
            </a:extLst>
          </p:cNvPr>
          <p:cNvSpPr>
            <a:spLocks noChangeArrowheads="1"/>
          </p:cNvSpPr>
          <p:nvPr/>
        </p:nvSpPr>
        <p:spPr bwMode="auto">
          <a:xfrm>
            <a:off x="3699334" y="1336628"/>
            <a:ext cx="5668952" cy="3077766"/>
          </a:xfrm>
          <a:prstGeom prst="rect">
            <a:avLst/>
          </a:prstGeom>
          <a:solidFill>
            <a:srgbClr val="1E2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j-ea"/>
                <a:ea typeface="+mj-ea"/>
              </a:rPr>
              <a:t># Python 3: Simple output (with Unicode)</a:t>
            </a:r>
            <a:r>
              <a:rPr kumimoji="0" lang="en-US" altLang="en-US" sz="2000" b="0" i="0" u="none" strike="noStrike" cap="none" normalizeH="0" baseline="0" dirty="0">
                <a:ln>
                  <a:noFill/>
                </a:ln>
                <a:solidFill>
                  <a:srgbClr val="11A611"/>
                </a:solidFill>
                <a:effectLst/>
                <a:latin typeface="+mj-ea"/>
                <a:ea typeface="+mj-e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A611"/>
                </a:solidFill>
                <a:effectLst/>
                <a:latin typeface="+mj-ea"/>
                <a:ea typeface="+mj-ea"/>
              </a:rPr>
              <a:t>&gt;&gt;&gt; print("Hello,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A611"/>
                </a:solidFill>
                <a:effectLst/>
                <a:latin typeface="+mj-ea"/>
                <a:ea typeface="+mj-ea"/>
              </a:rPr>
              <a:t> </a:t>
            </a:r>
            <a:r>
              <a:rPr kumimoji="0" lang="en-US" altLang="en-US" sz="2000" b="0" i="0" u="none" strike="noStrike" cap="none" normalizeH="0" baseline="0" dirty="0">
                <a:ln>
                  <a:noFill/>
                </a:ln>
                <a:solidFill>
                  <a:srgbClr val="DDDDDD"/>
                </a:solidFill>
                <a:effectLst/>
                <a:latin typeface="+mj-ea"/>
                <a:ea typeface="+mj-ea"/>
              </a:rPr>
              <a:t>Hello, World!</a:t>
            </a:r>
            <a:endParaRPr kumimoji="0" lang="en-US" altLang="en-US" sz="2000" b="0" i="0" u="none" strike="noStrike" cap="none" normalizeH="0" baseline="0" dirty="0">
              <a:ln>
                <a:noFill/>
              </a:ln>
              <a:solidFill>
                <a:srgbClr val="11A61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11A61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j-ea"/>
                <a:ea typeface="+mj-ea"/>
              </a:rPr>
              <a:t># Input, assignment</a:t>
            </a:r>
            <a:r>
              <a:rPr kumimoji="0" lang="en-US" altLang="en-US" sz="2000" b="0" i="0" u="none" strike="noStrike" cap="none" normalizeH="0" baseline="0" dirty="0">
                <a:ln>
                  <a:noFill/>
                </a:ln>
                <a:solidFill>
                  <a:srgbClr val="11A611"/>
                </a:solidFill>
                <a:effectLst/>
                <a:latin typeface="+mj-ea"/>
                <a:ea typeface="+mj-e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A611"/>
                </a:solidFill>
                <a:effectLst/>
                <a:latin typeface="+mj-ea"/>
                <a:ea typeface="+mj-ea"/>
              </a:rPr>
              <a:t>&gt;&gt;&gt; name = input('What is your name?\n’)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A611"/>
                </a:solidFill>
                <a:effectLst/>
                <a:latin typeface="+mj-ea"/>
                <a:ea typeface="+mj-ea"/>
              </a:rPr>
              <a:t>&gt;&gt;&gt; print('Hi, %s.'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mj-ea"/>
                <a:ea typeface="+mj-ea"/>
              </a:rPr>
              <a:t>What is your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mj-ea"/>
                <a:ea typeface="+mj-ea"/>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mj-ea"/>
                <a:ea typeface="+mj-ea"/>
              </a:rPr>
              <a:t>Hi, Python.</a:t>
            </a:r>
            <a:r>
              <a:rPr kumimoji="0" lang="en-US" altLang="en-US" sz="2000" b="0" i="0" u="none" strike="noStrike" cap="none" normalizeH="0" baseline="0" dirty="0">
                <a:ln>
                  <a:noFill/>
                </a:ln>
                <a:solidFill>
                  <a:schemeClr val="tx1"/>
                </a:solidFill>
                <a:effectLst/>
                <a:latin typeface="+mj-ea"/>
                <a:ea typeface="+mj-ea"/>
              </a:rPr>
              <a:t> </a:t>
            </a:r>
          </a:p>
        </p:txBody>
      </p:sp>
    </p:spTree>
    <p:extLst>
      <p:ext uri="{BB962C8B-B14F-4D97-AF65-F5344CB8AC3E}">
        <p14:creationId xmlns:p14="http://schemas.microsoft.com/office/powerpoint/2010/main" val="542484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2"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75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1+#ppt_w/2"/>
                                          </p:val>
                                        </p:tav>
                                        <p:tav tm="100000">
                                          <p:val>
                                            <p:strVal val="#ppt_x"/>
                                          </p:val>
                                        </p:tav>
                                      </p:tavLst>
                                    </p:anim>
                                    <p:anim calcmode="lin" valueType="num">
                                      <p:cBhvr additive="base">
                                        <p:cTn id="17" dur="75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750" fill="hold"/>
                                        <p:tgtEl>
                                          <p:spTgt spid="32"/>
                                        </p:tgtEl>
                                        <p:attrNameLst>
                                          <p:attrName>ppt_x</p:attrName>
                                        </p:attrNameLst>
                                      </p:cBhvr>
                                      <p:tavLst>
                                        <p:tav tm="0">
                                          <p:val>
                                            <p:strVal val="1+#ppt_w/2"/>
                                          </p:val>
                                        </p:tav>
                                        <p:tav tm="100000">
                                          <p:val>
                                            <p:strVal val="#ppt_x"/>
                                          </p:val>
                                        </p:tav>
                                      </p:tavLst>
                                    </p:anim>
                                    <p:anim calcmode="lin" valueType="num">
                                      <p:cBhvr additive="base">
                                        <p:cTn id="21" dur="750" fill="hold"/>
                                        <p:tgtEl>
                                          <p:spTgt spid="3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125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750" fill="hold"/>
                                        <p:tgtEl>
                                          <p:spTgt spid="33"/>
                                        </p:tgtEl>
                                        <p:attrNameLst>
                                          <p:attrName>ppt_x</p:attrName>
                                        </p:attrNameLst>
                                      </p:cBhvr>
                                      <p:tavLst>
                                        <p:tav tm="0">
                                          <p:val>
                                            <p:strVal val="1+#ppt_w/2"/>
                                          </p:val>
                                        </p:tav>
                                        <p:tav tm="100000">
                                          <p:val>
                                            <p:strVal val="#ppt_x"/>
                                          </p:val>
                                        </p:tav>
                                      </p:tavLst>
                                    </p:anim>
                                    <p:anim calcmode="lin" valueType="num">
                                      <p:cBhvr additive="base">
                                        <p:cTn id="25" dur="750" fill="hold"/>
                                        <p:tgtEl>
                                          <p:spTgt spid="3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150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750" fill="hold"/>
                                        <p:tgtEl>
                                          <p:spTgt spid="34"/>
                                        </p:tgtEl>
                                        <p:attrNameLst>
                                          <p:attrName>ppt_x</p:attrName>
                                        </p:attrNameLst>
                                      </p:cBhvr>
                                      <p:tavLst>
                                        <p:tav tm="0">
                                          <p:val>
                                            <p:strVal val="1+#ppt_w/2"/>
                                          </p:val>
                                        </p:tav>
                                        <p:tav tm="100000">
                                          <p:val>
                                            <p:strVal val="#ppt_x"/>
                                          </p:val>
                                        </p:tav>
                                      </p:tavLst>
                                    </p:anim>
                                    <p:anim calcmode="lin" valueType="num">
                                      <p:cBhvr additive="base">
                                        <p:cTn id="29" dur="750" fill="hold"/>
                                        <p:tgtEl>
                                          <p:spTgt spid="34"/>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125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750" fill="hold"/>
                                        <p:tgtEl>
                                          <p:spTgt spid="35"/>
                                        </p:tgtEl>
                                        <p:attrNameLst>
                                          <p:attrName>ppt_x</p:attrName>
                                        </p:attrNameLst>
                                      </p:cBhvr>
                                      <p:tavLst>
                                        <p:tav tm="0">
                                          <p:val>
                                            <p:strVal val="1+#ppt_w/2"/>
                                          </p:val>
                                        </p:tav>
                                        <p:tav tm="100000">
                                          <p:val>
                                            <p:strVal val="#ppt_x"/>
                                          </p:val>
                                        </p:tav>
                                      </p:tavLst>
                                    </p:anim>
                                    <p:anim calcmode="lin" valueType="num">
                                      <p:cBhvr additive="base">
                                        <p:cTn id="33" dur="75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15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750" fill="hold"/>
                                        <p:tgtEl>
                                          <p:spTgt spid="36"/>
                                        </p:tgtEl>
                                        <p:attrNameLst>
                                          <p:attrName>ppt_x</p:attrName>
                                        </p:attrNameLst>
                                      </p:cBhvr>
                                      <p:tavLst>
                                        <p:tav tm="0">
                                          <p:val>
                                            <p:strVal val="1+#ppt_w/2"/>
                                          </p:val>
                                        </p:tav>
                                        <p:tav tm="100000">
                                          <p:val>
                                            <p:strVal val="#ppt_x"/>
                                          </p:val>
                                        </p:tav>
                                      </p:tavLst>
                                    </p:anim>
                                    <p:anim calcmode="lin" valueType="num">
                                      <p:cBhvr additive="base">
                                        <p:cTn id="37" dur="75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3" grpId="0" animBg="1"/>
      <p:bldP spid="34" grpId="0"/>
      <p:bldP spid="35"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grpSp>
        <p:nvGrpSpPr>
          <p:cNvPr id="64" name="组合 63"/>
          <p:cNvGrpSpPr/>
          <p:nvPr>
            <p:custDataLst>
              <p:tags r:id="rId2"/>
            </p:custDataLst>
          </p:nvPr>
        </p:nvGrpSpPr>
        <p:grpSpPr>
          <a:xfrm>
            <a:off x="8741873" y="1750216"/>
            <a:ext cx="2583746" cy="2404347"/>
            <a:chOff x="4791048" y="3617041"/>
            <a:chExt cx="2583746" cy="2404347"/>
          </a:xfrm>
        </p:grpSpPr>
        <p:sp>
          <p:nvSpPr>
            <p:cNvPr id="63" name="椭圆 62"/>
            <p:cNvSpPr/>
            <p:nvPr/>
          </p:nvSpPr>
          <p:spPr>
            <a:xfrm>
              <a:off x="4791048" y="4652107"/>
              <a:ext cx="2513651" cy="1369281"/>
            </a:xfrm>
            <a:prstGeom prst="ellipse">
              <a:avLst/>
            </a:prstGeom>
            <a:gradFill flip="none" rotWithShape="1">
              <a:gsLst>
                <a:gs pos="1000">
                  <a:schemeClr val="tx1">
                    <a:alpha val="50000"/>
                  </a:schemeClr>
                </a:gs>
                <a:gs pos="60000">
                  <a:schemeClr val="tx1">
                    <a:alpha val="2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Shape 750"/>
            <p:cNvSpPr/>
            <p:nvPr/>
          </p:nvSpPr>
          <p:spPr>
            <a:xfrm>
              <a:off x="5178392" y="3802214"/>
              <a:ext cx="1833382" cy="1099559"/>
            </a:xfrm>
            <a:custGeom>
              <a:avLst/>
              <a:gdLst/>
              <a:ahLst/>
              <a:cxnLst>
                <a:cxn ang="0">
                  <a:pos x="wd2" y="hd2"/>
                </a:cxn>
                <a:cxn ang="5400000">
                  <a:pos x="wd2" y="hd2"/>
                </a:cxn>
                <a:cxn ang="10800000">
                  <a:pos x="wd2" y="hd2"/>
                </a:cxn>
                <a:cxn ang="16200000">
                  <a:pos x="wd2" y="hd2"/>
                </a:cxn>
              </a:cxnLst>
              <a:rect l="0" t="0"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6" name="Shape 751"/>
            <p:cNvSpPr/>
            <p:nvPr/>
          </p:nvSpPr>
          <p:spPr>
            <a:xfrm>
              <a:off x="4817206" y="3617041"/>
              <a:ext cx="1286711" cy="715106"/>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7" name="Shape 752"/>
            <p:cNvSpPr/>
            <p:nvPr/>
          </p:nvSpPr>
          <p:spPr>
            <a:xfrm>
              <a:off x="6088001" y="3617041"/>
              <a:ext cx="1286793" cy="715105"/>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8" name="Shape 753"/>
            <p:cNvSpPr/>
            <p:nvPr/>
          </p:nvSpPr>
          <p:spPr>
            <a:xfrm flipV="1">
              <a:off x="6095076" y="3801294"/>
              <a:ext cx="1" cy="2130784"/>
            </a:xfrm>
            <a:prstGeom prst="line">
              <a:avLst/>
            </a:prstGeom>
            <a:noFill/>
            <a:ln w="12700" cap="flat">
              <a:solidFill>
                <a:srgbClr val="8F8268"/>
              </a:solidFill>
              <a:prstDash val="solid"/>
              <a:miter lim="400000"/>
            </a:ln>
            <a:effectLst/>
          </p:spPr>
          <p:txBody>
            <a:bodyPr wrap="square" lIns="60960" tIns="60960" rIns="60960" bIns="60960" numCol="1" anchor="t">
              <a:noAutofit/>
            </a:bodyPr>
            <a:lstStyle/>
            <a:p>
              <a:pPr defTabSz="228600">
                <a:defRPr sz="3200">
                  <a:solidFill>
                    <a:srgbClr val="000000"/>
                  </a:solidFill>
                  <a:latin typeface="Helvetica"/>
                  <a:ea typeface="Helvetica"/>
                  <a:cs typeface="Helvetica"/>
                  <a:sym typeface="Helvetica"/>
                </a:defRPr>
              </a:pPr>
              <a:endParaRPr sz="1600">
                <a:cs typeface="+mn-ea"/>
                <a:sym typeface="+mn-lt"/>
              </a:endParaRPr>
            </a:p>
          </p:txBody>
        </p:sp>
        <p:sp>
          <p:nvSpPr>
            <p:cNvPr id="9" name="Shape 754"/>
            <p:cNvSpPr/>
            <p:nvPr/>
          </p:nvSpPr>
          <p:spPr>
            <a:xfrm>
              <a:off x="6094423" y="4331066"/>
              <a:ext cx="921862" cy="1601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0" name="Shape 755"/>
            <p:cNvSpPr/>
            <p:nvPr/>
          </p:nvSpPr>
          <p:spPr>
            <a:xfrm>
              <a:off x="5172561" y="4331066"/>
              <a:ext cx="921864" cy="1601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1" name="Shape 756"/>
            <p:cNvSpPr/>
            <p:nvPr/>
          </p:nvSpPr>
          <p:spPr>
            <a:xfrm>
              <a:off x="4825553" y="4325927"/>
              <a:ext cx="1262625" cy="773041"/>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2" name="Shape 757"/>
            <p:cNvSpPr/>
            <p:nvPr/>
          </p:nvSpPr>
          <p:spPr>
            <a:xfrm>
              <a:off x="6103357" y="4325927"/>
              <a:ext cx="1262543" cy="773041"/>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grpSp>
      <p:grpSp>
        <p:nvGrpSpPr>
          <p:cNvPr id="65" name="组合 64"/>
          <p:cNvGrpSpPr/>
          <p:nvPr>
            <p:custDataLst>
              <p:tags r:id="rId3"/>
            </p:custDataLst>
          </p:nvPr>
        </p:nvGrpSpPr>
        <p:grpSpPr>
          <a:xfrm>
            <a:off x="8103517" y="40923"/>
            <a:ext cx="3769446" cy="2884136"/>
            <a:chOff x="4165685" y="1774326"/>
            <a:chExt cx="3769446" cy="2884136"/>
          </a:xfrm>
        </p:grpSpPr>
        <p:sp>
          <p:nvSpPr>
            <p:cNvPr id="66" name="Shape 745"/>
            <p:cNvSpPr/>
            <p:nvPr/>
          </p:nvSpPr>
          <p:spPr>
            <a:xfrm rot="19534834">
              <a:off x="6046334" y="2348005"/>
              <a:ext cx="804502" cy="804502"/>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68" name="Shape 742"/>
            <p:cNvSpPr/>
            <p:nvPr/>
          </p:nvSpPr>
          <p:spPr>
            <a:xfrm>
              <a:off x="4537116" y="2837610"/>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0" name="Shape 746"/>
            <p:cNvSpPr/>
            <p:nvPr/>
          </p:nvSpPr>
          <p:spPr>
            <a:xfrm rot="1360413">
              <a:off x="6550618" y="2228269"/>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2" name="Shape 743"/>
            <p:cNvSpPr/>
            <p:nvPr/>
          </p:nvSpPr>
          <p:spPr>
            <a:xfrm rot="1836656">
              <a:off x="4985412" y="3570701"/>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73" name="Shape 744"/>
            <p:cNvSpPr/>
            <p:nvPr/>
          </p:nvSpPr>
          <p:spPr>
            <a:xfrm rot="1595951">
              <a:off x="7300130" y="1892283"/>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4" name="Shape 747"/>
            <p:cNvSpPr/>
            <p:nvPr/>
          </p:nvSpPr>
          <p:spPr>
            <a:xfrm rot="19131852">
              <a:off x="4291815" y="2377611"/>
              <a:ext cx="745288" cy="7452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5" name="Shape 748"/>
            <p:cNvSpPr/>
            <p:nvPr/>
          </p:nvSpPr>
          <p:spPr>
            <a:xfrm rot="1093116">
              <a:off x="5379646" y="2400792"/>
              <a:ext cx="843317" cy="843317"/>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6" name="Shape 749"/>
            <p:cNvSpPr/>
            <p:nvPr/>
          </p:nvSpPr>
          <p:spPr>
            <a:xfrm rot="1836656">
              <a:off x="6569805" y="2806591"/>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7" name="Shape 775"/>
            <p:cNvSpPr/>
            <p:nvPr/>
          </p:nvSpPr>
          <p:spPr>
            <a:xfrm rot="19534834">
              <a:off x="5328975" y="3805186"/>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8" name="Shape 776"/>
            <p:cNvSpPr/>
            <p:nvPr/>
          </p:nvSpPr>
          <p:spPr>
            <a:xfrm>
              <a:off x="5730374" y="3449146"/>
              <a:ext cx="635000" cy="635001"/>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9" name="Shape 777"/>
            <p:cNvSpPr/>
            <p:nvPr/>
          </p:nvSpPr>
          <p:spPr>
            <a:xfrm>
              <a:off x="5822064" y="3919303"/>
              <a:ext cx="739159" cy="73915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0" name="Shape 780"/>
            <p:cNvSpPr/>
            <p:nvPr/>
          </p:nvSpPr>
          <p:spPr>
            <a:xfrm rot="1595951">
              <a:off x="5778414" y="29170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1" name="Shape 783"/>
            <p:cNvSpPr/>
            <p:nvPr/>
          </p:nvSpPr>
          <p:spPr>
            <a:xfrm rot="19950650">
              <a:off x="5812291" y="1774326"/>
              <a:ext cx="517496" cy="51749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2" name="Shape 784"/>
            <p:cNvSpPr/>
            <p:nvPr/>
          </p:nvSpPr>
          <p:spPr>
            <a:xfrm rot="18900000">
              <a:off x="4736028" y="1834997"/>
              <a:ext cx="396154" cy="396154"/>
            </a:xfrm>
            <a:prstGeom prst="ellipse">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83" name="Shape 785"/>
            <p:cNvSpPr/>
            <p:nvPr/>
          </p:nvSpPr>
          <p:spPr>
            <a:xfrm rot="1836656">
              <a:off x="4165685" y="1898375"/>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4" name="Shape 786"/>
            <p:cNvSpPr/>
            <p:nvPr/>
          </p:nvSpPr>
          <p:spPr>
            <a:xfrm rot="1836656">
              <a:off x="7474445" y="2645631"/>
              <a:ext cx="263156" cy="263156"/>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85" name="Shape 788"/>
            <p:cNvSpPr/>
            <p:nvPr/>
          </p:nvSpPr>
          <p:spPr>
            <a:xfrm rot="1836656">
              <a:off x="6734989" y="1796828"/>
              <a:ext cx="178625" cy="17862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6" name="Shape 789"/>
            <p:cNvSpPr/>
            <p:nvPr/>
          </p:nvSpPr>
          <p:spPr>
            <a:xfrm rot="1836656">
              <a:off x="7189473" y="2312320"/>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3" name="Shape 759"/>
            <p:cNvSpPr/>
            <p:nvPr/>
          </p:nvSpPr>
          <p:spPr>
            <a:xfrm>
              <a:off x="6172715" y="3111477"/>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94" name="Shape 787"/>
            <p:cNvSpPr/>
            <p:nvPr/>
          </p:nvSpPr>
          <p:spPr>
            <a:xfrm rot="1836656">
              <a:off x="6840617" y="3529130"/>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5" name="Shape 781"/>
            <p:cNvSpPr/>
            <p:nvPr/>
          </p:nvSpPr>
          <p:spPr>
            <a:xfrm rot="1742089">
              <a:off x="5228528" y="2170029"/>
              <a:ext cx="613791" cy="61379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6" name="Shape 782"/>
            <p:cNvSpPr/>
            <p:nvPr/>
          </p:nvSpPr>
          <p:spPr>
            <a:xfrm>
              <a:off x="4981980" y="25926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8" name="Shape 778"/>
            <p:cNvSpPr/>
            <p:nvPr/>
          </p:nvSpPr>
          <p:spPr>
            <a:xfrm rot="1643011">
              <a:off x="6289294" y="3604559"/>
              <a:ext cx="560820" cy="56082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9" name="Shape 779"/>
            <p:cNvSpPr/>
            <p:nvPr/>
          </p:nvSpPr>
          <p:spPr>
            <a:xfrm>
              <a:off x="5073934" y="3114452"/>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grpSp>
      <p:sp>
        <p:nvSpPr>
          <p:cNvPr id="14" name="Shape 763"/>
          <p:cNvSpPr/>
          <p:nvPr>
            <p:custDataLst>
              <p:tags r:id="rId4"/>
            </p:custDataLst>
          </p:nvPr>
        </p:nvSpPr>
        <p:spPr>
          <a:xfrm>
            <a:off x="522514" y="1427498"/>
            <a:ext cx="11201584" cy="51007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90000"/>
              </a:lnSpc>
              <a:defRPr sz="2400">
                <a:solidFill>
                  <a:srgbClr val="8DA6C0"/>
                </a:solidFill>
                <a:latin typeface="+mj-lt"/>
                <a:ea typeface="+mj-ea"/>
                <a:cs typeface="+mj-cs"/>
                <a:sym typeface="Open Sans"/>
              </a:defRPr>
            </a:lvl1pPr>
          </a:lstStyle>
          <a:p>
            <a:r>
              <a:rPr lang="en-US" b="1" dirty="0">
                <a:solidFill>
                  <a:schemeClr val="tx1"/>
                </a:solidFill>
                <a:latin typeface="+mj-ea"/>
              </a:rPr>
              <a:t>Mad Libs Generator</a:t>
            </a:r>
          </a:p>
          <a:p>
            <a:pPr algn="just">
              <a:lnSpc>
                <a:spcPct val="150000"/>
              </a:lnSpc>
            </a:pPr>
            <a:r>
              <a:rPr lang="en-US" dirty="0">
                <a:solidFill>
                  <a:schemeClr val="tx1"/>
                </a:solidFill>
                <a:latin typeface="+mj-ea"/>
              </a:rPr>
              <a:t>Mad Libs Generator is the perfect project for beginners who are just starting out with software development. Primarily focused on strings, variables, and concatenation, this project will teach you how to manipulate user-inputted data. The program design is such that it will ask users to enter a series of inputs that will be considered as a Mad Lib. The input could be anything, an adjective, a noun, a pronoun, etc. Once all the inputs are entered, the application will take the data and arrange the inputs into a story template form. Sound fun?</a:t>
            </a:r>
          </a:p>
          <a:p>
            <a:pPr marL="285750" indent="-285750" algn="just" fontAlgn="base">
              <a:lnSpc>
                <a:spcPct val="150000"/>
              </a:lnSpc>
              <a:buFont typeface="Wingdings" panose="05000000000000000000" pitchFamily="2" charset="2"/>
              <a:buChar char="v"/>
            </a:pPr>
            <a:endParaRPr lang="fr-FR" sz="1400" b="1" dirty="0">
              <a:solidFill>
                <a:schemeClr val="tx1">
                  <a:lumMod val="75000"/>
                  <a:lumOff val="25000"/>
                </a:schemeClr>
              </a:solidFill>
              <a:latin typeface="+mj-ea"/>
              <a:ea typeface="Noto Sans S Chinese Medium" panose="020B0600000000000000"/>
              <a:cs typeface="+mj-cs"/>
              <a:sym typeface="Open Sans"/>
            </a:endParaRPr>
          </a:p>
        </p:txBody>
      </p:sp>
      <p:sp>
        <p:nvSpPr>
          <p:cNvPr id="61" name="标题 1"/>
          <p:cNvSpPr>
            <a:spLocks noGrp="1"/>
          </p:cNvSpPr>
          <p:nvPr>
            <p:ph type="title"/>
            <p:custDataLst>
              <p:tags r:id="rId5"/>
            </p:custDataLst>
          </p:nvPr>
        </p:nvSpPr>
        <p:spPr>
          <a:xfrm>
            <a:off x="1253108" y="336734"/>
            <a:ext cx="10515600" cy="535531"/>
          </a:xfrm>
        </p:spPr>
        <p:txBody>
          <a:bodyPr/>
          <a:lstStyle/>
          <a:p>
            <a:r>
              <a:rPr lang="fr-CA" altLang="zh-CN" dirty="0">
                <a:latin typeface="Noto Sans S Chinese Medium" panose="020B0600000000000000" pitchFamily="34" charset="-122"/>
                <a:ea typeface="Noto Sans S Chinese Medium" panose="020B0600000000000000" pitchFamily="34" charset="-122"/>
              </a:rPr>
              <a:t>Project</a:t>
            </a:r>
            <a:endParaRPr lang="zh-CN" altLang="en-US" dirty="0">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45883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800"/>
                                        <p:tgtEl>
                                          <p:spTgt spid="65"/>
                                        </p:tgtEl>
                                      </p:cBhvr>
                                    </p:animEffect>
                                  </p:childTnLst>
                                </p:cTn>
                              </p:par>
                              <p:par>
                                <p:cTn id="12" presetID="63" presetClass="path" presetSubtype="0" decel="100000" fill="hold" nodeType="withEffect">
                                  <p:stCondLst>
                                    <p:cond delay="750"/>
                                  </p:stCondLst>
                                  <p:childTnLst>
                                    <p:animMotion origin="layout" path="M -8.33333E-7 -3.7037E-6 L -8.33333E-7 0.05186 " pathEditMode="relative" rAng="0" ptsTypes="AA">
                                      <p:cBhvr>
                                        <p:cTn id="13" dur="1250" spd="-100000" fill="hold"/>
                                        <p:tgtEl>
                                          <p:spTgt spid="65"/>
                                        </p:tgtEl>
                                        <p:attrNameLst>
                                          <p:attrName>ppt_x</p:attrName>
                                          <p:attrName>ppt_y</p:attrName>
                                        </p:attrNameLst>
                                      </p:cBhvr>
                                      <p:rCtr x="0" y="2593"/>
                                    </p:animMotion>
                                  </p:childTnLst>
                                </p:cTn>
                              </p:par>
                              <p:par>
                                <p:cTn id="14" presetID="2" presetClass="entr" presetSubtype="2" decel="100000" fill="hold" grpId="0" nodeType="withEffect">
                                  <p:stCondLst>
                                    <p:cond delay="125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1+#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custDataLst>
              <p:tags r:id="rId1"/>
            </p:custDataLst>
          </p:nvPr>
        </p:nvGrpSpPr>
        <p:grpSpPr>
          <a:xfrm>
            <a:off x="8741873" y="1750216"/>
            <a:ext cx="2583746" cy="2404347"/>
            <a:chOff x="4791048" y="3617041"/>
            <a:chExt cx="2583746" cy="2404347"/>
          </a:xfrm>
        </p:grpSpPr>
        <p:sp>
          <p:nvSpPr>
            <p:cNvPr id="63" name="椭圆 62"/>
            <p:cNvSpPr/>
            <p:nvPr/>
          </p:nvSpPr>
          <p:spPr>
            <a:xfrm>
              <a:off x="4791048" y="4652107"/>
              <a:ext cx="2513651" cy="1369281"/>
            </a:xfrm>
            <a:prstGeom prst="ellipse">
              <a:avLst/>
            </a:prstGeom>
            <a:gradFill flip="none" rotWithShape="1">
              <a:gsLst>
                <a:gs pos="1000">
                  <a:schemeClr val="tx1">
                    <a:alpha val="50000"/>
                  </a:schemeClr>
                </a:gs>
                <a:gs pos="60000">
                  <a:schemeClr val="tx1">
                    <a:alpha val="2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Shape 750"/>
            <p:cNvSpPr/>
            <p:nvPr/>
          </p:nvSpPr>
          <p:spPr>
            <a:xfrm>
              <a:off x="5178392" y="3802214"/>
              <a:ext cx="1833382" cy="1099559"/>
            </a:xfrm>
            <a:custGeom>
              <a:avLst/>
              <a:gdLst/>
              <a:ahLst/>
              <a:cxnLst>
                <a:cxn ang="0">
                  <a:pos x="wd2" y="hd2"/>
                </a:cxn>
                <a:cxn ang="5400000">
                  <a:pos x="wd2" y="hd2"/>
                </a:cxn>
                <a:cxn ang="10800000">
                  <a:pos x="wd2" y="hd2"/>
                </a:cxn>
                <a:cxn ang="16200000">
                  <a:pos x="wd2" y="hd2"/>
                </a:cxn>
              </a:cxnLst>
              <a:rect l="0" t="0"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6" name="Shape 751"/>
            <p:cNvSpPr/>
            <p:nvPr/>
          </p:nvSpPr>
          <p:spPr>
            <a:xfrm>
              <a:off x="4817206" y="3617041"/>
              <a:ext cx="1286711" cy="715106"/>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7" name="Shape 752"/>
            <p:cNvSpPr/>
            <p:nvPr/>
          </p:nvSpPr>
          <p:spPr>
            <a:xfrm>
              <a:off x="6088001" y="3617041"/>
              <a:ext cx="1286793" cy="715105"/>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8" name="Shape 753"/>
            <p:cNvSpPr/>
            <p:nvPr/>
          </p:nvSpPr>
          <p:spPr>
            <a:xfrm flipV="1">
              <a:off x="6095076" y="3801294"/>
              <a:ext cx="1" cy="2130784"/>
            </a:xfrm>
            <a:prstGeom prst="line">
              <a:avLst/>
            </a:prstGeom>
            <a:noFill/>
            <a:ln w="12700" cap="flat">
              <a:solidFill>
                <a:srgbClr val="8F8268"/>
              </a:solidFill>
              <a:prstDash val="solid"/>
              <a:miter lim="400000"/>
            </a:ln>
            <a:effectLst/>
          </p:spPr>
          <p:txBody>
            <a:bodyPr wrap="square" lIns="60960" tIns="60960" rIns="60960" bIns="60960" numCol="1" anchor="t">
              <a:noAutofit/>
            </a:bodyPr>
            <a:lstStyle/>
            <a:p>
              <a:pPr defTabSz="228600">
                <a:defRPr sz="3200">
                  <a:solidFill>
                    <a:srgbClr val="000000"/>
                  </a:solidFill>
                  <a:latin typeface="Helvetica"/>
                  <a:ea typeface="Helvetica"/>
                  <a:cs typeface="Helvetica"/>
                  <a:sym typeface="Helvetica"/>
                </a:defRPr>
              </a:pPr>
              <a:endParaRPr sz="1600">
                <a:cs typeface="+mn-ea"/>
                <a:sym typeface="+mn-lt"/>
              </a:endParaRPr>
            </a:p>
          </p:txBody>
        </p:sp>
        <p:sp>
          <p:nvSpPr>
            <p:cNvPr id="9" name="Shape 754"/>
            <p:cNvSpPr/>
            <p:nvPr/>
          </p:nvSpPr>
          <p:spPr>
            <a:xfrm>
              <a:off x="6094423" y="4331066"/>
              <a:ext cx="921862" cy="1601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0" name="Shape 755"/>
            <p:cNvSpPr/>
            <p:nvPr/>
          </p:nvSpPr>
          <p:spPr>
            <a:xfrm>
              <a:off x="5172561" y="4331066"/>
              <a:ext cx="921864" cy="1601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1" name="Shape 756"/>
            <p:cNvSpPr/>
            <p:nvPr/>
          </p:nvSpPr>
          <p:spPr>
            <a:xfrm>
              <a:off x="4825553" y="4325927"/>
              <a:ext cx="1262625" cy="773041"/>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2" name="Shape 757"/>
            <p:cNvSpPr/>
            <p:nvPr/>
          </p:nvSpPr>
          <p:spPr>
            <a:xfrm>
              <a:off x="6103357" y="4325927"/>
              <a:ext cx="1262543" cy="773041"/>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grpSp>
      <p:grpSp>
        <p:nvGrpSpPr>
          <p:cNvPr id="65" name="组合 64"/>
          <p:cNvGrpSpPr/>
          <p:nvPr>
            <p:custDataLst>
              <p:tags r:id="rId2"/>
            </p:custDataLst>
          </p:nvPr>
        </p:nvGrpSpPr>
        <p:grpSpPr>
          <a:xfrm>
            <a:off x="8103517" y="40923"/>
            <a:ext cx="3769446" cy="2884136"/>
            <a:chOff x="4165685" y="1774326"/>
            <a:chExt cx="3769446" cy="2884136"/>
          </a:xfrm>
        </p:grpSpPr>
        <p:sp>
          <p:nvSpPr>
            <p:cNvPr id="66" name="Shape 745"/>
            <p:cNvSpPr/>
            <p:nvPr/>
          </p:nvSpPr>
          <p:spPr>
            <a:xfrm rot="19534834">
              <a:off x="6046334" y="2348005"/>
              <a:ext cx="804502" cy="804502"/>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68" name="Shape 742"/>
            <p:cNvSpPr/>
            <p:nvPr/>
          </p:nvSpPr>
          <p:spPr>
            <a:xfrm>
              <a:off x="4537116" y="2837610"/>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0" name="Shape 746"/>
            <p:cNvSpPr/>
            <p:nvPr/>
          </p:nvSpPr>
          <p:spPr>
            <a:xfrm rot="1360413">
              <a:off x="6550618" y="2228269"/>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2" name="Shape 743"/>
            <p:cNvSpPr/>
            <p:nvPr/>
          </p:nvSpPr>
          <p:spPr>
            <a:xfrm rot="1836656">
              <a:off x="4985412" y="3570701"/>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73" name="Shape 744"/>
            <p:cNvSpPr/>
            <p:nvPr/>
          </p:nvSpPr>
          <p:spPr>
            <a:xfrm rot="1595951">
              <a:off x="7300130" y="1892283"/>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4" name="Shape 747"/>
            <p:cNvSpPr/>
            <p:nvPr/>
          </p:nvSpPr>
          <p:spPr>
            <a:xfrm rot="19131852">
              <a:off x="4291815" y="2377611"/>
              <a:ext cx="745288" cy="7452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5" name="Shape 748"/>
            <p:cNvSpPr/>
            <p:nvPr/>
          </p:nvSpPr>
          <p:spPr>
            <a:xfrm rot="1093116">
              <a:off x="5379646" y="2400792"/>
              <a:ext cx="843317" cy="843317"/>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6" name="Shape 749"/>
            <p:cNvSpPr/>
            <p:nvPr/>
          </p:nvSpPr>
          <p:spPr>
            <a:xfrm rot="1836656">
              <a:off x="6569805" y="2806591"/>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7" name="Shape 775"/>
            <p:cNvSpPr/>
            <p:nvPr/>
          </p:nvSpPr>
          <p:spPr>
            <a:xfrm rot="19534834">
              <a:off x="5328975" y="3805186"/>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8" name="Shape 776"/>
            <p:cNvSpPr/>
            <p:nvPr/>
          </p:nvSpPr>
          <p:spPr>
            <a:xfrm>
              <a:off x="5730374" y="3449146"/>
              <a:ext cx="635000" cy="635001"/>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9" name="Shape 777"/>
            <p:cNvSpPr/>
            <p:nvPr/>
          </p:nvSpPr>
          <p:spPr>
            <a:xfrm>
              <a:off x="5822064" y="3919303"/>
              <a:ext cx="739159" cy="73915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0" name="Shape 780"/>
            <p:cNvSpPr/>
            <p:nvPr/>
          </p:nvSpPr>
          <p:spPr>
            <a:xfrm rot="1595951">
              <a:off x="5778414" y="29170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1" name="Shape 783"/>
            <p:cNvSpPr/>
            <p:nvPr/>
          </p:nvSpPr>
          <p:spPr>
            <a:xfrm rot="19950650">
              <a:off x="5812291" y="1774326"/>
              <a:ext cx="517496" cy="51749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2" name="Shape 784"/>
            <p:cNvSpPr/>
            <p:nvPr/>
          </p:nvSpPr>
          <p:spPr>
            <a:xfrm rot="18900000">
              <a:off x="4736028" y="1834997"/>
              <a:ext cx="396154" cy="396154"/>
            </a:xfrm>
            <a:prstGeom prst="ellipse">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83" name="Shape 785"/>
            <p:cNvSpPr/>
            <p:nvPr/>
          </p:nvSpPr>
          <p:spPr>
            <a:xfrm rot="1836656">
              <a:off x="4165685" y="1898375"/>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4" name="Shape 786"/>
            <p:cNvSpPr/>
            <p:nvPr/>
          </p:nvSpPr>
          <p:spPr>
            <a:xfrm rot="1836656">
              <a:off x="7474445" y="2645631"/>
              <a:ext cx="263156" cy="263156"/>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85" name="Shape 788"/>
            <p:cNvSpPr/>
            <p:nvPr/>
          </p:nvSpPr>
          <p:spPr>
            <a:xfrm rot="1836656">
              <a:off x="6734989" y="1796828"/>
              <a:ext cx="178625" cy="17862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6" name="Shape 789"/>
            <p:cNvSpPr/>
            <p:nvPr/>
          </p:nvSpPr>
          <p:spPr>
            <a:xfrm rot="1836656">
              <a:off x="7189473" y="2312320"/>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3" name="Shape 759"/>
            <p:cNvSpPr/>
            <p:nvPr/>
          </p:nvSpPr>
          <p:spPr>
            <a:xfrm>
              <a:off x="6172715" y="3111477"/>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94" name="Shape 787"/>
            <p:cNvSpPr/>
            <p:nvPr/>
          </p:nvSpPr>
          <p:spPr>
            <a:xfrm rot="1836656">
              <a:off x="6840617" y="3529130"/>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5" name="Shape 781"/>
            <p:cNvSpPr/>
            <p:nvPr/>
          </p:nvSpPr>
          <p:spPr>
            <a:xfrm rot="1742089">
              <a:off x="5228528" y="2170029"/>
              <a:ext cx="613791" cy="61379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6" name="Shape 782"/>
            <p:cNvSpPr/>
            <p:nvPr/>
          </p:nvSpPr>
          <p:spPr>
            <a:xfrm>
              <a:off x="4981980" y="25926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8" name="Shape 778"/>
            <p:cNvSpPr/>
            <p:nvPr/>
          </p:nvSpPr>
          <p:spPr>
            <a:xfrm rot="1643011">
              <a:off x="6289294" y="3604559"/>
              <a:ext cx="560820" cy="56082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9" name="Shape 779"/>
            <p:cNvSpPr/>
            <p:nvPr/>
          </p:nvSpPr>
          <p:spPr>
            <a:xfrm>
              <a:off x="5073934" y="3114452"/>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grpSp>
      <p:sp>
        <p:nvSpPr>
          <p:cNvPr id="61" name="标题 1"/>
          <p:cNvSpPr>
            <a:spLocks noGrp="1"/>
          </p:cNvSpPr>
          <p:nvPr>
            <p:ph type="title"/>
            <p:custDataLst>
              <p:tags r:id="rId3"/>
            </p:custDataLst>
          </p:nvPr>
        </p:nvSpPr>
        <p:spPr>
          <a:xfrm>
            <a:off x="1253108" y="336734"/>
            <a:ext cx="10515600" cy="535531"/>
          </a:xfrm>
        </p:spPr>
        <p:txBody>
          <a:bodyPr/>
          <a:lstStyle/>
          <a:p>
            <a:r>
              <a:rPr lang="fr-CA" altLang="zh-CN" dirty="0">
                <a:latin typeface="Noto Sans S Chinese Medium" panose="020B0600000000000000" pitchFamily="34" charset="-122"/>
                <a:ea typeface="Noto Sans S Chinese Medium" panose="020B0600000000000000" pitchFamily="34" charset="-122"/>
              </a:rPr>
              <a:t>Project</a:t>
            </a:r>
            <a:endParaRPr lang="zh-CN" altLang="en-US" dirty="0">
              <a:latin typeface="Noto Sans S Chinese Medium" panose="020B0600000000000000" pitchFamily="34" charset="-122"/>
              <a:ea typeface="Noto Sans S Chinese Medium" panose="020B0600000000000000" pitchFamily="34" charset="-122"/>
            </a:endParaRPr>
          </a:p>
        </p:txBody>
      </p:sp>
      <p:sp>
        <p:nvSpPr>
          <p:cNvPr id="3" name="Rectangle 2">
            <a:extLst>
              <a:ext uri="{FF2B5EF4-FFF2-40B4-BE49-F238E27FC236}">
                <a16:creationId xmlns:a16="http://schemas.microsoft.com/office/drawing/2014/main" id="{FFC873D8-BFAD-46E7-BC10-D39E961E742B}"/>
              </a:ext>
            </a:extLst>
          </p:cNvPr>
          <p:cNvSpPr>
            <a:spLocks noChangeArrowheads="1"/>
          </p:cNvSpPr>
          <p:nvPr/>
        </p:nvSpPr>
        <p:spPr bwMode="auto">
          <a:xfrm>
            <a:off x="1511021" y="1043806"/>
            <a:ext cx="6192816" cy="56424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1FA8C"/>
                </a:solidFill>
                <a:effectLst/>
                <a:latin typeface="+mj-ea"/>
                <a:ea typeface="+mj-ea"/>
              </a:rPr>
              <a:t>""" Mad Libs Generator</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1FA8C"/>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1FA8C"/>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//Loop back to this point once code finishes</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loop = </a:t>
            </a:r>
            <a:r>
              <a:rPr lang="en-US" altLang="en-US" sz="1400" dirty="0">
                <a:solidFill>
                  <a:srgbClr val="BD93F9"/>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1" i="0" u="none" strike="noStrike" cap="none" normalizeH="0" baseline="0" dirty="0">
                <a:ln>
                  <a:noFill/>
                </a:ln>
                <a:solidFill>
                  <a:srgbClr val="FF79C6"/>
                </a:solidFill>
                <a:effectLst/>
                <a:latin typeface="+mj-ea"/>
                <a:ea typeface="+mj-ea"/>
              </a:rPr>
              <a:t>while</a:t>
            </a:r>
            <a:r>
              <a:rPr kumimoji="0" lang="en-US" altLang="en-US" sz="1400" b="0" i="0" u="none" strike="noStrike" cap="none" normalizeH="0" baseline="0" dirty="0">
                <a:ln>
                  <a:noFill/>
                </a:ln>
                <a:solidFill>
                  <a:srgbClr val="F8F8F2"/>
                </a:solidFill>
                <a:effectLst/>
                <a:latin typeface="+mj-ea"/>
                <a:ea typeface="+mj-ea"/>
              </a:rPr>
              <a:t> (loop &lt; </a:t>
            </a:r>
            <a:r>
              <a:rPr lang="en-US" altLang="en-US" sz="1400" dirty="0">
                <a:solidFill>
                  <a:srgbClr val="BD93F9"/>
                </a:solidFill>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All the questions that the program asks the user</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err="1">
                <a:ln>
                  <a:noFill/>
                </a:ln>
                <a:solidFill>
                  <a:srgbClr val="F8F8F2"/>
                </a:solidFill>
                <a:effectLst/>
                <a:latin typeface="+mj-ea"/>
                <a:ea typeface="+mj-ea"/>
              </a:rPr>
              <a:t>p_noun</a:t>
            </a:r>
            <a:r>
              <a:rPr kumimoji="0" lang="en-US" altLang="en-US" sz="1400" b="0" i="0" u="none" strike="noStrike" cap="none" normalizeH="0" baseline="0" dirty="0">
                <a:ln>
                  <a:noFill/>
                </a:ln>
                <a:solidFill>
                  <a:srgbClr val="F8F8F2"/>
                </a:solidFill>
                <a:effectLst/>
                <a:latin typeface="+mj-ea"/>
                <a:ea typeface="+mj-ea"/>
              </a:rPr>
              <a:t>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noun2 = input(</a:t>
            </a:r>
            <a:r>
              <a:rPr lang="en-US" altLang="en-US" sz="1400" dirty="0">
                <a:solidFill>
                  <a:srgbClr val="F1FA8C"/>
                </a:solidFill>
                <a:latin typeface="+mj-ea"/>
                <a:ea typeface="+mj-ea"/>
              </a:rPr>
              <a: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place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adjective = input(</a:t>
            </a:r>
            <a:r>
              <a:rPr kumimoji="0" lang="en-US" altLang="en-US" sz="1400" b="0" i="0" u="none" strike="noStrike" cap="none" normalizeH="0" baseline="0" dirty="0">
                <a:ln>
                  <a:noFill/>
                </a:ln>
                <a:solidFill>
                  <a:srgbClr val="F1FA8C"/>
                </a:solidFill>
                <a:effectLst/>
                <a:latin typeface="+mj-ea"/>
                <a:ea typeface="+mj-ea"/>
              </a:rPr>
              <a:t>“******************** "</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noun3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Displays the story based on the users input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"Be kind to your***********************”</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lang="en-US" altLang="en-US" sz="1400" dirty="0">
                <a:solidFill>
                  <a:srgbClr val="F1FA8C"/>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lang="en-US" altLang="en-US" sz="1400" dirty="0">
                <a:solidFill>
                  <a:srgbClr val="F1FA8C"/>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lang="en-US" altLang="en-US" sz="1400" dirty="0">
                <a:solidFill>
                  <a:srgbClr val="F1FA8C"/>
                </a:solidFill>
                <a:latin typeface="+mj-ea"/>
                <a:ea typeface="+mj-ea"/>
              </a:rPr>
              <a: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Loop back to </a:t>
            </a:r>
            <a:r>
              <a:rPr kumimoji="0" lang="en-US" altLang="en-US" sz="1400" b="0" i="0" u="none" strike="noStrike" cap="none" normalizeH="0" baseline="0" dirty="0">
                <a:ln>
                  <a:noFill/>
                </a:ln>
                <a:solidFill>
                  <a:srgbClr val="F1FA8C"/>
                </a:solidFill>
                <a:effectLst/>
                <a:latin typeface="+mj-ea"/>
                <a:ea typeface="+mj-ea"/>
              </a:rPr>
              <a:t>"loop = 1"</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loop = loop + </a:t>
            </a:r>
            <a:r>
              <a:rPr lang="en-US" altLang="en-US" sz="1400" dirty="0">
                <a:solidFill>
                  <a:srgbClr val="BD93F9"/>
                </a:solidFill>
                <a:latin typeface="+mj-ea"/>
                <a:ea typeface="+mj-ea"/>
              </a:rPr>
              <a:t>*</a:t>
            </a:r>
            <a:r>
              <a:rPr kumimoji="0" lang="en-US" altLang="en-US" sz="1400" b="0" i="0" u="none" strike="noStrike" cap="none" normalizeH="0" baseline="0" dirty="0">
                <a:ln>
                  <a:noFill/>
                </a:ln>
                <a:solidFill>
                  <a:schemeClr val="tx1"/>
                </a:solidFill>
                <a:effectLst/>
                <a:latin typeface="+mj-ea"/>
                <a:ea typeface="+mj-ea"/>
              </a:rPr>
              <a:t> </a:t>
            </a:r>
          </a:p>
        </p:txBody>
      </p:sp>
    </p:spTree>
    <p:extLst>
      <p:ext uri="{BB962C8B-B14F-4D97-AF65-F5344CB8AC3E}">
        <p14:creationId xmlns:p14="http://schemas.microsoft.com/office/powerpoint/2010/main" val="2786751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800"/>
                                        <p:tgtEl>
                                          <p:spTgt spid="65"/>
                                        </p:tgtEl>
                                      </p:cBhvr>
                                    </p:animEffect>
                                  </p:childTnLst>
                                </p:cTn>
                              </p:par>
                              <p:par>
                                <p:cTn id="12" presetID="63" presetClass="path" presetSubtype="0" decel="100000" fill="hold" nodeType="withEffect">
                                  <p:stCondLst>
                                    <p:cond delay="750"/>
                                  </p:stCondLst>
                                  <p:childTnLst>
                                    <p:animMotion origin="layout" path="M -8.33333E-7 -3.7037E-6 L -8.33333E-7 0.05186 " pathEditMode="relative" rAng="0" ptsTypes="AA">
                                      <p:cBhvr>
                                        <p:cTn id="13" dur="1250" spd="-100000" fill="hold"/>
                                        <p:tgtEl>
                                          <p:spTgt spid="65"/>
                                        </p:tgtEl>
                                        <p:attrNameLst>
                                          <p:attrName>ppt_x</p:attrName>
                                          <p:attrName>ppt_y</p:attrName>
                                        </p:attrNameLst>
                                      </p:cBhvr>
                                      <p:rCtr x="0" y="2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992022" y="2668769"/>
            <a:ext cx="2956259"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Coding</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custDataLst>
              <p:tags r:id="rId1"/>
            </p:custDataLst>
          </p:nvPr>
        </p:nvGrpSpPr>
        <p:grpSpPr>
          <a:xfrm>
            <a:off x="5713365" y="-3153028"/>
            <a:ext cx="6311948" cy="6008653"/>
            <a:chOff x="5713365" y="-3153028"/>
            <a:chExt cx="6311948" cy="6008653"/>
          </a:xfrm>
        </p:grpSpPr>
        <p:grpSp>
          <p:nvGrpSpPr>
            <p:cNvPr id="402" name="组合 401"/>
            <p:cNvGrpSpPr/>
            <p:nvPr/>
          </p:nvGrpSpPr>
          <p:grpSpPr>
            <a:xfrm>
              <a:off x="8085157" y="-1579282"/>
              <a:ext cx="587486" cy="1728000"/>
              <a:chOff x="8085157" y="5279067"/>
              <a:chExt cx="587486" cy="1728000"/>
            </a:xfrm>
          </p:grpSpPr>
          <p:sp>
            <p:nvSpPr>
              <p:cNvPr id="403"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4" name="椭圆 403"/>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08" name="组合 407"/>
            <p:cNvGrpSpPr/>
            <p:nvPr/>
          </p:nvGrpSpPr>
          <p:grpSpPr>
            <a:xfrm>
              <a:off x="8930899" y="-1838751"/>
              <a:ext cx="771066" cy="2268000"/>
              <a:chOff x="8930899" y="5019598"/>
              <a:chExt cx="771066" cy="2268000"/>
            </a:xfrm>
          </p:grpSpPr>
          <p:sp>
            <p:nvSpPr>
              <p:cNvPr id="409"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0" name="椭圆 409"/>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4" name="组合 413"/>
            <p:cNvGrpSpPr/>
            <p:nvPr/>
          </p:nvGrpSpPr>
          <p:grpSpPr>
            <a:xfrm>
              <a:off x="8491539" y="-3153028"/>
              <a:ext cx="1248391" cy="3672000"/>
              <a:chOff x="8491539" y="3705321"/>
              <a:chExt cx="1248391" cy="3672000"/>
            </a:xfrm>
          </p:grpSpPr>
          <p:sp>
            <p:nvSpPr>
              <p:cNvPr id="415"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6" name="椭圆 415"/>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7" name="组合 416"/>
            <p:cNvGrpSpPr/>
            <p:nvPr/>
          </p:nvGrpSpPr>
          <p:grpSpPr>
            <a:xfrm>
              <a:off x="7678206" y="-2685027"/>
              <a:ext cx="905695" cy="2664001"/>
              <a:chOff x="7678206" y="4173322"/>
              <a:chExt cx="905695" cy="2664001"/>
            </a:xfrm>
          </p:grpSpPr>
          <p:sp>
            <p:nvSpPr>
              <p:cNvPr id="418"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9" name="椭圆 418"/>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0" name="组合 419"/>
            <p:cNvGrpSpPr/>
            <p:nvPr/>
          </p:nvGrpSpPr>
          <p:grpSpPr>
            <a:xfrm>
              <a:off x="8158768" y="-2346784"/>
              <a:ext cx="942412" cy="2772000"/>
              <a:chOff x="8158768" y="4511565"/>
              <a:chExt cx="942412" cy="2772000"/>
            </a:xfrm>
          </p:grpSpPr>
          <p:sp>
            <p:nvSpPr>
              <p:cNvPr id="421"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2" name="椭圆 421"/>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3" name="组合 422"/>
            <p:cNvGrpSpPr/>
            <p:nvPr/>
          </p:nvGrpSpPr>
          <p:grpSpPr>
            <a:xfrm>
              <a:off x="11309411" y="-847185"/>
              <a:ext cx="715902" cy="1980000"/>
              <a:chOff x="11309411" y="6011164"/>
              <a:chExt cx="715902" cy="1980000"/>
            </a:xfrm>
          </p:grpSpPr>
          <p:sp>
            <p:nvSpPr>
              <p:cNvPr id="424"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5" name="椭圆 424"/>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6" name="组合 425"/>
            <p:cNvGrpSpPr/>
            <p:nvPr/>
          </p:nvGrpSpPr>
          <p:grpSpPr>
            <a:xfrm>
              <a:off x="9272737" y="-684692"/>
              <a:ext cx="868978" cy="2556000"/>
              <a:chOff x="9272737" y="6173657"/>
              <a:chExt cx="868978" cy="2556000"/>
            </a:xfrm>
          </p:grpSpPr>
          <p:sp>
            <p:nvSpPr>
              <p:cNvPr id="427"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8" name="椭圆 427"/>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9" name="组合 428"/>
            <p:cNvGrpSpPr/>
            <p:nvPr/>
          </p:nvGrpSpPr>
          <p:grpSpPr>
            <a:xfrm>
              <a:off x="8447464" y="-1278114"/>
              <a:ext cx="1174957" cy="3455999"/>
              <a:chOff x="8447464" y="5580235"/>
              <a:chExt cx="1174957" cy="3455999"/>
            </a:xfrm>
          </p:grpSpPr>
          <p:sp>
            <p:nvSpPr>
              <p:cNvPr id="43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1" name="椭圆 43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2" name="组合 431"/>
            <p:cNvGrpSpPr/>
            <p:nvPr/>
          </p:nvGrpSpPr>
          <p:grpSpPr>
            <a:xfrm>
              <a:off x="5713365" y="-2216284"/>
              <a:ext cx="1358547" cy="3996000"/>
              <a:chOff x="5713365" y="4642065"/>
              <a:chExt cx="1358547" cy="3996000"/>
            </a:xfrm>
          </p:grpSpPr>
          <p:sp>
            <p:nvSpPr>
              <p:cNvPr id="43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4" name="椭圆 43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5" name="组合 434"/>
            <p:cNvGrpSpPr/>
            <p:nvPr/>
          </p:nvGrpSpPr>
          <p:grpSpPr>
            <a:xfrm>
              <a:off x="7146608" y="-1854039"/>
              <a:ext cx="820027" cy="2412000"/>
              <a:chOff x="7146608" y="5004310"/>
              <a:chExt cx="820027" cy="2412000"/>
            </a:xfrm>
          </p:grpSpPr>
          <p:sp>
            <p:nvSpPr>
              <p:cNvPr id="43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7" name="椭圆 43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8" name="组合 437"/>
            <p:cNvGrpSpPr/>
            <p:nvPr/>
          </p:nvGrpSpPr>
          <p:grpSpPr>
            <a:xfrm>
              <a:off x="6965950" y="-2432198"/>
              <a:ext cx="879620" cy="2555999"/>
              <a:chOff x="6965950" y="4426151"/>
              <a:chExt cx="879620" cy="2555999"/>
            </a:xfrm>
          </p:grpSpPr>
          <p:sp>
            <p:nvSpPr>
              <p:cNvPr id="439"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0" name="椭圆 439"/>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5" name="组合 464"/>
            <p:cNvGrpSpPr/>
            <p:nvPr/>
          </p:nvGrpSpPr>
          <p:grpSpPr>
            <a:xfrm>
              <a:off x="7245345" y="-1392019"/>
              <a:ext cx="1358542" cy="3996000"/>
              <a:chOff x="7245345" y="5466330"/>
              <a:chExt cx="1358542" cy="3996000"/>
            </a:xfrm>
          </p:grpSpPr>
          <p:sp>
            <p:nvSpPr>
              <p:cNvPr id="466"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7" name="椭圆 466"/>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8" name="组合 467"/>
            <p:cNvGrpSpPr/>
            <p:nvPr/>
          </p:nvGrpSpPr>
          <p:grpSpPr>
            <a:xfrm>
              <a:off x="6696365" y="-1511431"/>
              <a:ext cx="917938" cy="2700000"/>
              <a:chOff x="6696365" y="5346918"/>
              <a:chExt cx="917938" cy="2700000"/>
            </a:xfrm>
          </p:grpSpPr>
          <p:sp>
            <p:nvSpPr>
              <p:cNvPr id="469"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0" name="椭圆 469"/>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1" name="组合 470"/>
            <p:cNvGrpSpPr/>
            <p:nvPr/>
          </p:nvGrpSpPr>
          <p:grpSpPr>
            <a:xfrm>
              <a:off x="6245184" y="-600374"/>
              <a:ext cx="1174953" cy="3455999"/>
              <a:chOff x="6245184" y="6257975"/>
              <a:chExt cx="1174953" cy="3455999"/>
            </a:xfrm>
          </p:grpSpPr>
          <p:sp>
            <p:nvSpPr>
              <p:cNvPr id="47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3" name="椭圆 472"/>
              <p:cNvSpPr>
                <a:spLocks noChangeAspect="1"/>
              </p:cNvSpPr>
              <p:nvPr/>
            </p:nvSpPr>
            <p:spPr>
              <a:xfrm>
                <a:off x="6298564" y="6257975"/>
                <a:ext cx="1068195" cy="106819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7" name="组合 476"/>
            <p:cNvGrpSpPr/>
            <p:nvPr/>
          </p:nvGrpSpPr>
          <p:grpSpPr>
            <a:xfrm>
              <a:off x="9417129" y="-1960953"/>
              <a:ext cx="1077041" cy="3168000"/>
              <a:chOff x="9417129" y="4897396"/>
              <a:chExt cx="1077041" cy="3168000"/>
            </a:xfrm>
          </p:grpSpPr>
          <p:sp>
            <p:nvSpPr>
              <p:cNvPr id="478"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9" name="椭圆 478"/>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0" name="组合 479"/>
            <p:cNvGrpSpPr/>
            <p:nvPr/>
          </p:nvGrpSpPr>
          <p:grpSpPr>
            <a:xfrm>
              <a:off x="10073620" y="-1211944"/>
              <a:ext cx="632480" cy="1692000"/>
              <a:chOff x="10073620" y="5646405"/>
              <a:chExt cx="632480" cy="1692000"/>
            </a:xfrm>
          </p:grpSpPr>
          <p:sp>
            <p:nvSpPr>
              <p:cNvPr id="481"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2" name="椭圆 481"/>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3" name="组合 482"/>
            <p:cNvGrpSpPr/>
            <p:nvPr/>
          </p:nvGrpSpPr>
          <p:grpSpPr>
            <a:xfrm>
              <a:off x="10231003" y="-614663"/>
              <a:ext cx="1077041" cy="3168000"/>
              <a:chOff x="10231003" y="6243686"/>
              <a:chExt cx="1077041" cy="3168000"/>
            </a:xfrm>
          </p:grpSpPr>
          <p:sp>
            <p:nvSpPr>
              <p:cNvPr id="484"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5" name="椭圆 484"/>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20" name="弧形 19"/>
          <p:cNvSpPr/>
          <p:nvPr>
            <p:custDataLst>
              <p:tags r:id="rId2"/>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3"/>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4"/>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5"/>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6"/>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7"/>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8"/>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9"/>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10"/>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1"/>
            </p:custDataLst>
          </p:nvPr>
        </p:nvSpPr>
        <p:spPr>
          <a:xfrm>
            <a:off x="1424715" y="1630501"/>
            <a:ext cx="9226635" cy="420115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400" b="1" dirty="0">
                <a:solidFill>
                  <a:schemeClr val="tx1">
                    <a:lumMod val="75000"/>
                    <a:lumOff val="25000"/>
                  </a:schemeClr>
                </a:solidFill>
                <a:latin typeface="+mj-ea"/>
                <a:ea typeface="+mj-ea"/>
                <a:cs typeface="+mn-ea"/>
              </a:rPr>
              <a:t>Coding is just telling a computer what to do</a:t>
            </a:r>
          </a:p>
          <a:p>
            <a:pPr marL="457200" indent="-457200">
              <a:lnSpc>
                <a:spcPct val="150000"/>
              </a:lnSpc>
              <a:buFont typeface="Wingdings" panose="05000000000000000000" pitchFamily="2" charset="2"/>
              <a:buChar char="Ø"/>
            </a:pPr>
            <a:r>
              <a:rPr lang="en-US" sz="2400" b="1" dirty="0">
                <a:solidFill>
                  <a:schemeClr val="tx1">
                    <a:lumMod val="75000"/>
                    <a:lumOff val="25000"/>
                  </a:schemeClr>
                </a:solidFill>
                <a:latin typeface="+mj-ea"/>
                <a:ea typeface="+mj-ea"/>
                <a:cs typeface="+mn-ea"/>
              </a:rPr>
              <a:t>Coding is almost everywhere for now or in future</a:t>
            </a:r>
          </a:p>
          <a:p>
            <a:pPr>
              <a:lnSpc>
                <a:spcPct val="150000"/>
              </a:lnSpc>
            </a:pPr>
            <a:r>
              <a:rPr lang="en-US" sz="2400" b="1" dirty="0">
                <a:solidFill>
                  <a:schemeClr val="tx1">
                    <a:lumMod val="75000"/>
                    <a:lumOff val="25000"/>
                  </a:schemeClr>
                </a:solidFill>
                <a:latin typeface="+mj-ea"/>
                <a:ea typeface="+mj-ea"/>
                <a:cs typeface="+mn-ea"/>
              </a:rPr>
              <a:t>     </a:t>
            </a:r>
            <a:r>
              <a:rPr lang="en-US" dirty="0">
                <a:solidFill>
                  <a:schemeClr val="tx1">
                    <a:lumMod val="75000"/>
                    <a:lumOff val="25000"/>
                  </a:schemeClr>
                </a:solidFill>
                <a:latin typeface="+mj-ea"/>
                <a:ea typeface="+mj-ea"/>
                <a:cs typeface="+mn-ea"/>
              </a:rPr>
              <a:t>Browser, OS, the apps on phone, Facebook, website, drones, auto self-driving car, smart watch, 3-D printers</a:t>
            </a:r>
          </a:p>
          <a:p>
            <a:pPr marL="342900" indent="-342900">
              <a:lnSpc>
                <a:spcPct val="150000"/>
              </a:lnSpc>
              <a:buFont typeface="Wingdings" panose="05000000000000000000" pitchFamily="2" charset="2"/>
              <a:buChar char="Ø"/>
            </a:pPr>
            <a:r>
              <a:rPr lang="en-US" sz="2400" b="1" dirty="0">
                <a:solidFill>
                  <a:schemeClr val="tx1">
                    <a:lumMod val="75000"/>
                    <a:lumOff val="25000"/>
                  </a:schemeClr>
                </a:solidFill>
                <a:latin typeface="+mj-ea"/>
                <a:ea typeface="+mj-ea"/>
                <a:cs typeface="+mn-ea"/>
              </a:rPr>
              <a:t> Example of code, written in the Python language:</a:t>
            </a:r>
          </a:p>
          <a:p>
            <a:r>
              <a:rPr lang="en-US" altLang="zh-CN" sz="3200" b="1" dirty="0">
                <a:solidFill>
                  <a:schemeClr val="tx1">
                    <a:lumMod val="75000"/>
                    <a:lumOff val="25000"/>
                  </a:schemeClr>
                </a:solidFill>
                <a:latin typeface="+mj-ea"/>
                <a:ea typeface="+mj-ea"/>
                <a:cs typeface="+mn-ea"/>
                <a:sym typeface="+mn-lt"/>
              </a:rPr>
              <a:t>    </a:t>
            </a:r>
          </a:p>
          <a:p>
            <a:endParaRPr lang="en-US" altLang="zh-CN" sz="3200" b="1" dirty="0">
              <a:solidFill>
                <a:schemeClr val="tx1">
                  <a:lumMod val="75000"/>
                  <a:lumOff val="25000"/>
                </a:schemeClr>
              </a:solidFill>
              <a:latin typeface="+mj-ea"/>
              <a:ea typeface="+mj-ea"/>
              <a:cs typeface="+mn-ea"/>
              <a:sym typeface="+mn-lt"/>
            </a:endParaRPr>
          </a:p>
          <a:p>
            <a:r>
              <a:rPr lang="en-US" altLang="zh-CN" sz="3200" b="1" dirty="0">
                <a:solidFill>
                  <a:schemeClr val="tx1">
                    <a:lumMod val="75000"/>
                    <a:lumOff val="25000"/>
                  </a:schemeClr>
                </a:solidFill>
                <a:latin typeface="+mj-ea"/>
                <a:ea typeface="+mj-ea"/>
                <a:cs typeface="+mn-ea"/>
                <a:sym typeface="+mn-lt"/>
                <a:hlinkClick r:id="rId14"/>
              </a:rPr>
              <a:t>What is code?</a:t>
            </a:r>
            <a:endParaRPr lang="en-US" altLang="zh-CN" sz="3200" b="1" dirty="0">
              <a:solidFill>
                <a:schemeClr val="tx1">
                  <a:lumMod val="75000"/>
                  <a:lumOff val="25000"/>
                </a:schemeClr>
              </a:solidFill>
              <a:latin typeface="+mj-ea"/>
              <a:ea typeface="+mj-ea"/>
              <a:cs typeface="+mn-ea"/>
              <a:sym typeface="+mn-lt"/>
            </a:endParaRPr>
          </a:p>
        </p:txBody>
      </p:sp>
      <p:sp>
        <p:nvSpPr>
          <p:cNvPr id="4" name="TextBox 3">
            <a:extLst>
              <a:ext uri="{FF2B5EF4-FFF2-40B4-BE49-F238E27FC236}">
                <a16:creationId xmlns:a16="http://schemas.microsoft.com/office/drawing/2014/main" id="{AEB51138-662E-47C1-8630-0EED9D589DDD}"/>
              </a:ext>
            </a:extLst>
          </p:cNvPr>
          <p:cNvSpPr txBox="1"/>
          <p:nvPr/>
        </p:nvSpPr>
        <p:spPr>
          <a:xfrm>
            <a:off x="1540650" y="1007272"/>
            <a:ext cx="5085957"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What is Coding?</a:t>
            </a:r>
            <a:endParaRPr lang="en-CA" sz="3200" b="1" dirty="0">
              <a:solidFill>
                <a:schemeClr val="tx1">
                  <a:lumMod val="75000"/>
                  <a:lumOff val="25000"/>
                </a:schemeClr>
              </a:solidFill>
              <a:latin typeface="+mj-ea"/>
              <a:ea typeface="+mj-ea"/>
              <a:cs typeface="+mn-ea"/>
            </a:endParaRPr>
          </a:p>
        </p:txBody>
      </p:sp>
      <p:sp>
        <p:nvSpPr>
          <p:cNvPr id="11" name="Rectangle 3">
            <a:extLst>
              <a:ext uri="{FF2B5EF4-FFF2-40B4-BE49-F238E27FC236}">
                <a16:creationId xmlns:a16="http://schemas.microsoft.com/office/drawing/2014/main" id="{7EF6DD06-C4DB-47D3-AFBE-093B8E8F3C71}"/>
              </a:ext>
            </a:extLst>
          </p:cNvPr>
          <p:cNvSpPr>
            <a:spLocks noChangeArrowheads="1"/>
          </p:cNvSpPr>
          <p:nvPr/>
        </p:nvSpPr>
        <p:spPr bwMode="auto">
          <a:xfrm>
            <a:off x="1894401" y="4390984"/>
            <a:ext cx="4109251"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lumMod val="75000"/>
                    <a:lumOff val="25000"/>
                  </a:schemeClr>
                </a:solidFill>
                <a:latin typeface="+mj-ea"/>
                <a:ea typeface="+mj-ea"/>
                <a:cs typeface="+mn-ea"/>
              </a:rPr>
              <a:t>print 'Hello, world!' </a:t>
            </a: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53108" y="392156"/>
            <a:ext cx="10515600" cy="535531"/>
          </a:xfrm>
        </p:spPr>
        <p:txBody>
          <a:bodyPr/>
          <a:lstStyle/>
          <a:p>
            <a:r>
              <a:rPr lang="en-US" altLang="zh-CN" dirty="0">
                <a:latin typeface="+mj-ea"/>
                <a:ea typeface="+mj-ea"/>
                <a:sym typeface="+mn-lt"/>
              </a:rPr>
              <a:t>Why learn to code?</a:t>
            </a:r>
            <a:endParaRPr lang="zh-CN" altLang="en-US" dirty="0">
              <a:latin typeface="+mj-ea"/>
              <a:ea typeface="+mj-ea"/>
            </a:endParaRPr>
          </a:p>
        </p:txBody>
      </p:sp>
      <p:sp>
        <p:nvSpPr>
          <p:cNvPr id="120" name="PA_形状 4644"/>
          <p:cNvSpPr/>
          <p:nvPr>
            <p:custDataLst>
              <p:tags r:id="rId2"/>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3"/>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4"/>
            </p:custDataLst>
          </p:nvPr>
        </p:nvSpPr>
        <p:spPr>
          <a:xfrm>
            <a:off x="-342323" y="3293607"/>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5"/>
            </p:custDataLst>
          </p:nvPr>
        </p:nvSpPr>
        <p:spPr>
          <a:xfrm rot="10594">
            <a:off x="60318" y="4361197"/>
            <a:ext cx="2653761" cy="67043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7733" tIns="67733" rIns="67733" bIns="67733" numCol="1" anchor="ctr">
            <a:noAutofit/>
          </a:bodyPr>
          <a:lstStyle/>
          <a:p>
            <a:pPr algn="ctr" defTabSz="412746">
              <a:spcBef>
                <a:spcPts val="300"/>
              </a:spcBef>
              <a:defRPr sz="1800"/>
            </a:pPr>
            <a:r>
              <a:rPr lang="en-US" sz="2400" b="1" dirty="0">
                <a:solidFill>
                  <a:schemeClr val="bg1"/>
                </a:solidFill>
                <a:latin typeface="+mj-lt"/>
              </a:rPr>
              <a:t>key benefits of learning to code</a:t>
            </a:r>
            <a:endParaRPr lang="en-US" sz="2400" kern="0" dirty="0">
              <a:solidFill>
                <a:schemeClr val="bg1"/>
              </a:solidFill>
              <a:latin typeface="+mj-lt"/>
              <a:cs typeface="+mn-ea"/>
              <a:sym typeface="+mn-lt"/>
            </a:endParaRPr>
          </a:p>
        </p:txBody>
      </p:sp>
      <p:sp>
        <p:nvSpPr>
          <p:cNvPr id="139" name="PA_形状 4664"/>
          <p:cNvSpPr/>
          <p:nvPr>
            <p:custDataLst>
              <p:tags r:id="rId6"/>
            </p:custDataLst>
          </p:nvPr>
        </p:nvSpPr>
        <p:spPr>
          <a:xfrm rot="10594">
            <a:off x="951927" y="5241878"/>
            <a:ext cx="1355107" cy="6066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noAutofit/>
          </a:bodyPr>
          <a:lstStyle>
            <a:lvl1pPr algn="l">
              <a:lnSpc>
                <a:spcPts val="15600"/>
              </a:lnSpc>
              <a:spcBef>
                <a:spcPts val="600"/>
              </a:spcBef>
              <a:defRPr sz="10000" spc="0">
                <a:solidFill>
                  <a:srgbClr val="F5D328"/>
                </a:solidFill>
                <a:latin typeface="Roboto Black"/>
                <a:ea typeface="Roboto Black"/>
                <a:cs typeface="Roboto Black"/>
                <a:sym typeface="Roboto Black"/>
              </a:defRPr>
            </a:lvl1pPr>
          </a:lstStyle>
          <a:p>
            <a:pPr defTabSz="412746" eaLnBrk="1" fontAlgn="auto" hangingPunct="1">
              <a:lnSpc>
                <a:spcPct val="50000"/>
              </a:lnSpc>
              <a:spcBef>
                <a:spcPts val="800"/>
              </a:spcBef>
              <a:spcAft>
                <a:spcPts val="0"/>
              </a:spcAft>
              <a:defRPr sz="1800" spc="0">
                <a:solidFill>
                  <a:srgbClr val="000000"/>
                </a:solidFill>
              </a:defRPr>
            </a:pPr>
            <a:r>
              <a:rPr lang="en-US" sz="5066" b="1" kern="0" dirty="0">
                <a:solidFill>
                  <a:srgbClr val="FFFFFF"/>
                </a:solidFill>
                <a:latin typeface="+mj-lt"/>
                <a:ea typeface="+mn-ea"/>
                <a:cs typeface="+mn-ea"/>
                <a:sym typeface="+mn-lt"/>
              </a:rPr>
              <a:t>10</a:t>
            </a:r>
            <a:endParaRPr sz="5066" b="1" kern="0" dirty="0">
              <a:solidFill>
                <a:srgbClr val="FFFFFF"/>
              </a:solidFill>
              <a:latin typeface="+mj-lt"/>
              <a:ea typeface="+mn-ea"/>
              <a:cs typeface="+mn-ea"/>
              <a:sym typeface="+mn-lt"/>
            </a:endParaRPr>
          </a:p>
        </p:txBody>
      </p:sp>
      <p:grpSp>
        <p:nvGrpSpPr>
          <p:cNvPr id="146" name="PA_组合 145"/>
          <p:cNvGrpSpPr>
            <a:grpSpLocks noChangeAspect="1"/>
          </p:cNvGrpSpPr>
          <p:nvPr>
            <p:custDataLst>
              <p:tags r:id="rId7"/>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8"/>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9"/>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10"/>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1"/>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a:spLocks/>
          </p:cNvSpPr>
          <p:nvPr>
            <p:custDataLst>
              <p:tags r:id="rId12"/>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a:spLocks/>
          </p:cNvSpPr>
          <p:nvPr>
            <p:custDataLst>
              <p:tags r:id="rId13"/>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a:spLocks/>
          </p:cNvSpPr>
          <p:nvPr>
            <p:custDataLst>
              <p:tags r:id="rId14"/>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a:spLocks/>
          </p:cNvSpPr>
          <p:nvPr>
            <p:custDataLst>
              <p:tags r:id="rId15"/>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a:spLocks/>
          </p:cNvSpPr>
          <p:nvPr>
            <p:custDataLst>
              <p:tags r:id="rId16"/>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7"/>
            </p:custDataLst>
          </p:nvPr>
        </p:nvSpPr>
        <p:spPr>
          <a:xfrm rot="10594">
            <a:off x="7211361" y="5488145"/>
            <a:ext cx="4848309" cy="859210"/>
          </a:xfrm>
          <a:prstGeom prst="rect">
            <a:avLst/>
          </a:prstGeom>
          <a:ln w="12700">
            <a:miter lim="400000"/>
          </a:ln>
          <a:effectLst/>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r>
              <a:rPr lang="en-US" b="1" dirty="0"/>
              <a:t>5. Teamwork, collaboration, and mutual assistance</a:t>
            </a:r>
          </a:p>
          <a:p>
            <a:r>
              <a:rPr lang="en-US" b="1" dirty="0"/>
              <a:t>6. Development of critical thinking</a:t>
            </a:r>
          </a:p>
          <a:p>
            <a:pPr algn="just" defTabSz="412746">
              <a:spcBef>
                <a:spcPts val="300"/>
              </a:spcBef>
              <a:defRPr sz="1800"/>
            </a:pPr>
            <a:endParaRPr sz="1400" dirty="0">
              <a:latin typeface="+mj-ea"/>
              <a:ea typeface="+mj-ea"/>
              <a:sym typeface="+mn-lt"/>
            </a:endParaRPr>
          </a:p>
        </p:txBody>
      </p:sp>
      <p:sp>
        <p:nvSpPr>
          <p:cNvPr id="142" name="PA_形状 4674"/>
          <p:cNvSpPr/>
          <p:nvPr>
            <p:custDataLst>
              <p:tags r:id="rId18"/>
            </p:custDataLst>
          </p:nvPr>
        </p:nvSpPr>
        <p:spPr>
          <a:xfrm rot="10594">
            <a:off x="3640599" y="3886164"/>
            <a:ext cx="3326860" cy="666849"/>
          </a:xfrm>
          <a:prstGeom prst="rect">
            <a:avLst/>
          </a:prstGeom>
          <a:ln w="12700">
            <a:miter lim="400000"/>
          </a:ln>
          <a:effectLst/>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r>
              <a:rPr lang="en-US" sz="2000" b="1" dirty="0"/>
              <a:t>3. Ability to problem solve</a:t>
            </a:r>
          </a:p>
          <a:p>
            <a:r>
              <a:rPr lang="en-US" sz="2000" b="1" dirty="0"/>
              <a:t>4. Acquisition of computer skills</a:t>
            </a:r>
          </a:p>
        </p:txBody>
      </p:sp>
      <p:sp>
        <p:nvSpPr>
          <p:cNvPr id="143" name="PA_形状 4675"/>
          <p:cNvSpPr/>
          <p:nvPr>
            <p:custDataLst>
              <p:tags r:id="rId19"/>
            </p:custDataLst>
          </p:nvPr>
        </p:nvSpPr>
        <p:spPr>
          <a:xfrm rot="10594">
            <a:off x="5350809" y="1649229"/>
            <a:ext cx="5984289" cy="920765"/>
          </a:xfrm>
          <a:prstGeom prst="rect">
            <a:avLst/>
          </a:prstGeom>
          <a:ln w="12700">
            <a:miter lim="400000"/>
          </a:ln>
          <a:effectLst/>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r>
              <a:rPr lang="en-US" sz="2000" b="1" dirty="0"/>
              <a:t>9. Increased resilience in the face of challenges</a:t>
            </a:r>
          </a:p>
          <a:p>
            <a:r>
              <a:rPr lang="en-US" sz="2000" b="1" dirty="0"/>
              <a:t>10. Enhanced reasoning, organization, and planning skills</a:t>
            </a:r>
          </a:p>
          <a:p>
            <a:pPr algn="just" defTabSz="412746">
              <a:spcBef>
                <a:spcPts val="300"/>
              </a:spcBef>
              <a:defRPr sz="1800"/>
            </a:pPr>
            <a:endParaRPr sz="1400" dirty="0">
              <a:latin typeface="+mj-ea"/>
              <a:ea typeface="+mj-ea"/>
              <a:sym typeface="+mn-lt"/>
            </a:endParaRPr>
          </a:p>
        </p:txBody>
      </p:sp>
      <p:sp>
        <p:nvSpPr>
          <p:cNvPr id="144" name="PA_形状 4676"/>
          <p:cNvSpPr/>
          <p:nvPr>
            <p:custDataLst>
              <p:tags r:id="rId20"/>
            </p:custDataLst>
          </p:nvPr>
        </p:nvSpPr>
        <p:spPr>
          <a:xfrm rot="10594">
            <a:off x="1141851" y="2303978"/>
            <a:ext cx="3733604" cy="666849"/>
          </a:xfrm>
          <a:prstGeom prst="rect">
            <a:avLst/>
          </a:prstGeom>
          <a:ln w="12700">
            <a:miter lim="400000"/>
          </a:ln>
          <a:effectLst/>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r>
              <a:rPr lang="en-US" sz="2000" b="1" dirty="0"/>
              <a:t>1. Increased academic motivation</a:t>
            </a:r>
          </a:p>
          <a:p>
            <a:r>
              <a:rPr lang="en-US" sz="2000" b="1" dirty="0"/>
              <a:t>2. Acquisition of mathematical skills</a:t>
            </a:r>
          </a:p>
        </p:txBody>
      </p:sp>
      <p:sp>
        <p:nvSpPr>
          <p:cNvPr id="145" name="PA_形状 4677"/>
          <p:cNvSpPr/>
          <p:nvPr>
            <p:custDataLst>
              <p:tags r:id="rId21"/>
            </p:custDataLst>
          </p:nvPr>
        </p:nvSpPr>
        <p:spPr>
          <a:xfrm rot="10594">
            <a:off x="9029340" y="3966665"/>
            <a:ext cx="2902250" cy="666849"/>
          </a:xfrm>
          <a:prstGeom prst="rect">
            <a:avLst/>
          </a:prstGeom>
          <a:ln w="12700">
            <a:miter lim="400000"/>
          </a:ln>
          <a:effectLst/>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r>
              <a:rPr lang="en-US" sz="2000" b="1" dirty="0"/>
              <a:t>7. Development of creativity</a:t>
            </a:r>
          </a:p>
          <a:p>
            <a:r>
              <a:rPr lang="en-US" sz="2000" b="1" dirty="0"/>
              <a:t>8. Ability to find information</a:t>
            </a:r>
          </a:p>
        </p:txBody>
      </p:sp>
    </p:spTree>
    <p:extLst>
      <p:ext uri="{BB962C8B-B14F-4D97-AF65-F5344CB8AC3E}">
        <p14:creationId xmlns:p14="http://schemas.microsoft.com/office/powerpoint/2010/main" val="817001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14:presetBounceEnd="66667">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14:bounceEnd="66667">
                                          <p:cBhvr additive="base">
                                            <p:cTn id="7" dur="1500" fill="hold"/>
                                            <p:tgtEl>
                                              <p:spTgt spid="124"/>
                                            </p:tgtEl>
                                            <p:attrNameLst>
                                              <p:attrName>ppt_x</p:attrName>
                                            </p:attrNameLst>
                                          </p:cBhvr>
                                          <p:tavLst>
                                            <p:tav tm="0">
                                              <p:val>
                                                <p:strVal val="0-#ppt_w/2"/>
                                              </p:val>
                                            </p:tav>
                                            <p:tav tm="100000">
                                              <p:val>
                                                <p:strVal val="#ppt_x"/>
                                              </p:val>
                                            </p:tav>
                                          </p:tavLst>
                                        </p:anim>
                                        <p:anim calcmode="lin" valueType="num" p14:bounceEnd="66667">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3"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from="" to="">
                                            <p:cTn id="22" dur="2000" fill="hold">
                                              <p:stCondLst>
                                                <p:cond delay="0"/>
                                              </p:stCondLst>
                                            </p:cTn>
                                            <p:tgtEl>
                                              <p:spTgt spid="121"/>
                                            </p:tgtEl>
                                            <p:attrNameLst>
                                              <p:attrName>ppt_x</p:attrName>
                                              <p:attrName>ppt_y</p:attrName>
                                            </p:attrNameLst>
                                          </p:cBhvr>
                                          <p:rCtr x="45039" y="-6968"/>
                                        </p:animMotion>
                                      </p:childTnLst>
                                    </p:cTn>
                                  </p:par>
                                  <p:par>
                                    <p:cTn id="23" presetID="8" presetClass="emph" presetSubtype="0" accel="100000" fill="hold" grpId="1" nodeType="withEffect">
                                      <p:stCondLst>
                                        <p:cond delay="0"/>
                                      </p:stCondLst>
                                      <p:childTnLst>
                                        <p:animRot by="5400000">
                                          <p:cBhvr>
                                            <p:cTn id="24" dur="750" fill="hold"/>
                                            <p:tgtEl>
                                              <p:spTgt spid="121"/>
                                            </p:tgtEl>
                                            <p:attrNameLst>
                                              <p:attrName>r</p:attrName>
                                            </p:attrNameLst>
                                          </p:cBhvr>
                                        </p:animRot>
                                      </p:childTnLst>
                                    </p:cTn>
                                  </p:par>
                                  <p:par>
                                    <p:cTn id="25" presetID="8" presetClass="emph" presetSubtype="0" fill="hold" grpId="2" nodeType="withEffect">
                                      <p:stCondLst>
                                        <p:cond delay="750"/>
                                      </p:stCondLst>
                                      <p:childTnLst>
                                        <p:animRot by="-5400000">
                                          <p:cBhvr>
                                            <p:cTn id="26" dur="500" fill="hold"/>
                                            <p:tgtEl>
                                              <p:spTgt spid="121"/>
                                            </p:tgtEl>
                                            <p:attrNameLst>
                                              <p:attrName>r</p:attrName>
                                            </p:attrNameLst>
                                          </p:cBhvr>
                                        </p:animRot>
                                      </p:childTnLst>
                                    </p:cTn>
                                  </p:par>
                                  <p:par>
                                    <p:cTn id="27" presetID="22" presetClass="entr" presetSubtype="8" fill="hold" grpId="0" nodeType="withEffect">
                                      <p:stCondLst>
                                        <p:cond delay="400"/>
                                      </p:stCondLst>
                                      <p:childTnLst>
                                        <p:set>
                                          <p:cBhvr>
                                            <p:cTn id="28" dur="1" fill="hold">
                                              <p:stCondLst>
                                                <p:cond delay="0"/>
                                              </p:stCondLst>
                                            </p:cTn>
                                            <p:tgtEl>
                                              <p:spTgt spid="120"/>
                                            </p:tgtEl>
                                            <p:attrNameLst>
                                              <p:attrName>style.visibility</p:attrName>
                                            </p:attrNameLst>
                                          </p:cBhvr>
                                          <p:to>
                                            <p:strVal val="visible"/>
                                          </p:to>
                                        </p:set>
                                        <p:animEffect transition="in" filter="wipe(left)">
                                          <p:cBhvr>
                                            <p:cTn id="29" dur="1400"/>
                                            <p:tgtEl>
                                              <p:spTgt spid="120"/>
                                            </p:tgtEl>
                                          </p:cBhvr>
                                        </p:animEffect>
                                      </p:childTnLst>
                                    </p:cTn>
                                  </p:par>
                                </p:childTnLst>
                              </p:cTn>
                            </p:par>
                            <p:par>
                              <p:cTn id="30" fill="hold">
                                <p:stCondLst>
                                  <p:cond delay="3500"/>
                                </p:stCondLst>
                                <p:childTnLst>
                                  <p:par>
                                    <p:cTn id="31" presetID="2" presetClass="entr" presetSubtype="4" decel="10000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 calcmode="lin" valueType="num">
                                          <p:cBhvr additive="base">
                                            <p:cTn id="33" dur="1000" fill="hold"/>
                                            <p:tgtEl>
                                              <p:spTgt spid="146"/>
                                            </p:tgtEl>
                                            <p:attrNameLst>
                                              <p:attrName>ppt_x</p:attrName>
                                            </p:attrNameLst>
                                          </p:cBhvr>
                                          <p:tavLst>
                                            <p:tav tm="0">
                                              <p:val>
                                                <p:strVal val="#ppt_x"/>
                                              </p:val>
                                            </p:tav>
                                            <p:tav tm="100000">
                                              <p:val>
                                                <p:strVal val="#ppt_x"/>
                                              </p:val>
                                            </p:tav>
                                          </p:tavLst>
                                        </p:anim>
                                        <p:anim calcmode="lin" valueType="num">
                                          <p:cBhvr additive="base">
                                            <p:cTn id="34" dur="1000" fill="hold"/>
                                            <p:tgtEl>
                                              <p:spTgt spid="146"/>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750"/>
                                            <p:tgtEl>
                                              <p:spTgt spid="144"/>
                                            </p:tgtEl>
                                          </p:cBhvr>
                                        </p:animEffect>
                                      </p:childTnLst>
                                    </p:cTn>
                                  </p:par>
                                  <p:par>
                                    <p:cTn id="41" presetID="35" presetClass="path" presetSubtype="0" decel="100000" fill="hold" grpId="1" nodeType="withEffect">
                                      <p:stCondLst>
                                        <p:cond delay="1000"/>
                                      </p:stCondLst>
                                      <p:childTnLst>
                                        <p:animMotion origin="layout" path="M -4.79167E-6 -7.40741E-7 L 0.06003 -7.40741E-7 " pathEditMode="relative" rAng="0" ptsTypes="AA">
                                          <p:cBhvr>
                                            <p:cTn id="42" dur="1250" spd="-100000" fill="hold"/>
                                            <p:tgtEl>
                                              <p:spTgt spid="144"/>
                                            </p:tgtEl>
                                            <p:attrNameLst>
                                              <p:attrName>ppt_x</p:attrName>
                                              <p:attrName>ppt_y</p:attrName>
                                            </p:attrNameLst>
                                          </p:cBhvr>
                                          <p:rCtr x="2995" y="0"/>
                                        </p:animMotion>
                                      </p:childTnLst>
                                    </p:cTn>
                                  </p:par>
                                  <p:par>
                                    <p:cTn id="43" presetID="2" presetClass="entr" presetSubtype="4" decel="100000" fill="hold" nodeType="withEffect">
                                      <p:stCondLst>
                                        <p:cond delay="250"/>
                                      </p:stCondLst>
                                      <p:childTnLst>
                                        <p:set>
                                          <p:cBhvr>
                                            <p:cTn id="44" dur="1" fill="hold">
                                              <p:stCondLst>
                                                <p:cond delay="0"/>
                                              </p:stCondLst>
                                            </p:cTn>
                                            <p:tgtEl>
                                              <p:spTgt spid="149"/>
                                            </p:tgtEl>
                                            <p:attrNameLst>
                                              <p:attrName>style.visibility</p:attrName>
                                            </p:attrNameLst>
                                          </p:cBhvr>
                                          <p:to>
                                            <p:strVal val="visible"/>
                                          </p:to>
                                        </p:set>
                                        <p:anim calcmode="lin" valueType="num">
                                          <p:cBhvr additive="base">
                                            <p:cTn id="45" dur="1000" fill="hold"/>
                                            <p:tgtEl>
                                              <p:spTgt spid="149"/>
                                            </p:tgtEl>
                                            <p:attrNameLst>
                                              <p:attrName>ppt_x</p:attrName>
                                            </p:attrNameLst>
                                          </p:cBhvr>
                                          <p:tavLst>
                                            <p:tav tm="0">
                                              <p:val>
                                                <p:strVal val="#ppt_x"/>
                                              </p:val>
                                            </p:tav>
                                            <p:tav tm="100000">
                                              <p:val>
                                                <p:strVal val="#ppt_x"/>
                                              </p:val>
                                            </p:tav>
                                          </p:tavLst>
                                        </p:anim>
                                        <p:anim calcmode="lin" valueType="num">
                                          <p:cBhvr additive="base">
                                            <p:cTn id="46" dur="1000" fill="hold"/>
                                            <p:tgtEl>
                                              <p:spTgt spid="14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125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750"/>
                                            <p:tgtEl>
                                              <p:spTgt spid="142"/>
                                            </p:tgtEl>
                                          </p:cBhvr>
                                        </p:animEffect>
                                      </p:childTnLst>
                                    </p:cTn>
                                  </p:par>
                                  <p:par>
                                    <p:cTn id="53" presetID="35" presetClass="path" presetSubtype="0" decel="100000" fill="hold" grpId="1" nodeType="withEffect">
                                      <p:stCondLst>
                                        <p:cond delay="1250"/>
                                      </p:stCondLst>
                                      <p:childTnLst>
                                        <p:animMotion origin="layout" path="M 3.95833E-6 2.22222E-6 L 0.06002 2.22222E-6 " pathEditMode="relative" rAng="0" ptsTypes="AA">
                                          <p:cBhvr>
                                            <p:cTn id="54" dur="1250" spd="-100000" fill="hold"/>
                                            <p:tgtEl>
                                              <p:spTgt spid="142"/>
                                            </p:tgtEl>
                                            <p:attrNameLst>
                                              <p:attrName>ppt_x</p:attrName>
                                              <p:attrName>ppt_y</p:attrName>
                                            </p:attrNameLst>
                                          </p:cBhvr>
                                          <p:rCtr x="2995" y="0"/>
                                        </p:animMotion>
                                      </p:childTnLst>
                                    </p:cTn>
                                  </p:par>
                                  <p:par>
                                    <p:cTn id="55" presetID="2" presetClass="entr" presetSubtype="4" decel="100000" fill="hold" nodeType="withEffect">
                                      <p:stCondLst>
                                        <p:cond delay="500"/>
                                      </p:stCondLst>
                                      <p:childTnLst>
                                        <p:set>
                                          <p:cBhvr>
                                            <p:cTn id="56" dur="1" fill="hold">
                                              <p:stCondLst>
                                                <p:cond delay="0"/>
                                              </p:stCondLst>
                                            </p:cTn>
                                            <p:tgtEl>
                                              <p:spTgt spid="152"/>
                                            </p:tgtEl>
                                            <p:attrNameLst>
                                              <p:attrName>style.visibility</p:attrName>
                                            </p:attrNameLst>
                                          </p:cBhvr>
                                          <p:to>
                                            <p:strVal val="visible"/>
                                          </p:to>
                                        </p:set>
                                        <p:anim calcmode="lin" valueType="num">
                                          <p:cBhvr additive="base">
                                            <p:cTn id="57" dur="1000" fill="hold"/>
                                            <p:tgtEl>
                                              <p:spTgt spid="152"/>
                                            </p:tgtEl>
                                            <p:attrNameLst>
                                              <p:attrName>ppt_x</p:attrName>
                                            </p:attrNameLst>
                                          </p:cBhvr>
                                          <p:tavLst>
                                            <p:tav tm="0">
                                              <p:val>
                                                <p:strVal val="#ppt_x"/>
                                              </p:val>
                                            </p:tav>
                                            <p:tav tm="100000">
                                              <p:val>
                                                <p:strVal val="#ppt_x"/>
                                              </p:val>
                                            </p:tav>
                                          </p:tavLst>
                                        </p:anim>
                                        <p:anim calcmode="lin" valueType="num">
                                          <p:cBhvr additive="base">
                                            <p:cTn id="58" dur="1000" fill="hold"/>
                                            <p:tgtEl>
                                              <p:spTgt spid="152"/>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150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750"/>
                                            <p:tgtEl>
                                              <p:spTgt spid="141"/>
                                            </p:tgtEl>
                                          </p:cBhvr>
                                        </p:animEffect>
                                      </p:childTnLst>
                                    </p:cTn>
                                  </p:par>
                                  <p:par>
                                    <p:cTn id="65" presetID="35" presetClass="path" presetSubtype="0" decel="100000" fill="hold" grpId="1" nodeType="withEffect">
                                      <p:stCondLst>
                                        <p:cond delay="1500"/>
                                      </p:stCondLst>
                                      <p:childTnLst>
                                        <p:animMotion origin="layout" path="M -4.58333E-6 -1.48148E-6 L 0.06003 -1.48148E-6 " pathEditMode="relative" rAng="0" ptsTypes="AA">
                                          <p:cBhvr>
                                            <p:cTn id="66" dur="1250" spd="-100000" fill="hold"/>
                                            <p:tgtEl>
                                              <p:spTgt spid="141"/>
                                            </p:tgtEl>
                                            <p:attrNameLst>
                                              <p:attrName>ppt_x</p:attrName>
                                              <p:attrName>ppt_y</p:attrName>
                                            </p:attrNameLst>
                                          </p:cBhvr>
                                          <p:rCtr x="2995" y="0"/>
                                        </p:animMotion>
                                      </p:childTnLst>
                                    </p:cTn>
                                  </p:par>
                                  <p:par>
                                    <p:cTn id="67" presetID="2" presetClass="entr" presetSubtype="4" decel="100000" fill="hold" nodeType="withEffect">
                                      <p:stCondLst>
                                        <p:cond delay="750"/>
                                      </p:stCondLst>
                                      <p:childTnLst>
                                        <p:set>
                                          <p:cBhvr>
                                            <p:cTn id="68" dur="1" fill="hold">
                                              <p:stCondLst>
                                                <p:cond delay="0"/>
                                              </p:stCondLst>
                                            </p:cTn>
                                            <p:tgtEl>
                                              <p:spTgt spid="155"/>
                                            </p:tgtEl>
                                            <p:attrNameLst>
                                              <p:attrName>style.visibility</p:attrName>
                                            </p:attrNameLst>
                                          </p:cBhvr>
                                          <p:to>
                                            <p:strVal val="visible"/>
                                          </p:to>
                                        </p:set>
                                        <p:anim calcmode="lin" valueType="num">
                                          <p:cBhvr additive="base">
                                            <p:cTn id="69" dur="1000" fill="hold"/>
                                            <p:tgtEl>
                                              <p:spTgt spid="155"/>
                                            </p:tgtEl>
                                            <p:attrNameLst>
                                              <p:attrName>ppt_x</p:attrName>
                                            </p:attrNameLst>
                                          </p:cBhvr>
                                          <p:tavLst>
                                            <p:tav tm="0">
                                              <p:val>
                                                <p:strVal val="#ppt_x"/>
                                              </p:val>
                                            </p:tav>
                                            <p:tav tm="100000">
                                              <p:val>
                                                <p:strVal val="#ppt_x"/>
                                              </p:val>
                                            </p:tav>
                                          </p:tavLst>
                                        </p:anim>
                                        <p:anim calcmode="lin" valueType="num">
                                          <p:cBhvr additive="base">
                                            <p:cTn id="70" dur="1000" fill="hold"/>
                                            <p:tgtEl>
                                              <p:spTgt spid="155"/>
                                            </p:tgtEl>
                                            <p:attrNameLst>
                                              <p:attrName>ppt_y</p:attrName>
                                            </p:attrNameLst>
                                          </p:cBhvr>
                                          <p:tavLst>
                                            <p:tav tm="0">
                                              <p:val>
                                                <p:strVal val="1+#ppt_h/2"/>
                                              </p:val>
                                            </p:tav>
                                            <p:tav tm="100000">
                                              <p:val>
                                                <p:strVal val="#ppt_y"/>
                                              </p:val>
                                            </p:tav>
                                          </p:tavLst>
                                        </p:anim>
                                      </p:childTnLst>
                                    </p:cTn>
                                  </p:par>
                                  <p:par>
                                    <p:cTn id="71" presetID="10" presetClass="entr" presetSubtype="0" fill="hold" grpId="0" nodeType="withEffect">
                                      <p:stCondLst>
                                        <p:cond delay="175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grpId="0" nodeType="withEffect">
                                      <p:stCondLst>
                                        <p:cond delay="1750"/>
                                      </p:stCondLst>
                                      <p:childTnLst>
                                        <p:set>
                                          <p:cBhvr>
                                            <p:cTn id="75" dur="1" fill="hold">
                                              <p:stCondLst>
                                                <p:cond delay="0"/>
                                              </p:stCondLst>
                                            </p:cTn>
                                            <p:tgtEl>
                                              <p:spTgt spid="145"/>
                                            </p:tgtEl>
                                            <p:attrNameLst>
                                              <p:attrName>style.visibility</p:attrName>
                                            </p:attrNameLst>
                                          </p:cBhvr>
                                          <p:to>
                                            <p:strVal val="visible"/>
                                          </p:to>
                                        </p:set>
                                        <p:animEffect transition="in" filter="fade">
                                          <p:cBhvr>
                                            <p:cTn id="76" dur="750"/>
                                            <p:tgtEl>
                                              <p:spTgt spid="145"/>
                                            </p:tgtEl>
                                          </p:cBhvr>
                                        </p:animEffect>
                                      </p:childTnLst>
                                    </p:cTn>
                                  </p:par>
                                  <p:par>
                                    <p:cTn id="77" presetID="35" presetClass="path" presetSubtype="0" decel="100000" fill="hold" grpId="1" nodeType="withEffect">
                                      <p:stCondLst>
                                        <p:cond delay="1750"/>
                                      </p:stCondLst>
                                      <p:childTnLst>
                                        <p:animMotion origin="layout" path="M 4.58333E-6 -3.33333E-6 L 0.06002 -3.33333E-6 " pathEditMode="relative" rAng="0" ptsTypes="AA">
                                          <p:cBhvr>
                                            <p:cTn id="78" dur="1250" spd="-100000" fill="hold"/>
                                            <p:tgtEl>
                                              <p:spTgt spid="145"/>
                                            </p:tgtEl>
                                            <p:attrNameLst>
                                              <p:attrName>ppt_x</p:attrName>
                                              <p:attrName>ppt_y</p:attrName>
                                            </p:attrNameLst>
                                          </p:cBhvr>
                                          <p:rCtr x="2995" y="0"/>
                                        </p:animMotion>
                                      </p:childTnLst>
                                    </p:cTn>
                                  </p:par>
                                  <p:par>
                                    <p:cTn id="79" presetID="2" presetClass="entr" presetSubtype="4" decel="100000" fill="hold" nodeType="withEffect">
                                      <p:stCondLst>
                                        <p:cond delay="1000"/>
                                      </p:stCondLst>
                                      <p:childTnLst>
                                        <p:set>
                                          <p:cBhvr>
                                            <p:cTn id="80" dur="1" fill="hold">
                                              <p:stCondLst>
                                                <p:cond delay="0"/>
                                              </p:stCondLst>
                                            </p:cTn>
                                            <p:tgtEl>
                                              <p:spTgt spid="158"/>
                                            </p:tgtEl>
                                            <p:attrNameLst>
                                              <p:attrName>style.visibility</p:attrName>
                                            </p:attrNameLst>
                                          </p:cBhvr>
                                          <p:to>
                                            <p:strVal val="visible"/>
                                          </p:to>
                                        </p:set>
                                        <p:anim calcmode="lin" valueType="num">
                                          <p:cBhvr additive="base">
                                            <p:cTn id="81" dur="1000" fill="hold"/>
                                            <p:tgtEl>
                                              <p:spTgt spid="158"/>
                                            </p:tgtEl>
                                            <p:attrNameLst>
                                              <p:attrName>ppt_x</p:attrName>
                                            </p:attrNameLst>
                                          </p:cBhvr>
                                          <p:tavLst>
                                            <p:tav tm="0">
                                              <p:val>
                                                <p:strVal val="#ppt_x"/>
                                              </p:val>
                                            </p:tav>
                                            <p:tav tm="100000">
                                              <p:val>
                                                <p:strVal val="#ppt_x"/>
                                              </p:val>
                                            </p:tav>
                                          </p:tavLst>
                                        </p:anim>
                                        <p:anim calcmode="lin" valueType="num">
                                          <p:cBhvr additive="base">
                                            <p:cTn id="82" dur="1000" fill="hold"/>
                                            <p:tgtEl>
                                              <p:spTgt spid="158"/>
                                            </p:tgtEl>
                                            <p:attrNameLst>
                                              <p:attrName>ppt_y</p:attrName>
                                            </p:attrNameLst>
                                          </p:cBhvr>
                                          <p:tavLst>
                                            <p:tav tm="0">
                                              <p:val>
                                                <p:strVal val="1+#ppt_h/2"/>
                                              </p:val>
                                            </p:tav>
                                            <p:tav tm="100000">
                                              <p:val>
                                                <p:strVal val="#ppt_y"/>
                                              </p:val>
                                            </p:tav>
                                          </p:tavLst>
                                        </p:anim>
                                      </p:childTnLst>
                                    </p:cTn>
                                  </p:par>
                                  <p:par>
                                    <p:cTn id="83" presetID="10" presetClass="entr" presetSubtype="0" fill="hold" grpId="0" nodeType="withEffect">
                                      <p:stCondLst>
                                        <p:cond delay="200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grpId="0" nodeType="withEffect">
                                      <p:stCondLst>
                                        <p:cond delay="200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750"/>
                                            <p:tgtEl>
                                              <p:spTgt spid="143"/>
                                            </p:tgtEl>
                                          </p:cBhvr>
                                        </p:animEffect>
                                      </p:childTnLst>
                                    </p:cTn>
                                  </p:par>
                                  <p:par>
                                    <p:cTn id="89" presetID="35" presetClass="path" presetSubtype="0" decel="100000" fill="hold" grpId="1" nodeType="withEffect">
                                      <p:stCondLst>
                                        <p:cond delay="2000"/>
                                      </p:stCondLst>
                                      <p:childTnLst>
                                        <p:animMotion origin="layout" path="M -4.79167E-6 1.11111E-6 L -0.05794 1.11111E-6 " pathEditMode="relative" rAng="0" ptsTypes="AA">
                                          <p:cBhvr>
                                            <p:cTn id="90"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9" grpId="0"/>
          <p:bldP spid="37" grpId="0" animBg="1"/>
          <p:bldP spid="39" grpId="0" animBg="1"/>
          <p:bldP spid="41" grpId="0" animBg="1"/>
          <p:bldP spid="43" grpId="0" animBg="1"/>
          <p:bldP spid="45"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500" fill="hold"/>
                                            <p:tgtEl>
                                              <p:spTgt spid="124"/>
                                            </p:tgtEl>
                                            <p:attrNameLst>
                                              <p:attrName>ppt_x</p:attrName>
                                            </p:attrNameLst>
                                          </p:cBhvr>
                                          <p:tavLst>
                                            <p:tav tm="0">
                                              <p:val>
                                                <p:strVal val="0-#ppt_w/2"/>
                                              </p:val>
                                            </p:tav>
                                            <p:tav tm="100000">
                                              <p:val>
                                                <p:strVal val="#ppt_x"/>
                                              </p:val>
                                            </p:tav>
                                          </p:tavLst>
                                        </p:anim>
                                        <p:anim calcmode="lin" valueType="num">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3"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from="" to="">
                                            <p:cTn id="22" dur="2000" fill="hold">
                                              <p:stCondLst>
                                                <p:cond delay="0"/>
                                              </p:stCondLst>
                                            </p:cTn>
                                            <p:tgtEl>
                                              <p:spTgt spid="121"/>
                                            </p:tgtEl>
                                            <p:attrNameLst>
                                              <p:attrName>ppt_x</p:attrName>
                                              <p:attrName>ppt_y</p:attrName>
                                            </p:attrNameLst>
                                          </p:cBhvr>
                                          <p:rCtr x="45039" y="-6968"/>
                                        </p:animMotion>
                                      </p:childTnLst>
                                    </p:cTn>
                                  </p:par>
                                  <p:par>
                                    <p:cTn id="23" presetID="8" presetClass="emph" presetSubtype="0" accel="100000" fill="hold" grpId="1" nodeType="withEffect">
                                      <p:stCondLst>
                                        <p:cond delay="0"/>
                                      </p:stCondLst>
                                      <p:childTnLst>
                                        <p:animRot by="5400000">
                                          <p:cBhvr>
                                            <p:cTn id="24" dur="750" fill="hold"/>
                                            <p:tgtEl>
                                              <p:spTgt spid="121"/>
                                            </p:tgtEl>
                                            <p:attrNameLst>
                                              <p:attrName>r</p:attrName>
                                            </p:attrNameLst>
                                          </p:cBhvr>
                                        </p:animRot>
                                      </p:childTnLst>
                                    </p:cTn>
                                  </p:par>
                                  <p:par>
                                    <p:cTn id="25" presetID="8" presetClass="emph" presetSubtype="0" fill="hold" grpId="2" nodeType="withEffect">
                                      <p:stCondLst>
                                        <p:cond delay="750"/>
                                      </p:stCondLst>
                                      <p:childTnLst>
                                        <p:animRot by="-5400000">
                                          <p:cBhvr>
                                            <p:cTn id="26" dur="500" fill="hold"/>
                                            <p:tgtEl>
                                              <p:spTgt spid="121"/>
                                            </p:tgtEl>
                                            <p:attrNameLst>
                                              <p:attrName>r</p:attrName>
                                            </p:attrNameLst>
                                          </p:cBhvr>
                                        </p:animRot>
                                      </p:childTnLst>
                                    </p:cTn>
                                  </p:par>
                                  <p:par>
                                    <p:cTn id="27" presetID="22" presetClass="entr" presetSubtype="8" fill="hold" grpId="0" nodeType="withEffect">
                                      <p:stCondLst>
                                        <p:cond delay="400"/>
                                      </p:stCondLst>
                                      <p:childTnLst>
                                        <p:set>
                                          <p:cBhvr>
                                            <p:cTn id="28" dur="1" fill="hold">
                                              <p:stCondLst>
                                                <p:cond delay="0"/>
                                              </p:stCondLst>
                                            </p:cTn>
                                            <p:tgtEl>
                                              <p:spTgt spid="120"/>
                                            </p:tgtEl>
                                            <p:attrNameLst>
                                              <p:attrName>style.visibility</p:attrName>
                                            </p:attrNameLst>
                                          </p:cBhvr>
                                          <p:to>
                                            <p:strVal val="visible"/>
                                          </p:to>
                                        </p:set>
                                        <p:animEffect transition="in" filter="wipe(left)">
                                          <p:cBhvr>
                                            <p:cTn id="29" dur="1400"/>
                                            <p:tgtEl>
                                              <p:spTgt spid="120"/>
                                            </p:tgtEl>
                                          </p:cBhvr>
                                        </p:animEffect>
                                      </p:childTnLst>
                                    </p:cTn>
                                  </p:par>
                                </p:childTnLst>
                              </p:cTn>
                            </p:par>
                            <p:par>
                              <p:cTn id="30" fill="hold">
                                <p:stCondLst>
                                  <p:cond delay="3500"/>
                                </p:stCondLst>
                                <p:childTnLst>
                                  <p:par>
                                    <p:cTn id="31" presetID="2" presetClass="entr" presetSubtype="4" decel="10000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 calcmode="lin" valueType="num">
                                          <p:cBhvr additive="base">
                                            <p:cTn id="33" dur="1000" fill="hold"/>
                                            <p:tgtEl>
                                              <p:spTgt spid="146"/>
                                            </p:tgtEl>
                                            <p:attrNameLst>
                                              <p:attrName>ppt_x</p:attrName>
                                            </p:attrNameLst>
                                          </p:cBhvr>
                                          <p:tavLst>
                                            <p:tav tm="0">
                                              <p:val>
                                                <p:strVal val="#ppt_x"/>
                                              </p:val>
                                            </p:tav>
                                            <p:tav tm="100000">
                                              <p:val>
                                                <p:strVal val="#ppt_x"/>
                                              </p:val>
                                            </p:tav>
                                          </p:tavLst>
                                        </p:anim>
                                        <p:anim calcmode="lin" valueType="num">
                                          <p:cBhvr additive="base">
                                            <p:cTn id="34" dur="1000" fill="hold"/>
                                            <p:tgtEl>
                                              <p:spTgt spid="146"/>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750"/>
                                            <p:tgtEl>
                                              <p:spTgt spid="144"/>
                                            </p:tgtEl>
                                          </p:cBhvr>
                                        </p:animEffect>
                                      </p:childTnLst>
                                    </p:cTn>
                                  </p:par>
                                  <p:par>
                                    <p:cTn id="41" presetID="35" presetClass="path" presetSubtype="0" decel="100000" fill="hold" grpId="1" nodeType="withEffect">
                                      <p:stCondLst>
                                        <p:cond delay="1000"/>
                                      </p:stCondLst>
                                      <p:childTnLst>
                                        <p:animMotion origin="layout" path="M -4.79167E-6 -7.40741E-7 L 0.06003 -7.40741E-7 " pathEditMode="relative" rAng="0" ptsTypes="AA">
                                          <p:cBhvr>
                                            <p:cTn id="42" dur="1250" spd="-100000" fill="hold"/>
                                            <p:tgtEl>
                                              <p:spTgt spid="144"/>
                                            </p:tgtEl>
                                            <p:attrNameLst>
                                              <p:attrName>ppt_x</p:attrName>
                                              <p:attrName>ppt_y</p:attrName>
                                            </p:attrNameLst>
                                          </p:cBhvr>
                                          <p:rCtr x="2995" y="0"/>
                                        </p:animMotion>
                                      </p:childTnLst>
                                    </p:cTn>
                                  </p:par>
                                  <p:par>
                                    <p:cTn id="43" presetID="2" presetClass="entr" presetSubtype="4" decel="100000" fill="hold" nodeType="withEffect">
                                      <p:stCondLst>
                                        <p:cond delay="250"/>
                                      </p:stCondLst>
                                      <p:childTnLst>
                                        <p:set>
                                          <p:cBhvr>
                                            <p:cTn id="44" dur="1" fill="hold">
                                              <p:stCondLst>
                                                <p:cond delay="0"/>
                                              </p:stCondLst>
                                            </p:cTn>
                                            <p:tgtEl>
                                              <p:spTgt spid="149"/>
                                            </p:tgtEl>
                                            <p:attrNameLst>
                                              <p:attrName>style.visibility</p:attrName>
                                            </p:attrNameLst>
                                          </p:cBhvr>
                                          <p:to>
                                            <p:strVal val="visible"/>
                                          </p:to>
                                        </p:set>
                                        <p:anim calcmode="lin" valueType="num">
                                          <p:cBhvr additive="base">
                                            <p:cTn id="45" dur="1000" fill="hold"/>
                                            <p:tgtEl>
                                              <p:spTgt spid="149"/>
                                            </p:tgtEl>
                                            <p:attrNameLst>
                                              <p:attrName>ppt_x</p:attrName>
                                            </p:attrNameLst>
                                          </p:cBhvr>
                                          <p:tavLst>
                                            <p:tav tm="0">
                                              <p:val>
                                                <p:strVal val="#ppt_x"/>
                                              </p:val>
                                            </p:tav>
                                            <p:tav tm="100000">
                                              <p:val>
                                                <p:strVal val="#ppt_x"/>
                                              </p:val>
                                            </p:tav>
                                          </p:tavLst>
                                        </p:anim>
                                        <p:anim calcmode="lin" valueType="num">
                                          <p:cBhvr additive="base">
                                            <p:cTn id="46" dur="1000" fill="hold"/>
                                            <p:tgtEl>
                                              <p:spTgt spid="14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125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750"/>
                                            <p:tgtEl>
                                              <p:spTgt spid="142"/>
                                            </p:tgtEl>
                                          </p:cBhvr>
                                        </p:animEffect>
                                      </p:childTnLst>
                                    </p:cTn>
                                  </p:par>
                                  <p:par>
                                    <p:cTn id="53" presetID="35" presetClass="path" presetSubtype="0" decel="100000" fill="hold" grpId="1" nodeType="withEffect">
                                      <p:stCondLst>
                                        <p:cond delay="1250"/>
                                      </p:stCondLst>
                                      <p:childTnLst>
                                        <p:animMotion origin="layout" path="M 3.95833E-6 2.22222E-6 L 0.06002 2.22222E-6 " pathEditMode="relative" rAng="0" ptsTypes="AA">
                                          <p:cBhvr>
                                            <p:cTn id="54" dur="1250" spd="-100000" fill="hold"/>
                                            <p:tgtEl>
                                              <p:spTgt spid="142"/>
                                            </p:tgtEl>
                                            <p:attrNameLst>
                                              <p:attrName>ppt_x</p:attrName>
                                              <p:attrName>ppt_y</p:attrName>
                                            </p:attrNameLst>
                                          </p:cBhvr>
                                          <p:rCtr x="2995" y="0"/>
                                        </p:animMotion>
                                      </p:childTnLst>
                                    </p:cTn>
                                  </p:par>
                                  <p:par>
                                    <p:cTn id="55" presetID="2" presetClass="entr" presetSubtype="4" decel="100000" fill="hold" nodeType="withEffect">
                                      <p:stCondLst>
                                        <p:cond delay="500"/>
                                      </p:stCondLst>
                                      <p:childTnLst>
                                        <p:set>
                                          <p:cBhvr>
                                            <p:cTn id="56" dur="1" fill="hold">
                                              <p:stCondLst>
                                                <p:cond delay="0"/>
                                              </p:stCondLst>
                                            </p:cTn>
                                            <p:tgtEl>
                                              <p:spTgt spid="152"/>
                                            </p:tgtEl>
                                            <p:attrNameLst>
                                              <p:attrName>style.visibility</p:attrName>
                                            </p:attrNameLst>
                                          </p:cBhvr>
                                          <p:to>
                                            <p:strVal val="visible"/>
                                          </p:to>
                                        </p:set>
                                        <p:anim calcmode="lin" valueType="num">
                                          <p:cBhvr additive="base">
                                            <p:cTn id="57" dur="1000" fill="hold"/>
                                            <p:tgtEl>
                                              <p:spTgt spid="152"/>
                                            </p:tgtEl>
                                            <p:attrNameLst>
                                              <p:attrName>ppt_x</p:attrName>
                                            </p:attrNameLst>
                                          </p:cBhvr>
                                          <p:tavLst>
                                            <p:tav tm="0">
                                              <p:val>
                                                <p:strVal val="#ppt_x"/>
                                              </p:val>
                                            </p:tav>
                                            <p:tav tm="100000">
                                              <p:val>
                                                <p:strVal val="#ppt_x"/>
                                              </p:val>
                                            </p:tav>
                                          </p:tavLst>
                                        </p:anim>
                                        <p:anim calcmode="lin" valueType="num">
                                          <p:cBhvr additive="base">
                                            <p:cTn id="58" dur="1000" fill="hold"/>
                                            <p:tgtEl>
                                              <p:spTgt spid="152"/>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150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750"/>
                                            <p:tgtEl>
                                              <p:spTgt spid="141"/>
                                            </p:tgtEl>
                                          </p:cBhvr>
                                        </p:animEffect>
                                      </p:childTnLst>
                                    </p:cTn>
                                  </p:par>
                                  <p:par>
                                    <p:cTn id="65" presetID="35" presetClass="path" presetSubtype="0" decel="100000" fill="hold" grpId="1" nodeType="withEffect">
                                      <p:stCondLst>
                                        <p:cond delay="1500"/>
                                      </p:stCondLst>
                                      <p:childTnLst>
                                        <p:animMotion origin="layout" path="M -4.58333E-6 -1.48148E-6 L 0.06003 -1.48148E-6 " pathEditMode="relative" rAng="0" ptsTypes="AA">
                                          <p:cBhvr>
                                            <p:cTn id="66" dur="1250" spd="-100000" fill="hold"/>
                                            <p:tgtEl>
                                              <p:spTgt spid="141"/>
                                            </p:tgtEl>
                                            <p:attrNameLst>
                                              <p:attrName>ppt_x</p:attrName>
                                              <p:attrName>ppt_y</p:attrName>
                                            </p:attrNameLst>
                                          </p:cBhvr>
                                          <p:rCtr x="2995" y="0"/>
                                        </p:animMotion>
                                      </p:childTnLst>
                                    </p:cTn>
                                  </p:par>
                                  <p:par>
                                    <p:cTn id="67" presetID="2" presetClass="entr" presetSubtype="4" decel="100000" fill="hold" nodeType="withEffect">
                                      <p:stCondLst>
                                        <p:cond delay="750"/>
                                      </p:stCondLst>
                                      <p:childTnLst>
                                        <p:set>
                                          <p:cBhvr>
                                            <p:cTn id="68" dur="1" fill="hold">
                                              <p:stCondLst>
                                                <p:cond delay="0"/>
                                              </p:stCondLst>
                                            </p:cTn>
                                            <p:tgtEl>
                                              <p:spTgt spid="155"/>
                                            </p:tgtEl>
                                            <p:attrNameLst>
                                              <p:attrName>style.visibility</p:attrName>
                                            </p:attrNameLst>
                                          </p:cBhvr>
                                          <p:to>
                                            <p:strVal val="visible"/>
                                          </p:to>
                                        </p:set>
                                        <p:anim calcmode="lin" valueType="num">
                                          <p:cBhvr additive="base">
                                            <p:cTn id="69" dur="1000" fill="hold"/>
                                            <p:tgtEl>
                                              <p:spTgt spid="155"/>
                                            </p:tgtEl>
                                            <p:attrNameLst>
                                              <p:attrName>ppt_x</p:attrName>
                                            </p:attrNameLst>
                                          </p:cBhvr>
                                          <p:tavLst>
                                            <p:tav tm="0">
                                              <p:val>
                                                <p:strVal val="#ppt_x"/>
                                              </p:val>
                                            </p:tav>
                                            <p:tav tm="100000">
                                              <p:val>
                                                <p:strVal val="#ppt_x"/>
                                              </p:val>
                                            </p:tav>
                                          </p:tavLst>
                                        </p:anim>
                                        <p:anim calcmode="lin" valueType="num">
                                          <p:cBhvr additive="base">
                                            <p:cTn id="70" dur="1000" fill="hold"/>
                                            <p:tgtEl>
                                              <p:spTgt spid="155"/>
                                            </p:tgtEl>
                                            <p:attrNameLst>
                                              <p:attrName>ppt_y</p:attrName>
                                            </p:attrNameLst>
                                          </p:cBhvr>
                                          <p:tavLst>
                                            <p:tav tm="0">
                                              <p:val>
                                                <p:strVal val="1+#ppt_h/2"/>
                                              </p:val>
                                            </p:tav>
                                            <p:tav tm="100000">
                                              <p:val>
                                                <p:strVal val="#ppt_y"/>
                                              </p:val>
                                            </p:tav>
                                          </p:tavLst>
                                        </p:anim>
                                      </p:childTnLst>
                                    </p:cTn>
                                  </p:par>
                                  <p:par>
                                    <p:cTn id="71" presetID="10" presetClass="entr" presetSubtype="0" fill="hold" grpId="0" nodeType="withEffect">
                                      <p:stCondLst>
                                        <p:cond delay="175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grpId="0" nodeType="withEffect">
                                      <p:stCondLst>
                                        <p:cond delay="1750"/>
                                      </p:stCondLst>
                                      <p:childTnLst>
                                        <p:set>
                                          <p:cBhvr>
                                            <p:cTn id="75" dur="1" fill="hold">
                                              <p:stCondLst>
                                                <p:cond delay="0"/>
                                              </p:stCondLst>
                                            </p:cTn>
                                            <p:tgtEl>
                                              <p:spTgt spid="145"/>
                                            </p:tgtEl>
                                            <p:attrNameLst>
                                              <p:attrName>style.visibility</p:attrName>
                                            </p:attrNameLst>
                                          </p:cBhvr>
                                          <p:to>
                                            <p:strVal val="visible"/>
                                          </p:to>
                                        </p:set>
                                        <p:animEffect transition="in" filter="fade">
                                          <p:cBhvr>
                                            <p:cTn id="76" dur="750"/>
                                            <p:tgtEl>
                                              <p:spTgt spid="145"/>
                                            </p:tgtEl>
                                          </p:cBhvr>
                                        </p:animEffect>
                                      </p:childTnLst>
                                    </p:cTn>
                                  </p:par>
                                  <p:par>
                                    <p:cTn id="77" presetID="35" presetClass="path" presetSubtype="0" decel="100000" fill="hold" grpId="1" nodeType="withEffect">
                                      <p:stCondLst>
                                        <p:cond delay="1750"/>
                                      </p:stCondLst>
                                      <p:childTnLst>
                                        <p:animMotion origin="layout" path="M 4.58333E-6 -3.33333E-6 L 0.06002 -3.33333E-6 " pathEditMode="relative" rAng="0" ptsTypes="AA">
                                          <p:cBhvr>
                                            <p:cTn id="78" dur="1250" spd="-100000" fill="hold"/>
                                            <p:tgtEl>
                                              <p:spTgt spid="145"/>
                                            </p:tgtEl>
                                            <p:attrNameLst>
                                              <p:attrName>ppt_x</p:attrName>
                                              <p:attrName>ppt_y</p:attrName>
                                            </p:attrNameLst>
                                          </p:cBhvr>
                                          <p:rCtr x="2995" y="0"/>
                                        </p:animMotion>
                                      </p:childTnLst>
                                    </p:cTn>
                                  </p:par>
                                  <p:par>
                                    <p:cTn id="79" presetID="2" presetClass="entr" presetSubtype="4" decel="100000" fill="hold" nodeType="withEffect">
                                      <p:stCondLst>
                                        <p:cond delay="1000"/>
                                      </p:stCondLst>
                                      <p:childTnLst>
                                        <p:set>
                                          <p:cBhvr>
                                            <p:cTn id="80" dur="1" fill="hold">
                                              <p:stCondLst>
                                                <p:cond delay="0"/>
                                              </p:stCondLst>
                                            </p:cTn>
                                            <p:tgtEl>
                                              <p:spTgt spid="158"/>
                                            </p:tgtEl>
                                            <p:attrNameLst>
                                              <p:attrName>style.visibility</p:attrName>
                                            </p:attrNameLst>
                                          </p:cBhvr>
                                          <p:to>
                                            <p:strVal val="visible"/>
                                          </p:to>
                                        </p:set>
                                        <p:anim calcmode="lin" valueType="num">
                                          <p:cBhvr additive="base">
                                            <p:cTn id="81" dur="1000" fill="hold"/>
                                            <p:tgtEl>
                                              <p:spTgt spid="158"/>
                                            </p:tgtEl>
                                            <p:attrNameLst>
                                              <p:attrName>ppt_x</p:attrName>
                                            </p:attrNameLst>
                                          </p:cBhvr>
                                          <p:tavLst>
                                            <p:tav tm="0">
                                              <p:val>
                                                <p:strVal val="#ppt_x"/>
                                              </p:val>
                                            </p:tav>
                                            <p:tav tm="100000">
                                              <p:val>
                                                <p:strVal val="#ppt_x"/>
                                              </p:val>
                                            </p:tav>
                                          </p:tavLst>
                                        </p:anim>
                                        <p:anim calcmode="lin" valueType="num">
                                          <p:cBhvr additive="base">
                                            <p:cTn id="82" dur="1000" fill="hold"/>
                                            <p:tgtEl>
                                              <p:spTgt spid="158"/>
                                            </p:tgtEl>
                                            <p:attrNameLst>
                                              <p:attrName>ppt_y</p:attrName>
                                            </p:attrNameLst>
                                          </p:cBhvr>
                                          <p:tavLst>
                                            <p:tav tm="0">
                                              <p:val>
                                                <p:strVal val="1+#ppt_h/2"/>
                                              </p:val>
                                            </p:tav>
                                            <p:tav tm="100000">
                                              <p:val>
                                                <p:strVal val="#ppt_y"/>
                                              </p:val>
                                            </p:tav>
                                          </p:tavLst>
                                        </p:anim>
                                      </p:childTnLst>
                                    </p:cTn>
                                  </p:par>
                                  <p:par>
                                    <p:cTn id="83" presetID="10" presetClass="entr" presetSubtype="0" fill="hold" grpId="0" nodeType="withEffect">
                                      <p:stCondLst>
                                        <p:cond delay="200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grpId="0" nodeType="withEffect">
                                      <p:stCondLst>
                                        <p:cond delay="200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750"/>
                                            <p:tgtEl>
                                              <p:spTgt spid="143"/>
                                            </p:tgtEl>
                                          </p:cBhvr>
                                        </p:animEffect>
                                      </p:childTnLst>
                                    </p:cTn>
                                  </p:par>
                                  <p:par>
                                    <p:cTn id="89" presetID="35" presetClass="path" presetSubtype="0" decel="100000" fill="hold" grpId="1" nodeType="withEffect">
                                      <p:stCondLst>
                                        <p:cond delay="2000"/>
                                      </p:stCondLst>
                                      <p:childTnLst>
                                        <p:animMotion origin="layout" path="M -4.79167E-6 1.11111E-6 L -0.05794 1.11111E-6 " pathEditMode="relative" rAng="0" ptsTypes="AA">
                                          <p:cBhvr>
                                            <p:cTn id="90"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9" grpId="0"/>
          <p:bldP spid="37" grpId="0" animBg="1"/>
          <p:bldP spid="39" grpId="0" animBg="1"/>
          <p:bldP spid="41" grpId="0" animBg="1"/>
          <p:bldP spid="43" grpId="0" animBg="1"/>
          <p:bldP spid="45"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851857" y="2579542"/>
            <a:ext cx="2952924"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6000" dirty="0">
                <a:solidFill>
                  <a:srgbClr val="009999"/>
                </a:solidFill>
                <a:latin typeface="+mj-ea"/>
                <a:ea typeface="+mj-ea"/>
              </a:rPr>
              <a:t>Python</a:t>
            </a:r>
            <a:endParaRPr lang="en-CA" sz="6000" dirty="0">
              <a:solidFill>
                <a:srgbClr val="009999"/>
              </a:solidFill>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标题 1"/>
          <p:cNvSpPr>
            <a:spLocks noGrp="1"/>
          </p:cNvSpPr>
          <p:nvPr>
            <p:ph type="title"/>
            <p:custDataLst>
              <p:tags r:id="rId1"/>
            </p:custDataLst>
          </p:nvPr>
        </p:nvSpPr>
        <p:spPr>
          <a:xfrm>
            <a:off x="609601" y="4385066"/>
            <a:ext cx="10923638" cy="1317643"/>
          </a:xfrm>
        </p:spPr>
        <p:txBody>
          <a:bodyPr vert="horz" lIns="91440" tIns="45720" rIns="91440" bIns="45720" rtlCol="0" anchor="b">
            <a:normAutofit/>
          </a:bodyPr>
          <a:lstStyle/>
          <a:p>
            <a:r>
              <a:rPr lang="en-US" altLang="zh-CN" sz="6000" kern="1200" dirty="0">
                <a:solidFill>
                  <a:schemeClr val="tx1"/>
                </a:solidFill>
                <a:latin typeface="+mj-lt"/>
                <a:ea typeface="+mj-ea"/>
                <a:cs typeface="+mj-cs"/>
              </a:rPr>
              <a:t>Why is Python called Python?</a:t>
            </a:r>
          </a:p>
        </p:txBody>
      </p:sp>
      <p:pic>
        <p:nvPicPr>
          <p:cNvPr id="2052" name="Picture 4" descr="Best Python Code Examples">
            <a:extLst>
              <a:ext uri="{FF2B5EF4-FFF2-40B4-BE49-F238E27FC236}">
                <a16:creationId xmlns:a16="http://schemas.microsoft.com/office/drawing/2014/main" id="{836603E4-4684-4F39-90D2-DB6C241B2A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07" r="1" b="1"/>
          <a:stretch/>
        </p:blipFill>
        <p:spPr bwMode="auto">
          <a:xfrm>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12 Free Python Programming Tutorials for Beginners in 2020 [UPDATED] | by  javinpaul | Javarevisited | Medium">
            <a:extLst>
              <a:ext uri="{FF2B5EF4-FFF2-40B4-BE49-F238E27FC236}">
                <a16:creationId xmlns:a16="http://schemas.microsoft.com/office/drawing/2014/main" id="{286685D2-3612-4BFF-8290-B00B74EB3B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210" r="6513" b="2"/>
          <a:stretch/>
        </p:blipFill>
        <p:spPr bwMode="auto">
          <a:xfrm>
            <a:off x="6095999" y="-681"/>
            <a:ext cx="6096001" cy="4253215"/>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0" name="Straight Connector 138">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515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9">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标题 1"/>
          <p:cNvSpPr>
            <a:spLocks noGrp="1"/>
          </p:cNvSpPr>
          <p:nvPr>
            <p:ph type="title"/>
            <p:custDataLst>
              <p:tags r:id="rId1"/>
            </p:custDataLst>
          </p:nvPr>
        </p:nvSpPr>
        <p:spPr>
          <a:xfrm>
            <a:off x="804672" y="4667958"/>
            <a:ext cx="10592174" cy="1000655"/>
          </a:xfrm>
        </p:spPr>
        <p:txBody>
          <a:bodyPr vert="horz" lIns="91440" tIns="45720" rIns="91440" bIns="45720" rtlCol="0" anchor="t">
            <a:normAutofit fontScale="90000"/>
          </a:bodyPr>
          <a:lstStyle/>
          <a:p>
            <a:pPr algn="l"/>
            <a:r>
              <a:rPr lang="en-US" altLang="zh-CN" sz="4000" dirty="0">
                <a:solidFill>
                  <a:schemeClr val="tx2"/>
                </a:solidFill>
                <a:latin typeface="+mj-lt"/>
                <a:ea typeface="+mj-ea"/>
                <a:cs typeface="+mj-cs"/>
              </a:rPr>
              <a:t>Python Origin</a:t>
            </a:r>
            <a:br>
              <a:rPr lang="en-US" altLang="zh-CN" sz="4000" dirty="0">
                <a:solidFill>
                  <a:schemeClr val="tx2"/>
                </a:solidFill>
                <a:latin typeface="+mj-lt"/>
                <a:ea typeface="+mj-ea"/>
                <a:cs typeface="+mj-cs"/>
              </a:rPr>
            </a:br>
            <a:r>
              <a:rPr lang="en-US" sz="2700" i="0" dirty="0">
                <a:solidFill>
                  <a:srgbClr val="292929"/>
                </a:solidFill>
                <a:effectLst/>
                <a:latin typeface="+mj-ea"/>
                <a:ea typeface="+mj-ea"/>
              </a:rPr>
              <a:t>The interesting fact is that the programming language Python was implemented by Guido van Rossum.</a:t>
            </a:r>
            <a:br>
              <a:rPr lang="en-US" sz="2700" i="0" dirty="0">
                <a:solidFill>
                  <a:srgbClr val="292929"/>
                </a:solidFill>
                <a:effectLst/>
                <a:latin typeface="+mj-ea"/>
                <a:ea typeface="+mj-ea"/>
              </a:rPr>
            </a:br>
            <a:r>
              <a:rPr lang="en-US" sz="2700" i="0" dirty="0">
                <a:solidFill>
                  <a:srgbClr val="292929"/>
                </a:solidFill>
                <a:effectLst/>
                <a:latin typeface="+mj-ea"/>
                <a:ea typeface="+mj-ea"/>
              </a:rPr>
              <a:t>While Guido van Rossum was implementing Python, he was also reading the published scripts from Monty Python’s Flying Circus.</a:t>
            </a:r>
            <a:br>
              <a:rPr lang="en-US" sz="2400" b="0" i="0" dirty="0">
                <a:solidFill>
                  <a:srgbClr val="292929"/>
                </a:solidFill>
                <a:effectLst/>
                <a:latin typeface="charter"/>
              </a:rPr>
            </a:br>
            <a:endParaRPr lang="en-US" altLang="zh-CN" sz="4000" dirty="0">
              <a:solidFill>
                <a:schemeClr val="tx2"/>
              </a:solidFill>
              <a:latin typeface="+mj-lt"/>
              <a:ea typeface="+mj-ea"/>
              <a:cs typeface="+mj-cs"/>
            </a:endParaRPr>
          </a:p>
        </p:txBody>
      </p:sp>
      <p:pic>
        <p:nvPicPr>
          <p:cNvPr id="2" name="Picture 1">
            <a:extLst>
              <a:ext uri="{FF2B5EF4-FFF2-40B4-BE49-F238E27FC236}">
                <a16:creationId xmlns:a16="http://schemas.microsoft.com/office/drawing/2014/main" id="{1E7A3F2D-5BFF-41FC-9771-0A8D8D0A3FAD}"/>
              </a:ext>
            </a:extLst>
          </p:cNvPr>
          <p:cNvPicPr>
            <a:picLocks noChangeAspect="1"/>
          </p:cNvPicPr>
          <p:nvPr/>
        </p:nvPicPr>
        <p:blipFill rotWithShape="1">
          <a:blip r:embed="rId4"/>
          <a:srcRect b="16459"/>
          <a:stretch/>
        </p:blipFill>
        <p:spPr>
          <a:xfrm>
            <a:off x="-1" y="10"/>
            <a:ext cx="12192001" cy="4201449"/>
          </a:xfrm>
          <a:prstGeom prst="rect">
            <a:avLst/>
          </a:prstGeom>
        </p:spPr>
      </p:pic>
      <p:grpSp>
        <p:nvGrpSpPr>
          <p:cNvPr id="54" name="Group 41">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58" name="Freeform: Shape 42">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9" name="Freeform: Shape 44">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60" name="Freeform: Shape 45">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96182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标题 1"/>
          <p:cNvSpPr>
            <a:spLocks noGrp="1"/>
          </p:cNvSpPr>
          <p:nvPr>
            <p:ph type="title"/>
            <p:custDataLst>
              <p:tags r:id="rId1"/>
            </p:custDataLst>
          </p:nvPr>
        </p:nvSpPr>
        <p:spPr>
          <a:xfrm>
            <a:off x="1253108" y="429104"/>
            <a:ext cx="5323183" cy="535531"/>
          </a:xfrm>
        </p:spPr>
        <p:txBody>
          <a:bodyPr/>
          <a:lstStyle/>
          <a:p>
            <a:r>
              <a:rPr lang="en-CA" altLang="zh-CN" dirty="0">
                <a:latin typeface="+mj-ea"/>
                <a:ea typeface="+mj-ea"/>
              </a:rPr>
              <a:t>What is Python?</a:t>
            </a:r>
            <a:endParaRPr lang="zh-CN" altLang="en-US" dirty="0">
              <a:latin typeface="Noto Sans S Chinese Medium" panose="020B0600000000000000" pitchFamily="34" charset="-122"/>
              <a:ea typeface="Noto Sans S Chinese Medium" panose="020B0600000000000000" pitchFamily="34" charset="-122"/>
            </a:endParaRPr>
          </a:p>
        </p:txBody>
      </p:sp>
      <p:sp>
        <p:nvSpPr>
          <p:cNvPr id="2" name="TextBox 1">
            <a:extLst>
              <a:ext uri="{FF2B5EF4-FFF2-40B4-BE49-F238E27FC236}">
                <a16:creationId xmlns:a16="http://schemas.microsoft.com/office/drawing/2014/main" id="{AC054D73-4295-4D01-B535-17D4A74FD46E}"/>
              </a:ext>
            </a:extLst>
          </p:cNvPr>
          <p:cNvSpPr txBox="1"/>
          <p:nvPr/>
        </p:nvSpPr>
        <p:spPr>
          <a:xfrm flipH="1">
            <a:off x="968744" y="1992705"/>
            <a:ext cx="10374992" cy="3674211"/>
          </a:xfrm>
          <a:prstGeom prst="rect">
            <a:avLst/>
          </a:prstGeom>
          <a:noFill/>
        </p:spPr>
        <p:txBody>
          <a:bodyPr wrap="square" rtlCol="0">
            <a:spAutoFit/>
          </a:bodyPr>
          <a:lstStyle/>
          <a:p>
            <a:pPr algn="just">
              <a:lnSpc>
                <a:spcPct val="200000"/>
              </a:lnSpc>
            </a:pPr>
            <a:r>
              <a:rPr lang="en-US" sz="2400" b="1" i="0" dirty="0">
                <a:effectLst/>
                <a:latin typeface="+mj-ea"/>
                <a:ea typeface="+mj-ea"/>
              </a:rPr>
              <a:t>Python is a popular programming language. Thousands of companies have </a:t>
            </a:r>
            <a:r>
              <a:rPr lang="en-US" sz="2400" b="1" i="0" u="none" strike="noStrike" dirty="0">
                <a:solidFill>
                  <a:srgbClr val="00AB6B"/>
                </a:solidFill>
                <a:effectLst/>
                <a:latin typeface="+mj-ea"/>
                <a:ea typeface="+mj-ea"/>
                <a:hlinkClick r:id="rId4"/>
              </a:rPr>
              <a:t>built their websites with Python,</a:t>
            </a:r>
            <a:r>
              <a:rPr lang="en-US" sz="2400" b="1" i="0" dirty="0">
                <a:effectLst/>
                <a:latin typeface="+mj-ea"/>
                <a:ea typeface="+mj-ea"/>
              </a:rPr>
              <a:t> including Google, Facebook, Dropbox, Instagram, and Reddit. Python is used for all sorts of things like building websites, web scraping, data analysis, machine learning, and natural language processing.</a:t>
            </a:r>
            <a:endParaRPr lang="en-CA" sz="2400" b="1" dirty="0">
              <a:latin typeface="+mj-ea"/>
              <a:ea typeface="+mj-ea"/>
            </a:endParaRPr>
          </a:p>
        </p:txBody>
      </p:sp>
    </p:spTree>
    <p:extLst>
      <p:ext uri="{BB962C8B-B14F-4D97-AF65-F5344CB8AC3E}">
        <p14:creationId xmlns:p14="http://schemas.microsoft.com/office/powerpoint/2010/main" val="2412832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Noto Sans S Chinese Medium"/>
                  <a:cs typeface="+mn-ea"/>
                  <a:sym typeface="+mn-lt"/>
                </a:rPr>
                <a:t>3</a:t>
              </a:r>
              <a:endParaRPr lang="zh-CN" altLang="en-US" sz="4000" kern="0" dirty="0">
                <a:solidFill>
                  <a:srgbClr val="009999"/>
                </a:solidFill>
                <a:latin typeface="Noto Sans S Chinese Medium"/>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626612" y="2207867"/>
            <a:ext cx="3776995" cy="1938992"/>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fr-FR" altLang="zh-CN" sz="6000" dirty="0" err="1">
                <a:solidFill>
                  <a:srgbClr val="009999"/>
                </a:solidFill>
                <a:latin typeface="+mj-ea"/>
                <a:ea typeface="+mj-ea"/>
                <a:sym typeface="+mn-lt"/>
              </a:rPr>
              <a:t>Installing</a:t>
            </a:r>
            <a:endParaRPr lang="fr-FR" altLang="zh-CN" sz="6000" dirty="0">
              <a:solidFill>
                <a:srgbClr val="009999"/>
              </a:solidFill>
              <a:latin typeface="+mj-ea"/>
              <a:ea typeface="+mj-ea"/>
              <a:sym typeface="+mn-lt"/>
            </a:endParaRPr>
          </a:p>
          <a:p>
            <a:pPr algn="ctr"/>
            <a:r>
              <a:rPr lang="fr-FR" altLang="zh-CN" sz="6000" dirty="0">
                <a:solidFill>
                  <a:srgbClr val="009999"/>
                </a:solidFill>
                <a:latin typeface="+mj-ea"/>
                <a:ea typeface="+mj-ea"/>
                <a:sym typeface="+mn-lt"/>
              </a:rPr>
              <a:t>Python</a:t>
            </a:r>
          </a:p>
        </p:txBody>
      </p:sp>
    </p:spTree>
    <p:extLst>
      <p:ext uri="{BB962C8B-B14F-4D97-AF65-F5344CB8AC3E}">
        <p14:creationId xmlns:p14="http://schemas.microsoft.com/office/powerpoint/2010/main" val="35953525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10"/>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NUM" val="7"/>
</p:tagLst>
</file>

<file path=ppt/tags/tag111.xml><?xml version="1.0" encoding="utf-8"?>
<p:tagLst xmlns:a="http://schemas.openxmlformats.org/drawingml/2006/main" xmlns:r="http://schemas.openxmlformats.org/officeDocument/2006/relationships" xmlns:p="http://schemas.openxmlformats.org/presentationml/2006/main">
  <p:tag name="NUM" val="6"/>
</p:tagLst>
</file>

<file path=ppt/tags/tag112.xml><?xml version="1.0" encoding="utf-8"?>
<p:tagLst xmlns:a="http://schemas.openxmlformats.org/drawingml/2006/main" xmlns:r="http://schemas.openxmlformats.org/officeDocument/2006/relationships" xmlns:p="http://schemas.openxmlformats.org/presentationml/2006/main">
  <p:tag name="NUM" val="7"/>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5"/>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6"/>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5"/>
</p:tagLst>
</file>

<file path=ppt/tags/tag119.xml><?xml version="1.0" encoding="utf-8"?>
<p:tagLst xmlns:a="http://schemas.openxmlformats.org/drawingml/2006/main" xmlns:r="http://schemas.openxmlformats.org/officeDocument/2006/relationships" xmlns:p="http://schemas.openxmlformats.org/presentationml/2006/main">
  <p:tag name="NUM" val="6"/>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20.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121.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122.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123.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124.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125.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126.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127.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128.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129.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30.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31.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2.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33.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34.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35.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36.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37.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38.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39.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40.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41.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42.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43.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44.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45.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46.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47.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48.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49.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50.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6.xml><?xml version="1.0" encoding="utf-8"?>
<p:tagLst xmlns:a="http://schemas.openxmlformats.org/drawingml/2006/main" xmlns:r="http://schemas.openxmlformats.org/officeDocument/2006/relationships" xmlns:p="http://schemas.openxmlformats.org/presentationml/2006/main">
  <p:tag name="NUM" val="5"/>
</p:tagLst>
</file>

<file path=ppt/tags/tag47.xml><?xml version="1.0" encoding="utf-8"?>
<p:tagLst xmlns:a="http://schemas.openxmlformats.org/drawingml/2006/main" xmlns:r="http://schemas.openxmlformats.org/officeDocument/2006/relationships" xmlns:p="http://schemas.openxmlformats.org/presentationml/2006/main">
  <p:tag name="NUM" val="6"/>
</p:tagLst>
</file>

<file path=ppt/tags/tag48.xml><?xml version="1.0" encoding="utf-8"?>
<p:tagLst xmlns:a="http://schemas.openxmlformats.org/drawingml/2006/main" xmlns:r="http://schemas.openxmlformats.org/officeDocument/2006/relationships" xmlns:p="http://schemas.openxmlformats.org/presentationml/2006/main">
  <p:tag name="NUM" val="7"/>
</p:tagLst>
</file>

<file path=ppt/tags/tag49.xml><?xml version="1.0" encoding="utf-8"?>
<p:tagLst xmlns:a="http://schemas.openxmlformats.org/drawingml/2006/main" xmlns:r="http://schemas.openxmlformats.org/officeDocument/2006/relationships" xmlns:p="http://schemas.openxmlformats.org/presentationml/2006/main">
  <p:tag name="NUM" val="8"/>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9"/>
</p:tagLst>
</file>

<file path=ppt/tags/tag51.xml><?xml version="1.0" encoding="utf-8"?>
<p:tagLst xmlns:a="http://schemas.openxmlformats.org/drawingml/2006/main" xmlns:r="http://schemas.openxmlformats.org/officeDocument/2006/relationships" xmlns:p="http://schemas.openxmlformats.org/presentationml/2006/main">
  <p:tag name="NUM" val="10"/>
</p:tagLst>
</file>

<file path=ppt/tags/tag52.xml><?xml version="1.0" encoding="utf-8"?>
<p:tagLst xmlns:a="http://schemas.openxmlformats.org/drawingml/2006/main" xmlns:r="http://schemas.openxmlformats.org/officeDocument/2006/relationships" xmlns:p="http://schemas.openxmlformats.org/presentationml/2006/main">
  <p:tag name="NUM" val="1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PA" val="v4.0.0"/>
  <p:tag name="NUM" val="2"/>
</p:tagLst>
</file>

<file path=ppt/tags/tag55.xml><?xml version="1.0" encoding="utf-8"?>
<p:tagLst xmlns:a="http://schemas.openxmlformats.org/drawingml/2006/main" xmlns:r="http://schemas.openxmlformats.org/officeDocument/2006/relationships" xmlns:p="http://schemas.openxmlformats.org/presentationml/2006/main">
  <p:tag name="PA" val="v4.0.0"/>
  <p:tag name="NUM" val="3"/>
</p:tagLst>
</file>

<file path=ppt/tags/tag56.xml><?xml version="1.0" encoding="utf-8"?>
<p:tagLst xmlns:a="http://schemas.openxmlformats.org/drawingml/2006/main" xmlns:r="http://schemas.openxmlformats.org/officeDocument/2006/relationships" xmlns:p="http://schemas.openxmlformats.org/presentationml/2006/main">
  <p:tag name="PA" val="v4.0.0"/>
  <p:tag name="NUM" val="4"/>
</p:tagLst>
</file>

<file path=ppt/tags/tag57.xml><?xml version="1.0" encoding="utf-8"?>
<p:tagLst xmlns:a="http://schemas.openxmlformats.org/drawingml/2006/main" xmlns:r="http://schemas.openxmlformats.org/officeDocument/2006/relationships" xmlns:p="http://schemas.openxmlformats.org/presentationml/2006/main">
  <p:tag name="PA" val="v4.0.0"/>
  <p:tag name="NUM" val="5"/>
</p:tagLst>
</file>

<file path=ppt/tags/tag58.xml><?xml version="1.0" encoding="utf-8"?>
<p:tagLst xmlns:a="http://schemas.openxmlformats.org/drawingml/2006/main" xmlns:r="http://schemas.openxmlformats.org/officeDocument/2006/relationships" xmlns:p="http://schemas.openxmlformats.org/presentationml/2006/main">
  <p:tag name="PA" val="v4.0.0"/>
  <p:tag name="NUM" val="6"/>
</p:tagLst>
</file>

<file path=ppt/tags/tag59.xml><?xml version="1.0" encoding="utf-8"?>
<p:tagLst xmlns:a="http://schemas.openxmlformats.org/drawingml/2006/main" xmlns:r="http://schemas.openxmlformats.org/officeDocument/2006/relationships" xmlns:p="http://schemas.openxmlformats.org/presentationml/2006/main">
  <p:tag name="PA" val="v4.0.0"/>
  <p:tag name="NUM" val="7"/>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PA" val="v4.0.0"/>
  <p:tag name="NUM" val="8"/>
</p:tagLst>
</file>

<file path=ppt/tags/tag61.xml><?xml version="1.0" encoding="utf-8"?>
<p:tagLst xmlns:a="http://schemas.openxmlformats.org/drawingml/2006/main" xmlns:r="http://schemas.openxmlformats.org/officeDocument/2006/relationships" xmlns:p="http://schemas.openxmlformats.org/presentationml/2006/main">
  <p:tag name="PA" val="v4.0.0"/>
  <p:tag name="NUM" val="9"/>
</p:tagLst>
</file>

<file path=ppt/tags/tag62.xml><?xml version="1.0" encoding="utf-8"?>
<p:tagLst xmlns:a="http://schemas.openxmlformats.org/drawingml/2006/main" xmlns:r="http://schemas.openxmlformats.org/officeDocument/2006/relationships" xmlns:p="http://schemas.openxmlformats.org/presentationml/2006/main">
  <p:tag name="PA" val="v4.0.0"/>
  <p:tag name="NUM" val="10"/>
</p:tagLst>
</file>

<file path=ppt/tags/tag63.xml><?xml version="1.0" encoding="utf-8"?>
<p:tagLst xmlns:a="http://schemas.openxmlformats.org/drawingml/2006/main" xmlns:r="http://schemas.openxmlformats.org/officeDocument/2006/relationships" xmlns:p="http://schemas.openxmlformats.org/presentationml/2006/main">
  <p:tag name="PA" val="v4.0.0"/>
  <p:tag name="NUM" val="11"/>
</p:tagLst>
</file>

<file path=ppt/tags/tag64.xml><?xml version="1.0" encoding="utf-8"?>
<p:tagLst xmlns:a="http://schemas.openxmlformats.org/drawingml/2006/main" xmlns:r="http://schemas.openxmlformats.org/officeDocument/2006/relationships" xmlns:p="http://schemas.openxmlformats.org/presentationml/2006/main">
  <p:tag name="PA" val="v4.0.0"/>
  <p:tag name="NUM" val="12"/>
</p:tagLst>
</file>

<file path=ppt/tags/tag65.xml><?xml version="1.0" encoding="utf-8"?>
<p:tagLst xmlns:a="http://schemas.openxmlformats.org/drawingml/2006/main" xmlns:r="http://schemas.openxmlformats.org/officeDocument/2006/relationships" xmlns:p="http://schemas.openxmlformats.org/presentationml/2006/main">
  <p:tag name="PA" val="v4.0.0"/>
  <p:tag name="NUM" val="13"/>
</p:tagLst>
</file>

<file path=ppt/tags/tag66.xml><?xml version="1.0" encoding="utf-8"?>
<p:tagLst xmlns:a="http://schemas.openxmlformats.org/drawingml/2006/main" xmlns:r="http://schemas.openxmlformats.org/officeDocument/2006/relationships" xmlns:p="http://schemas.openxmlformats.org/presentationml/2006/main">
  <p:tag name="PA" val="v4.0.0"/>
  <p:tag name="NUM" val="14"/>
</p:tagLst>
</file>

<file path=ppt/tags/tag67.xml><?xml version="1.0" encoding="utf-8"?>
<p:tagLst xmlns:a="http://schemas.openxmlformats.org/drawingml/2006/main" xmlns:r="http://schemas.openxmlformats.org/officeDocument/2006/relationships" xmlns:p="http://schemas.openxmlformats.org/presentationml/2006/main">
  <p:tag name="PA" val="v4.0.0"/>
  <p:tag name="NUM" val="15"/>
</p:tagLst>
</file>

<file path=ppt/tags/tag68.xml><?xml version="1.0" encoding="utf-8"?>
<p:tagLst xmlns:a="http://schemas.openxmlformats.org/drawingml/2006/main" xmlns:r="http://schemas.openxmlformats.org/officeDocument/2006/relationships" xmlns:p="http://schemas.openxmlformats.org/presentationml/2006/main">
  <p:tag name="PA" val="v4.0.0"/>
  <p:tag name="NUM" val="16"/>
</p:tagLst>
</file>

<file path=ppt/tags/tag69.xml><?xml version="1.0" encoding="utf-8"?>
<p:tagLst xmlns:a="http://schemas.openxmlformats.org/drawingml/2006/main" xmlns:r="http://schemas.openxmlformats.org/officeDocument/2006/relationships" xmlns:p="http://schemas.openxmlformats.org/presentationml/2006/main">
  <p:tag name="PA" val="v4.0.0"/>
  <p:tag name="NUM" val="17"/>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PA" val="v4.0.0"/>
  <p:tag name="NUM" val="18"/>
</p:tagLst>
</file>

<file path=ppt/tags/tag71.xml><?xml version="1.0" encoding="utf-8"?>
<p:tagLst xmlns:a="http://schemas.openxmlformats.org/drawingml/2006/main" xmlns:r="http://schemas.openxmlformats.org/officeDocument/2006/relationships" xmlns:p="http://schemas.openxmlformats.org/presentationml/2006/main">
  <p:tag name="PA" val="v4.0.0"/>
  <p:tag name="NUM" val="19"/>
</p:tagLst>
</file>

<file path=ppt/tags/tag72.xml><?xml version="1.0" encoding="utf-8"?>
<p:tagLst xmlns:a="http://schemas.openxmlformats.org/drawingml/2006/main" xmlns:r="http://schemas.openxmlformats.org/officeDocument/2006/relationships" xmlns:p="http://schemas.openxmlformats.org/presentationml/2006/main">
  <p:tag name="PA" val="v4.0.0"/>
  <p:tag name="NUM" val="20"/>
</p:tagLst>
</file>

<file path=ppt/tags/tag73.xml><?xml version="1.0" encoding="utf-8"?>
<p:tagLst xmlns:a="http://schemas.openxmlformats.org/drawingml/2006/main" xmlns:r="http://schemas.openxmlformats.org/officeDocument/2006/relationships" xmlns:p="http://schemas.openxmlformats.org/presentationml/2006/main">
  <p:tag name="PA" val="v4.0.0"/>
  <p:tag name="NUM" val="21"/>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5"/>
</p:tagLst>
</file>

<file path=ppt/tags/tag79.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3"/>
</p:tagLst>
</file>

<file path=ppt/tags/tag82.xml><?xml version="1.0" encoding="utf-8"?>
<p:tagLst xmlns:a="http://schemas.openxmlformats.org/drawingml/2006/main" xmlns:r="http://schemas.openxmlformats.org/officeDocument/2006/relationships" xmlns:p="http://schemas.openxmlformats.org/presentationml/2006/main">
  <p:tag name="NUM" val="20"/>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4"/>
</p:tagLst>
</file>

<file path=ppt/tags/tag87.xml><?xml version="1.0" encoding="utf-8"?>
<p:tagLst xmlns:a="http://schemas.openxmlformats.org/drawingml/2006/main" xmlns:r="http://schemas.openxmlformats.org/officeDocument/2006/relationships" xmlns:p="http://schemas.openxmlformats.org/presentationml/2006/main">
  <p:tag name="NUM" val="5"/>
</p:tagLst>
</file>

<file path=ppt/tags/tag88.xml><?xml version="1.0" encoding="utf-8"?>
<p:tagLst xmlns:a="http://schemas.openxmlformats.org/drawingml/2006/main" xmlns:r="http://schemas.openxmlformats.org/officeDocument/2006/relationships" xmlns:p="http://schemas.openxmlformats.org/presentationml/2006/main">
  <p:tag name="NUM" val="6"/>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11"/>
</p:tagLst>
</file>

<file path=ppt/tags/tag95.xml><?xml version="1.0" encoding="utf-8"?>
<p:tagLst xmlns:a="http://schemas.openxmlformats.org/drawingml/2006/main" xmlns:r="http://schemas.openxmlformats.org/officeDocument/2006/relationships" xmlns:p="http://schemas.openxmlformats.org/presentationml/2006/main">
  <p:tag name="NUM" val="12"/>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5570</TotalTime>
  <Words>700</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charter</vt:lpstr>
      <vt:lpstr>Helvetica Light</vt:lpstr>
      <vt:lpstr>Microsoft YaHei</vt:lpstr>
      <vt:lpstr>Noto Sans S Chinese Medium</vt:lpstr>
      <vt:lpstr>Noto Sans S Chinese Regular</vt:lpstr>
      <vt:lpstr>Arial</vt:lpstr>
      <vt:lpstr>Calibri</vt:lpstr>
      <vt:lpstr>Calibri Light</vt:lpstr>
      <vt:lpstr>Century Gothic</vt:lpstr>
      <vt:lpstr>Helvetica</vt:lpstr>
      <vt:lpstr>Wingdings</vt:lpstr>
      <vt:lpstr>1_Office 主题</vt:lpstr>
      <vt:lpstr>PowerPoint Presentation</vt:lpstr>
      <vt:lpstr>PowerPoint Presentation</vt:lpstr>
      <vt:lpstr>PowerPoint Presentation</vt:lpstr>
      <vt:lpstr>Why learn to code?</vt:lpstr>
      <vt:lpstr>PowerPoint Presentation</vt:lpstr>
      <vt:lpstr>Why is Python called Python?</vt:lpstr>
      <vt:lpstr>Python Origin The interesting fact is that the programming language Python was implemented by Guido van Rossum. While Guido van Rossum was implementing Python, he was also reading the published scripts from Monty Python’s Flying Circus. </vt:lpstr>
      <vt:lpstr>What is Python?</vt:lpstr>
      <vt:lpstr>PowerPoint Presentation</vt:lpstr>
      <vt:lpstr>Python Installation</vt:lpstr>
      <vt:lpstr>Pycharm Installation</vt:lpstr>
      <vt:lpstr>Initializing first program by Python</vt:lpstr>
      <vt:lpstr>Project</vt:lpstr>
      <vt:lpstr>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19</cp:revision>
  <dcterms:created xsi:type="dcterms:W3CDTF">2020-11-23T01:14:34Z</dcterms:created>
  <dcterms:modified xsi:type="dcterms:W3CDTF">2020-11-29T23:41:02Z</dcterms:modified>
</cp:coreProperties>
</file>