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1.xml" ContentType="application/vnd.openxmlformats-officedocument.presentationml.notesSlide+xml"/>
  <Override PartName="/ppt/tags/tag94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4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7" r:id="rId4"/>
    <p:sldId id="322" r:id="rId5"/>
    <p:sldId id="260" r:id="rId6"/>
    <p:sldId id="313" r:id="rId7"/>
    <p:sldId id="319" r:id="rId8"/>
    <p:sldId id="326" r:id="rId9"/>
    <p:sldId id="315" r:id="rId10"/>
    <p:sldId id="324" r:id="rId11"/>
    <p:sldId id="321" r:id="rId12"/>
    <p:sldId id="323" r:id="rId13"/>
    <p:sldId id="280" r:id="rId14"/>
    <p:sldId id="325" r:id="rId15"/>
    <p:sldId id="305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A5A5A5"/>
    <a:srgbClr val="5F5F5F"/>
    <a:srgbClr val="606060"/>
    <a:srgbClr val="FEA205"/>
    <a:srgbClr val="E9EBEC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62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0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16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17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4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2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1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9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7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notesSlide" Target="../notesSlides/notesSlide15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8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notesSlide" Target="../notesSlides/notesSlide5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7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914374" y="1291464"/>
            <a:ext cx="4253857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Variable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1056119" y="2287076"/>
            <a:ext cx="6552000" cy="6714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862731" y="328396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Noto Sans S Chinese Medium"/>
                  <a:cs typeface="+mn-ea"/>
                  <a:sym typeface="+mn-lt"/>
                </a:rPr>
                <a:t>3</a:t>
              </a:r>
              <a:endParaRPr lang="zh-CN" altLang="en-US" sz="4000" kern="0" dirty="0">
                <a:solidFill>
                  <a:srgbClr val="009999"/>
                </a:solidFill>
                <a:latin typeface="Noto Sans S Chinese Medium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237675" y="2655329"/>
            <a:ext cx="6554872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fr-FR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Python Graphics</a:t>
            </a:r>
          </a:p>
        </p:txBody>
      </p:sp>
    </p:spTree>
    <p:extLst>
      <p:ext uri="{BB962C8B-B14F-4D97-AF65-F5344CB8AC3E}">
        <p14:creationId xmlns:p14="http://schemas.microsoft.com/office/powerpoint/2010/main" val="35953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15"/>
          <p:cNvSpPr/>
          <p:nvPr>
            <p:custDataLst>
              <p:tags r:id="rId1"/>
            </p:custDataLst>
          </p:nvPr>
        </p:nvSpPr>
        <p:spPr>
          <a:xfrm>
            <a:off x="968072" y="1744213"/>
            <a:ext cx="462112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just" fontAlgn="base">
              <a:lnSpc>
                <a:spcPct val="100000"/>
              </a:lnSpc>
            </a:pPr>
            <a:endParaRPr lang="fr-FR" sz="1800" dirty="0">
              <a:solidFill>
                <a:schemeClr val="bg2">
                  <a:lumMod val="25000"/>
                </a:schemeClr>
              </a:solidFill>
              <a:latin typeface="+mj-ea"/>
              <a:cs typeface="+mn-ea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56808"/>
            <a:ext cx="6513104" cy="535531"/>
          </a:xfrm>
        </p:spPr>
        <p:txBody>
          <a:bodyPr/>
          <a:lstStyle/>
          <a:p>
            <a:r>
              <a:rPr lang="fr-FR" altLang="zh-CN" dirty="0" err="1">
                <a:latin typeface="+mj-ea"/>
                <a:ea typeface="+mj-ea"/>
              </a:rPr>
              <a:t>Drawing</a:t>
            </a:r>
            <a:r>
              <a:rPr lang="fr-FR" altLang="zh-CN" dirty="0">
                <a:latin typeface="+mj-ea"/>
                <a:ea typeface="+mj-ea"/>
              </a:rPr>
              <a:t> </a:t>
            </a:r>
            <a:r>
              <a:rPr lang="fr-FR" altLang="zh-CN" dirty="0" err="1">
                <a:latin typeface="+mj-ea"/>
                <a:ea typeface="+mj-ea"/>
              </a:rPr>
              <a:t>with</a:t>
            </a:r>
            <a:r>
              <a:rPr lang="fr-FR" altLang="zh-CN" dirty="0">
                <a:latin typeface="+mj-ea"/>
                <a:ea typeface="+mj-ea"/>
              </a:rPr>
              <a:t> </a:t>
            </a:r>
            <a:r>
              <a:rPr lang="fr-FR" altLang="zh-CN" dirty="0" err="1">
                <a:latin typeface="+mj-ea"/>
                <a:ea typeface="+mj-ea"/>
              </a:rPr>
              <a:t>Turtle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D728F7-F671-4F0B-9F54-B6A9E74F3C47}"/>
              </a:ext>
            </a:extLst>
          </p:cNvPr>
          <p:cNvSpPr txBox="1"/>
          <p:nvPr/>
        </p:nvSpPr>
        <p:spPr>
          <a:xfrm flipH="1">
            <a:off x="968744" y="1311569"/>
            <a:ext cx="10374992" cy="51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latin typeface="+mj-ea"/>
                <a:ea typeface="+mj-ea"/>
              </a:rPr>
              <a:t>“Turtle” is a Python feature like a drawing board, which lets us command a turtle to draw all over it!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+mj-ea"/>
                <a:ea typeface="+mj-ea"/>
              </a:rPr>
              <a:t>turtle.forward</a:t>
            </a:r>
            <a:r>
              <a:rPr lang="en-US" sz="2400" b="1" dirty="0">
                <a:latin typeface="+mj-ea"/>
                <a:ea typeface="+mj-ea"/>
              </a:rPr>
              <a:t>( 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+mj-ea"/>
                <a:ea typeface="+mj-ea"/>
              </a:rPr>
              <a:t>turtle.right</a:t>
            </a:r>
            <a:r>
              <a:rPr lang="en-US" sz="2400" b="1" dirty="0">
                <a:latin typeface="+mj-ea"/>
                <a:ea typeface="+mj-ea"/>
              </a:rPr>
              <a:t>( )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+mj-ea"/>
                <a:ea typeface="+mj-ea"/>
                <a:sym typeface="+mn-lt"/>
              </a:rPr>
              <a:t>turtle.Pen</a:t>
            </a:r>
            <a:r>
              <a:rPr lang="en-US" sz="2400" b="1" dirty="0">
                <a:latin typeface="+mj-ea"/>
                <a:ea typeface="+mj-ea"/>
                <a:sym typeface="+mn-lt"/>
              </a:rPr>
              <a:t>( 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+mj-ea"/>
                <a:ea typeface="+mj-ea"/>
                <a:sym typeface="+mn-lt"/>
              </a:rPr>
              <a:t>Turtle.speed</a:t>
            </a:r>
            <a:r>
              <a:rPr lang="en-US" sz="2400" b="1" dirty="0">
                <a:latin typeface="+mj-ea"/>
                <a:ea typeface="+mj-ea"/>
                <a:sym typeface="+mn-lt"/>
              </a:rPr>
              <a:t>( 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+mj-ea"/>
                <a:ea typeface="+mj-ea"/>
                <a:sym typeface="+mn-lt"/>
              </a:rPr>
              <a:t>Turtle.done</a:t>
            </a:r>
            <a:r>
              <a:rPr lang="en-US" sz="2400" b="1" dirty="0">
                <a:latin typeface="+mj-ea"/>
                <a:ea typeface="+mj-ea"/>
                <a:sym typeface="+mn-lt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8040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 descr="Abstract Square Spiral — Stock Vector © jakegfx #111580092">
            <a:extLst>
              <a:ext uri="{FF2B5EF4-FFF2-40B4-BE49-F238E27FC236}">
                <a16:creationId xmlns:a16="http://schemas.microsoft.com/office/drawing/2014/main" id="{AEE73D41-E05E-4702-A369-46EBCD08D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7" r="9090" b="924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Square Spiral</a:t>
            </a:r>
          </a:p>
        </p:txBody>
      </p:sp>
      <p:sp>
        <p:nvSpPr>
          <p:cNvPr id="1039" name="Rectangle 8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0" name="Rectangle 8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7B056A9-A0B4-4749-8A0C-0CC10553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import turtle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pen 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turtle.Pen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for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in range(200):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pen.forward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pen.left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(90)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turtle.done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248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7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4" descr="Spiral staircase in Vatican Museum.  ">
            <a:extLst>
              <a:ext uri="{FF2B5EF4-FFF2-40B4-BE49-F238E27FC236}">
                <a16:creationId xmlns:a16="http://schemas.microsoft.com/office/drawing/2014/main" id="{67328BF8-A869-4551-9C97-D53E6067A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" r="1" b="1"/>
          <a:stretch/>
        </p:blipFill>
        <p:spPr bwMode="auto">
          <a:xfrm>
            <a:off x="-29798" y="-417433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066598" y="1294075"/>
            <a:ext cx="3633746" cy="10112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Winding Spiral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E06DE957-13E6-4A47-BEC7-118ECCB0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19" y="2722729"/>
            <a:ext cx="3633747" cy="27000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import turtle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pen 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turtle.Pen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lang="en-US" altLang="en-US" sz="2400" b="1" dirty="0" err="1">
                <a:latin typeface="+mj-ea"/>
                <a:ea typeface="+mj-ea"/>
              </a:rPr>
              <a:t>pen.speed</a:t>
            </a:r>
            <a:r>
              <a:rPr lang="en-US" altLang="en-US" sz="2400" b="1" dirty="0">
                <a:latin typeface="+mj-ea"/>
                <a:ea typeface="+mj-ea"/>
              </a:rPr>
              <a:t>(0)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for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in range(200):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pen.forward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pen.left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(91)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turtle.done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88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>
            <p:custDataLst>
              <p:tags r:id="rId1"/>
            </p:custDataLst>
          </p:nvPr>
        </p:nvGrpSpPr>
        <p:grpSpPr>
          <a:xfrm>
            <a:off x="8741873" y="1750216"/>
            <a:ext cx="2583746" cy="2404347"/>
            <a:chOff x="4791048" y="3617041"/>
            <a:chExt cx="2583746" cy="2404347"/>
          </a:xfrm>
        </p:grpSpPr>
        <p:sp>
          <p:nvSpPr>
            <p:cNvPr id="63" name="椭圆 62"/>
            <p:cNvSpPr/>
            <p:nvPr/>
          </p:nvSpPr>
          <p:spPr>
            <a:xfrm>
              <a:off x="4791048" y="4652107"/>
              <a:ext cx="2513651" cy="1369281"/>
            </a:xfrm>
            <a:prstGeom prst="ellipse">
              <a:avLst/>
            </a:prstGeom>
            <a:gradFill flip="none" rotWithShape="1">
              <a:gsLst>
                <a:gs pos="1000">
                  <a:schemeClr val="tx1">
                    <a:alpha val="50000"/>
                  </a:schemeClr>
                </a:gs>
                <a:gs pos="6000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Shape 750"/>
            <p:cNvSpPr/>
            <p:nvPr/>
          </p:nvSpPr>
          <p:spPr>
            <a:xfrm>
              <a:off x="5178392" y="3802214"/>
              <a:ext cx="1833382" cy="109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492"/>
                  </a:moveTo>
                  <a:cubicBezTo>
                    <a:pt x="1575" y="8911"/>
                    <a:pt x="2902" y="6913"/>
                    <a:pt x="4477" y="5332"/>
                  </a:cubicBezTo>
                  <a:lnTo>
                    <a:pt x="10838" y="0"/>
                  </a:lnTo>
                  <a:lnTo>
                    <a:pt x="21600" y="10391"/>
                  </a:lnTo>
                  <a:lnTo>
                    <a:pt x="10791" y="21600"/>
                  </a:lnTo>
                  <a:lnTo>
                    <a:pt x="0" y="10492"/>
                  </a:lnTo>
                  <a:close/>
                </a:path>
              </a:pathLst>
            </a:custGeom>
            <a:solidFill>
              <a:srgbClr val="9F9174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6" name="Shape 751"/>
            <p:cNvSpPr/>
            <p:nvPr/>
          </p:nvSpPr>
          <p:spPr>
            <a:xfrm>
              <a:off x="4817206" y="3617041"/>
              <a:ext cx="1286711" cy="71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2" y="21600"/>
                  </a:moveTo>
                  <a:lnTo>
                    <a:pt x="0" y="15710"/>
                  </a:lnTo>
                  <a:lnTo>
                    <a:pt x="15756" y="0"/>
                  </a:lnTo>
                  <a:lnTo>
                    <a:pt x="21600" y="5628"/>
                  </a:lnTo>
                  <a:lnTo>
                    <a:pt x="6222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7" name="Shape 752"/>
            <p:cNvSpPr/>
            <p:nvPr/>
          </p:nvSpPr>
          <p:spPr>
            <a:xfrm>
              <a:off x="6088001" y="3617041"/>
              <a:ext cx="1286793" cy="71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78" y="21600"/>
                  </a:moveTo>
                  <a:lnTo>
                    <a:pt x="21600" y="15710"/>
                  </a:lnTo>
                  <a:lnTo>
                    <a:pt x="5844" y="0"/>
                  </a:lnTo>
                  <a:lnTo>
                    <a:pt x="0" y="5628"/>
                  </a:lnTo>
                  <a:lnTo>
                    <a:pt x="15378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8" name="Shape 753"/>
            <p:cNvSpPr/>
            <p:nvPr/>
          </p:nvSpPr>
          <p:spPr>
            <a:xfrm flipV="1">
              <a:off x="6095076" y="3801294"/>
              <a:ext cx="1" cy="2130784"/>
            </a:xfrm>
            <a:prstGeom prst="line">
              <a:avLst/>
            </a:prstGeom>
            <a:noFill/>
            <a:ln w="12700" cap="flat">
              <a:solidFill>
                <a:srgbClr val="8F8268"/>
              </a:solidFill>
              <a:prstDash val="solid"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228600">
                <a:defRPr sz="3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9" name="Shape 754"/>
            <p:cNvSpPr/>
            <p:nvPr/>
          </p:nvSpPr>
          <p:spPr>
            <a:xfrm>
              <a:off x="6094423" y="4331066"/>
              <a:ext cx="921862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808"/>
                  </a:lnTo>
                  <a:lnTo>
                    <a:pt x="21600" y="0"/>
                  </a:lnTo>
                  <a:lnTo>
                    <a:pt x="21600" y="143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879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0" name="Shape 755"/>
            <p:cNvSpPr/>
            <p:nvPr/>
          </p:nvSpPr>
          <p:spPr>
            <a:xfrm>
              <a:off x="5172561" y="4331066"/>
              <a:ext cx="921864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6808"/>
                  </a:lnTo>
                  <a:lnTo>
                    <a:pt x="0" y="0"/>
                  </a:lnTo>
                  <a:lnTo>
                    <a:pt x="0" y="143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AAA87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1" name="Shape 756"/>
            <p:cNvSpPr/>
            <p:nvPr/>
          </p:nvSpPr>
          <p:spPr>
            <a:xfrm>
              <a:off x="4825553" y="4325927"/>
              <a:ext cx="1262625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69" y="0"/>
                  </a:moveTo>
                  <a:lnTo>
                    <a:pt x="0" y="7587"/>
                  </a:lnTo>
                  <a:lnTo>
                    <a:pt x="15834" y="21600"/>
                  </a:lnTo>
                  <a:lnTo>
                    <a:pt x="21600" y="14259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2" name="Shape 757"/>
            <p:cNvSpPr/>
            <p:nvPr/>
          </p:nvSpPr>
          <p:spPr>
            <a:xfrm>
              <a:off x="6103357" y="4325927"/>
              <a:ext cx="1262543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31" y="0"/>
                  </a:moveTo>
                  <a:lnTo>
                    <a:pt x="21600" y="7587"/>
                  </a:lnTo>
                  <a:lnTo>
                    <a:pt x="5766" y="21600"/>
                  </a:lnTo>
                  <a:lnTo>
                    <a:pt x="0" y="14259"/>
                  </a:lnTo>
                  <a:lnTo>
                    <a:pt x="15631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>
            <p:custDataLst>
              <p:tags r:id="rId2"/>
            </p:custDataLst>
          </p:nvPr>
        </p:nvGrpSpPr>
        <p:grpSpPr>
          <a:xfrm>
            <a:off x="8103517" y="40923"/>
            <a:ext cx="3769446" cy="2884136"/>
            <a:chOff x="4165685" y="1774326"/>
            <a:chExt cx="3769446" cy="2884136"/>
          </a:xfrm>
        </p:grpSpPr>
        <p:sp>
          <p:nvSpPr>
            <p:cNvPr id="66" name="Shape 745"/>
            <p:cNvSpPr/>
            <p:nvPr/>
          </p:nvSpPr>
          <p:spPr>
            <a:xfrm rot="19534834">
              <a:off x="6046334" y="2348005"/>
              <a:ext cx="804502" cy="804502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Shape 742"/>
            <p:cNvSpPr/>
            <p:nvPr/>
          </p:nvSpPr>
          <p:spPr>
            <a:xfrm>
              <a:off x="4537116" y="2837610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0" name="Shape 746"/>
            <p:cNvSpPr/>
            <p:nvPr/>
          </p:nvSpPr>
          <p:spPr>
            <a:xfrm rot="1360413">
              <a:off x="6550618" y="2228269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Shape 743"/>
            <p:cNvSpPr/>
            <p:nvPr/>
          </p:nvSpPr>
          <p:spPr>
            <a:xfrm rot="1836656">
              <a:off x="4985412" y="357070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Shape 744"/>
            <p:cNvSpPr/>
            <p:nvPr/>
          </p:nvSpPr>
          <p:spPr>
            <a:xfrm rot="1595951">
              <a:off x="7300130" y="1892283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Shape 747"/>
            <p:cNvSpPr/>
            <p:nvPr/>
          </p:nvSpPr>
          <p:spPr>
            <a:xfrm rot="19131852">
              <a:off x="4291815" y="2377611"/>
              <a:ext cx="745288" cy="7452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5" name="Shape 748"/>
            <p:cNvSpPr/>
            <p:nvPr/>
          </p:nvSpPr>
          <p:spPr>
            <a:xfrm rot="1093116">
              <a:off x="5379646" y="2400792"/>
              <a:ext cx="843317" cy="843317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6" name="Shape 749"/>
            <p:cNvSpPr/>
            <p:nvPr/>
          </p:nvSpPr>
          <p:spPr>
            <a:xfrm rot="1836656">
              <a:off x="6569805" y="2806591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Shape 775"/>
            <p:cNvSpPr/>
            <p:nvPr/>
          </p:nvSpPr>
          <p:spPr>
            <a:xfrm rot="19534834">
              <a:off x="5328975" y="3805186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8" name="Shape 776"/>
            <p:cNvSpPr/>
            <p:nvPr/>
          </p:nvSpPr>
          <p:spPr>
            <a:xfrm>
              <a:off x="5730374" y="3449146"/>
              <a:ext cx="635000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9" name="Shape 777"/>
            <p:cNvSpPr/>
            <p:nvPr/>
          </p:nvSpPr>
          <p:spPr>
            <a:xfrm>
              <a:off x="5822064" y="3919303"/>
              <a:ext cx="739159" cy="7391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Shape 780"/>
            <p:cNvSpPr/>
            <p:nvPr/>
          </p:nvSpPr>
          <p:spPr>
            <a:xfrm rot="1595951">
              <a:off x="5778414" y="29170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1" name="Shape 783"/>
            <p:cNvSpPr/>
            <p:nvPr/>
          </p:nvSpPr>
          <p:spPr>
            <a:xfrm rot="19950650">
              <a:off x="5812291" y="1774326"/>
              <a:ext cx="517496" cy="51749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Shape 784"/>
            <p:cNvSpPr/>
            <p:nvPr/>
          </p:nvSpPr>
          <p:spPr>
            <a:xfrm rot="18900000">
              <a:off x="4736028" y="1834997"/>
              <a:ext cx="396154" cy="396154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3" name="Shape 785"/>
            <p:cNvSpPr/>
            <p:nvPr/>
          </p:nvSpPr>
          <p:spPr>
            <a:xfrm rot="1836656">
              <a:off x="4165685" y="1898375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4" name="Shape 786"/>
            <p:cNvSpPr/>
            <p:nvPr/>
          </p:nvSpPr>
          <p:spPr>
            <a:xfrm rot="1836656">
              <a:off x="7474445" y="264563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5" name="Shape 788"/>
            <p:cNvSpPr/>
            <p:nvPr/>
          </p:nvSpPr>
          <p:spPr>
            <a:xfrm rot="1836656">
              <a:off x="6734989" y="1796828"/>
              <a:ext cx="178625" cy="17862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Shape 789"/>
            <p:cNvSpPr/>
            <p:nvPr/>
          </p:nvSpPr>
          <p:spPr>
            <a:xfrm rot="1836656">
              <a:off x="7189473" y="2312320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3" name="Shape 759"/>
            <p:cNvSpPr/>
            <p:nvPr/>
          </p:nvSpPr>
          <p:spPr>
            <a:xfrm>
              <a:off x="6172715" y="3111477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4" name="Shape 787"/>
            <p:cNvSpPr/>
            <p:nvPr/>
          </p:nvSpPr>
          <p:spPr>
            <a:xfrm rot="1836656">
              <a:off x="6840617" y="3529130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Shape 781"/>
            <p:cNvSpPr/>
            <p:nvPr/>
          </p:nvSpPr>
          <p:spPr>
            <a:xfrm rot="1742089">
              <a:off x="5228528" y="2170029"/>
              <a:ext cx="613791" cy="6137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6" name="Shape 782"/>
            <p:cNvSpPr/>
            <p:nvPr/>
          </p:nvSpPr>
          <p:spPr>
            <a:xfrm>
              <a:off x="4981980" y="25926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8" name="Shape 778"/>
            <p:cNvSpPr/>
            <p:nvPr/>
          </p:nvSpPr>
          <p:spPr>
            <a:xfrm rot="1643011">
              <a:off x="6289294" y="3604559"/>
              <a:ext cx="560820" cy="56082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9" name="Shape 779"/>
            <p:cNvSpPr/>
            <p:nvPr/>
          </p:nvSpPr>
          <p:spPr>
            <a:xfrm>
              <a:off x="5073934" y="3114452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253108" y="336734"/>
            <a:ext cx="10515600" cy="535531"/>
          </a:xfrm>
        </p:spPr>
        <p:txBody>
          <a:bodyPr/>
          <a:lstStyle/>
          <a:p>
            <a:r>
              <a:rPr lang="fr-CA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Project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873D8-BFAD-46E7-BC10-D39E961E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1" y="1043806"/>
            <a:ext cx="6192816" cy="564249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""" Mad Libs Generator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"""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//Loop back to this point once code finishes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loop = </a:t>
            </a:r>
            <a:r>
              <a:rPr lang="en-US" altLang="en-US" sz="1400" dirty="0">
                <a:solidFill>
                  <a:srgbClr val="BD93F9"/>
                </a:solidFill>
                <a:latin typeface="+mj-ea"/>
                <a:ea typeface="+mj-ea"/>
              </a:rPr>
              <a:t>*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(loop &lt; </a:t>
            </a:r>
            <a:r>
              <a:rPr lang="en-US" altLang="en-US" sz="1400" dirty="0">
                <a:solidFill>
                  <a:srgbClr val="BD93F9"/>
                </a:solidFill>
                <a:latin typeface="+mj-ea"/>
                <a:ea typeface="+mj-ea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// All the questions that the program asks the user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noun = input(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“****************"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p_noun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= input(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“*****************"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noun2 = input(</a:t>
            </a:r>
            <a:r>
              <a:rPr lang="en-US" altLang="en-US" sz="1400" dirty="0">
                <a:solidFill>
                  <a:srgbClr val="F1FA8C"/>
                </a:solidFill>
                <a:latin typeface="+mj-ea"/>
                <a:ea typeface="+mj-ea"/>
              </a:rPr>
              <a:t>“****************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place = input(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“*******************"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adjective = input(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“********************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noun3 = input(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“***********************"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// Displays the story based on the users input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"------------------------------------------"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“*************************************"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“*************************************"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"Be kind to your***********************”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*************************************“</a:t>
            </a:r>
            <a:r>
              <a:rPr lang="en-US" altLang="en-US" sz="1400" dirty="0">
                <a:solidFill>
                  <a:srgbClr val="F1FA8C"/>
                </a:solidFill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*************************************“</a:t>
            </a:r>
            <a:r>
              <a:rPr lang="en-US" altLang="en-US" sz="1400" dirty="0">
                <a:solidFill>
                  <a:srgbClr val="F1FA8C"/>
                </a:solidFill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lang="en-US" altLang="en-US" sz="1400" dirty="0">
                <a:solidFill>
                  <a:srgbClr val="F1FA8C"/>
                </a:solidFill>
                <a:latin typeface="+mj-ea"/>
                <a:ea typeface="+mj-ea"/>
              </a:rPr>
              <a:t>“***********************************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"------------------------------------------"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// Loop back to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+mj-ea"/>
                <a:ea typeface="+mj-ea"/>
              </a:rPr>
              <a:t>"loop = 1"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+mj-ea"/>
                <a:ea typeface="+mj-ea"/>
              </a:rPr>
              <a:t>    loop = loop + </a:t>
            </a:r>
            <a:r>
              <a:rPr lang="en-US" altLang="en-US" sz="1400" dirty="0">
                <a:solidFill>
                  <a:srgbClr val="BD93F9"/>
                </a:solidFill>
                <a:latin typeface="+mj-ea"/>
                <a:ea typeface="+mj-ea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75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8.33333E-7 -3.7037E-6 L -8.33333E-7 0.05186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05853" y="2668769"/>
            <a:ext cx="6128601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Install </a:t>
            </a:r>
            <a:r>
              <a:rPr lang="en-US" altLang="zh-CN" sz="6000" dirty="0" err="1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Pycharm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>
            <a:off x="5713365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rgbClr val="009999"/>
                  </a:gs>
                  <a:gs pos="100000">
                    <a:srgbClr val="009999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>
            <p:custDataLst>
              <p:tags r:id="rId2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3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7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0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1"/>
            </p:custDataLst>
          </p:nvPr>
        </p:nvSpPr>
        <p:spPr>
          <a:xfrm>
            <a:off x="1424715" y="1630501"/>
            <a:ext cx="92266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An IDE, or Integrated Development Environment, enables programmers to consolidate the different aspects of writing a computer program.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+mj-ea"/>
              <a:ea typeface="+mj-ea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IDEs increase programmer productivity by combining common activities of writing software into a single application: editing source code, building executables, and debugging.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  </a:t>
            </a: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50" y="695981"/>
            <a:ext cx="508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What is IDE?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47572"/>
            <a:ext cx="5230818" cy="535531"/>
          </a:xfrm>
        </p:spPr>
        <p:txBody>
          <a:bodyPr/>
          <a:lstStyle/>
          <a:p>
            <a:r>
              <a:rPr lang="fr-FR" altLang="zh-CN" dirty="0" err="1">
                <a:latin typeface="+mj-ea"/>
              </a:rPr>
              <a:t>Pycharm</a:t>
            </a:r>
            <a:r>
              <a:rPr lang="fr-FR" altLang="zh-CN" dirty="0">
                <a:latin typeface="+mj-ea"/>
              </a:rPr>
              <a:t> Installation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26367" y="1639811"/>
            <a:ext cx="10170368" cy="1417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200000"/>
              </a:lnSpc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+mj-ea"/>
                <a:cs typeface="+mn-ea"/>
              </a:rPr>
              <a:t>Download 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+mj-ea"/>
                <a:cs typeface="+mn-ea"/>
              </a:rPr>
              <a:t>IDEs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+mj-ea"/>
                <a:cs typeface="+mn-ea"/>
              </a:rPr>
              <a:t> – 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+mj-ea"/>
                <a:cs typeface="+mn-ea"/>
              </a:rPr>
              <a:t>Pycharm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+mj-ea"/>
                <a:cs typeface="+mn-ea"/>
              </a:rPr>
              <a:t> Community Link</a:t>
            </a:r>
          </a:p>
          <a:p>
            <a:pPr algn="ctr" fontAlgn="base"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+mj-ea"/>
                <a:cs typeface="+mn-ea"/>
              </a:rPr>
              <a:t>https://www.jetbrains.com/pycharm/download/#section=windows 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+mj-ea"/>
                <a:cs typeface="+mn-ea"/>
              </a:rPr>
              <a:t>                       </a:t>
            </a:r>
            <a:endParaRPr lang="fr-FR" dirty="0">
              <a:solidFill>
                <a:schemeClr val="accent3">
                  <a:lumMod val="50000"/>
                </a:schemeClr>
              </a:solidFill>
              <a:latin typeface="+mj-ea"/>
              <a:cs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A9C1BE-C84C-4EE3-8F35-F7FC3E90C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481" y="3268055"/>
            <a:ext cx="6326155" cy="31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3108" y="392156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  <a:sym typeface="+mn-lt"/>
              </a:rPr>
              <a:t>Creating python project and file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0" name="PA_形状 4644"/>
          <p:cNvSpPr/>
          <p:nvPr>
            <p:custDataLst>
              <p:tags r:id="rId2"/>
            </p:custDataLst>
          </p:nvPr>
        </p:nvSpPr>
        <p:spPr>
          <a:xfrm>
            <a:off x="-493993" y="1552385"/>
            <a:ext cx="10984142" cy="4206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59" extrusionOk="0">
                <a:moveTo>
                  <a:pt x="0" y="11881"/>
                </a:moveTo>
                <a:cubicBezTo>
                  <a:pt x="1060" y="7692"/>
                  <a:pt x="3310" y="5945"/>
                  <a:pt x="5254" y="7796"/>
                </a:cubicBezTo>
                <a:cubicBezTo>
                  <a:pt x="7606" y="10036"/>
                  <a:pt x="8550" y="16859"/>
                  <a:pt x="10976" y="18786"/>
                </a:cubicBezTo>
                <a:cubicBezTo>
                  <a:pt x="14518" y="21600"/>
                  <a:pt x="17361" y="13534"/>
                  <a:pt x="19648" y="5955"/>
                </a:cubicBezTo>
                <a:cubicBezTo>
                  <a:pt x="20264" y="3912"/>
                  <a:pt x="20915" y="1926"/>
                  <a:pt x="21600" y="0"/>
                </a:cubicBezTo>
              </a:path>
            </a:pathLst>
          </a:custGeom>
          <a:noFill/>
          <a:ln w="25400" cap="rnd" cmpd="sng" algn="ctr">
            <a:solidFill>
              <a:srgbClr val="A6A6A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1" name="PA_形状 4645"/>
          <p:cNvSpPr/>
          <p:nvPr>
            <p:custDataLst>
              <p:tags r:id="rId3"/>
            </p:custDataLst>
          </p:nvPr>
        </p:nvSpPr>
        <p:spPr>
          <a:xfrm rot="21314482">
            <a:off x="10052373" y="1089224"/>
            <a:ext cx="926351" cy="926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258" extrusionOk="0">
                <a:moveTo>
                  <a:pt x="5765" y="18592"/>
                </a:moveTo>
                <a:cubicBezTo>
                  <a:pt x="5942" y="18678"/>
                  <a:pt x="6028" y="18769"/>
                  <a:pt x="6206" y="18856"/>
                </a:cubicBezTo>
                <a:cubicBezTo>
                  <a:pt x="6028" y="19033"/>
                  <a:pt x="5852" y="19300"/>
                  <a:pt x="5674" y="19477"/>
                </a:cubicBezTo>
                <a:cubicBezTo>
                  <a:pt x="3638" y="21514"/>
                  <a:pt x="12" y="21246"/>
                  <a:pt x="12" y="21246"/>
                </a:cubicBezTo>
                <a:cubicBezTo>
                  <a:pt x="12" y="21246"/>
                  <a:pt x="-256" y="17619"/>
                  <a:pt x="1780" y="15583"/>
                </a:cubicBezTo>
                <a:cubicBezTo>
                  <a:pt x="1957" y="15406"/>
                  <a:pt x="2225" y="15229"/>
                  <a:pt x="2402" y="15051"/>
                </a:cubicBezTo>
                <a:cubicBezTo>
                  <a:pt x="2489" y="15229"/>
                  <a:pt x="2575" y="15315"/>
                  <a:pt x="2666" y="15492"/>
                </a:cubicBezTo>
                <a:cubicBezTo>
                  <a:pt x="1338" y="17173"/>
                  <a:pt x="1516" y="19741"/>
                  <a:pt x="1516" y="19741"/>
                </a:cubicBezTo>
                <a:cubicBezTo>
                  <a:pt x="1516" y="19741"/>
                  <a:pt x="4084" y="19919"/>
                  <a:pt x="5765" y="18592"/>
                </a:cubicBezTo>
                <a:cubicBezTo>
                  <a:pt x="5765" y="18592"/>
                  <a:pt x="5765" y="18592"/>
                  <a:pt x="5765" y="18592"/>
                </a:cubicBezTo>
                <a:close/>
                <a:moveTo>
                  <a:pt x="15059" y="7966"/>
                </a:moveTo>
                <a:cubicBezTo>
                  <a:pt x="14086" y="7966"/>
                  <a:pt x="13291" y="7171"/>
                  <a:pt x="13291" y="6199"/>
                </a:cubicBezTo>
                <a:cubicBezTo>
                  <a:pt x="13291" y="5222"/>
                  <a:pt x="14086" y="4426"/>
                  <a:pt x="15059" y="4426"/>
                </a:cubicBezTo>
                <a:cubicBezTo>
                  <a:pt x="16036" y="4426"/>
                  <a:pt x="16831" y="5222"/>
                  <a:pt x="16831" y="6199"/>
                </a:cubicBezTo>
                <a:cubicBezTo>
                  <a:pt x="16831" y="7171"/>
                  <a:pt x="16036" y="7966"/>
                  <a:pt x="15059" y="7966"/>
                </a:cubicBezTo>
                <a:cubicBezTo>
                  <a:pt x="15059" y="7966"/>
                  <a:pt x="15059" y="7966"/>
                  <a:pt x="15059" y="7966"/>
                </a:cubicBezTo>
                <a:close/>
                <a:moveTo>
                  <a:pt x="21258" y="0"/>
                </a:moveTo>
                <a:cubicBezTo>
                  <a:pt x="21258" y="0"/>
                  <a:pt x="18067" y="-86"/>
                  <a:pt x="14882" y="1504"/>
                </a:cubicBezTo>
                <a:cubicBezTo>
                  <a:pt x="13909" y="1949"/>
                  <a:pt x="12845" y="2658"/>
                  <a:pt x="11960" y="3540"/>
                </a:cubicBezTo>
                <a:cubicBezTo>
                  <a:pt x="10529" y="4975"/>
                  <a:pt x="8307" y="7608"/>
                  <a:pt x="6556" y="9739"/>
                </a:cubicBezTo>
                <a:lnTo>
                  <a:pt x="2666" y="9739"/>
                </a:lnTo>
                <a:lnTo>
                  <a:pt x="894" y="12393"/>
                </a:lnTo>
                <a:lnTo>
                  <a:pt x="3897" y="13204"/>
                </a:lnTo>
                <a:cubicBezTo>
                  <a:pt x="3906" y="13314"/>
                  <a:pt x="3937" y="13465"/>
                  <a:pt x="4019" y="13671"/>
                </a:cubicBezTo>
                <a:lnTo>
                  <a:pt x="3552" y="14697"/>
                </a:lnTo>
                <a:cubicBezTo>
                  <a:pt x="3552" y="14697"/>
                  <a:pt x="3375" y="15051"/>
                  <a:pt x="4702" y="16466"/>
                </a:cubicBezTo>
                <a:cubicBezTo>
                  <a:pt x="6119" y="17883"/>
                  <a:pt x="6561" y="17705"/>
                  <a:pt x="6561" y="17705"/>
                </a:cubicBezTo>
                <a:lnTo>
                  <a:pt x="7663" y="17204"/>
                </a:lnTo>
                <a:cubicBezTo>
                  <a:pt x="7827" y="17256"/>
                  <a:pt x="7948" y="17274"/>
                  <a:pt x="8030" y="17274"/>
                </a:cubicBezTo>
                <a:lnTo>
                  <a:pt x="8864" y="20360"/>
                </a:lnTo>
                <a:lnTo>
                  <a:pt x="11519" y="18592"/>
                </a:lnTo>
                <a:lnTo>
                  <a:pt x="11519" y="14580"/>
                </a:lnTo>
                <a:cubicBezTo>
                  <a:pt x="13663" y="12847"/>
                  <a:pt x="16295" y="10668"/>
                  <a:pt x="17717" y="9294"/>
                </a:cubicBezTo>
                <a:cubicBezTo>
                  <a:pt x="18603" y="8412"/>
                  <a:pt x="19308" y="7349"/>
                  <a:pt x="19840" y="6376"/>
                </a:cubicBezTo>
                <a:cubicBezTo>
                  <a:pt x="21344" y="3186"/>
                  <a:pt x="21258" y="0"/>
                  <a:pt x="21258" y="0"/>
                </a:cubicBezTo>
                <a:cubicBezTo>
                  <a:pt x="21258" y="0"/>
                  <a:pt x="21258" y="0"/>
                  <a:pt x="21258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99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4" name="PA_形状 4649"/>
          <p:cNvSpPr/>
          <p:nvPr>
            <p:custDataLst>
              <p:tags r:id="rId4"/>
            </p:custDataLst>
          </p:nvPr>
        </p:nvSpPr>
        <p:spPr>
          <a:xfrm>
            <a:off x="-342323" y="3293607"/>
            <a:ext cx="3404026" cy="3404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PA_形状 4662"/>
          <p:cNvSpPr/>
          <p:nvPr>
            <p:custDataLst>
              <p:tags r:id="rId5"/>
            </p:custDataLst>
          </p:nvPr>
        </p:nvSpPr>
        <p:spPr>
          <a:xfrm rot="10594">
            <a:off x="60318" y="4361197"/>
            <a:ext cx="2653761" cy="67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33" tIns="67733" rIns="67733" bIns="67733" numCol="1" anchor="ctr">
            <a:noAutofit/>
          </a:bodyPr>
          <a:lstStyle/>
          <a:p>
            <a:pPr algn="ctr" defTabSz="412746">
              <a:spcBef>
                <a:spcPts val="300"/>
              </a:spcBef>
              <a:defRPr sz="1800"/>
            </a:pPr>
            <a:endParaRPr lang="en-US" sz="2400" kern="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39" name="PA_形状 4664"/>
          <p:cNvSpPr/>
          <p:nvPr>
            <p:custDataLst>
              <p:tags r:id="rId6"/>
            </p:custDataLst>
          </p:nvPr>
        </p:nvSpPr>
        <p:spPr>
          <a:xfrm rot="10594">
            <a:off x="283623" y="4607490"/>
            <a:ext cx="2531209" cy="6066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noAutofit/>
          </a:bodyPr>
          <a:lstStyle>
            <a:lvl1pPr algn="l">
              <a:lnSpc>
                <a:spcPts val="15600"/>
              </a:lnSpc>
              <a:spcBef>
                <a:spcPts val="600"/>
              </a:spcBef>
              <a:defRPr sz="10000" spc="0">
                <a:solidFill>
                  <a:srgbClr val="F5D328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defTabSz="412746" eaLnBrk="1" fontAlgn="auto" hangingPunct="1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en-US" sz="5066" b="1" kern="0" dirty="0">
                <a:solidFill>
                  <a:srgbClr val="FFFFFF"/>
                </a:solidFill>
                <a:latin typeface="+mj-lt"/>
                <a:ea typeface="+mn-ea"/>
                <a:cs typeface="+mn-ea"/>
                <a:sym typeface="+mn-lt"/>
              </a:rPr>
              <a:t> 5 Steps</a:t>
            </a:r>
            <a:endParaRPr sz="5066" b="1" kern="0" dirty="0">
              <a:solidFill>
                <a:srgbClr val="FFFFFF"/>
              </a:solidFill>
              <a:latin typeface="+mj-lt"/>
              <a:ea typeface="+mn-ea"/>
              <a:cs typeface="+mn-ea"/>
              <a:sym typeface="+mn-lt"/>
            </a:endParaRPr>
          </a:p>
        </p:txBody>
      </p:sp>
      <p:grpSp>
        <p:nvGrpSpPr>
          <p:cNvPr id="146" name="PA_组合 145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2100066" y="3069780"/>
            <a:ext cx="1363440" cy="3968262"/>
            <a:chOff x="597712" y="2415605"/>
            <a:chExt cx="1076110" cy="3131998"/>
          </a:xfrm>
        </p:grpSpPr>
        <p:sp>
          <p:nvSpPr>
            <p:cNvPr id="14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bg1"/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9" name="PA_组合 148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706347" y="4671211"/>
            <a:ext cx="1363440" cy="3968262"/>
            <a:chOff x="597712" y="2415605"/>
            <a:chExt cx="1076110" cy="3131998"/>
          </a:xfrm>
        </p:grpSpPr>
        <p:sp>
          <p:nvSpPr>
            <p:cNvPr id="15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2" name="PA_组合 151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5916147" y="5053911"/>
            <a:ext cx="1363440" cy="3968262"/>
            <a:chOff x="597712" y="2415605"/>
            <a:chExt cx="1076110" cy="3131998"/>
          </a:xfrm>
        </p:grpSpPr>
        <p:sp>
          <p:nvSpPr>
            <p:cNvPr id="15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5" name="PA_组合 154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7715739" y="3648899"/>
            <a:ext cx="1363440" cy="3968262"/>
            <a:chOff x="597712" y="2415605"/>
            <a:chExt cx="1076110" cy="3131998"/>
          </a:xfrm>
        </p:grpSpPr>
        <p:sp>
          <p:nvSpPr>
            <p:cNvPr id="15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8" name="PA_组合 157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8572109" y="2111587"/>
            <a:ext cx="1546532" cy="3945280"/>
            <a:chOff x="399385" y="2415605"/>
            <a:chExt cx="1220617" cy="3113859"/>
          </a:xfrm>
        </p:grpSpPr>
        <p:sp>
          <p:nvSpPr>
            <p:cNvPr id="159" name="等腰三角形 9"/>
            <p:cNvSpPr/>
            <p:nvPr/>
          </p:nvSpPr>
          <p:spPr>
            <a:xfrm rot="10800000">
              <a:off x="399385" y="2890220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PA_任意多边形 36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551834" y="3437616"/>
            <a:ext cx="464323" cy="435769"/>
          </a:xfrm>
          <a:custGeom>
            <a:avLst/>
            <a:gdLst>
              <a:gd name="connsiteX0" fmla="*/ 65187 w 464323"/>
              <a:gd name="connsiteY0" fmla="*/ 348457 h 435769"/>
              <a:gd name="connsiteX1" fmla="*/ 399141 w 464323"/>
              <a:gd name="connsiteY1" fmla="*/ 348457 h 435769"/>
              <a:gd name="connsiteX2" fmla="*/ 406384 w 464323"/>
              <a:gd name="connsiteY2" fmla="*/ 355601 h 435769"/>
              <a:gd name="connsiteX3" fmla="*/ 399141 w 464323"/>
              <a:gd name="connsiteY3" fmla="*/ 362744 h 435769"/>
              <a:gd name="connsiteX4" fmla="*/ 65187 w 464323"/>
              <a:gd name="connsiteY4" fmla="*/ 362744 h 435769"/>
              <a:gd name="connsiteX5" fmla="*/ 57944 w 464323"/>
              <a:gd name="connsiteY5" fmla="*/ 355601 h 435769"/>
              <a:gd name="connsiteX6" fmla="*/ 65187 w 464323"/>
              <a:gd name="connsiteY6" fmla="*/ 348457 h 435769"/>
              <a:gd name="connsiteX7" fmla="*/ 65187 w 464323"/>
              <a:gd name="connsiteY7" fmla="*/ 304800 h 435769"/>
              <a:gd name="connsiteX8" fmla="*/ 399141 w 464323"/>
              <a:gd name="connsiteY8" fmla="*/ 304800 h 435769"/>
              <a:gd name="connsiteX9" fmla="*/ 406384 w 464323"/>
              <a:gd name="connsiteY9" fmla="*/ 311944 h 435769"/>
              <a:gd name="connsiteX10" fmla="*/ 399141 w 464323"/>
              <a:gd name="connsiteY10" fmla="*/ 319087 h 435769"/>
              <a:gd name="connsiteX11" fmla="*/ 65187 w 464323"/>
              <a:gd name="connsiteY11" fmla="*/ 319087 h 435769"/>
              <a:gd name="connsiteX12" fmla="*/ 57944 w 464323"/>
              <a:gd name="connsiteY12" fmla="*/ 311944 h 435769"/>
              <a:gd name="connsiteX13" fmla="*/ 65187 w 464323"/>
              <a:gd name="connsiteY13" fmla="*/ 304800 h 435769"/>
              <a:gd name="connsiteX14" fmla="*/ 65187 w 464323"/>
              <a:gd name="connsiteY14" fmla="*/ 261144 h 435769"/>
              <a:gd name="connsiteX15" fmla="*/ 399141 w 464323"/>
              <a:gd name="connsiteY15" fmla="*/ 261144 h 435769"/>
              <a:gd name="connsiteX16" fmla="*/ 406384 w 464323"/>
              <a:gd name="connsiteY16" fmla="*/ 268288 h 435769"/>
              <a:gd name="connsiteX17" fmla="*/ 399141 w 464323"/>
              <a:gd name="connsiteY17" fmla="*/ 275431 h 435769"/>
              <a:gd name="connsiteX18" fmla="*/ 65187 w 464323"/>
              <a:gd name="connsiteY18" fmla="*/ 275431 h 435769"/>
              <a:gd name="connsiteX19" fmla="*/ 57944 w 464323"/>
              <a:gd name="connsiteY19" fmla="*/ 268288 h 435769"/>
              <a:gd name="connsiteX20" fmla="*/ 65187 w 464323"/>
              <a:gd name="connsiteY20" fmla="*/ 261144 h 435769"/>
              <a:gd name="connsiteX21" fmla="*/ 65187 w 464323"/>
              <a:gd name="connsiteY21" fmla="*/ 217488 h 435769"/>
              <a:gd name="connsiteX22" fmla="*/ 399141 w 464323"/>
              <a:gd name="connsiteY22" fmla="*/ 217488 h 435769"/>
              <a:gd name="connsiteX23" fmla="*/ 406384 w 464323"/>
              <a:gd name="connsiteY23" fmla="*/ 224632 h 435769"/>
              <a:gd name="connsiteX24" fmla="*/ 399141 w 464323"/>
              <a:gd name="connsiteY24" fmla="*/ 231775 h 435769"/>
              <a:gd name="connsiteX25" fmla="*/ 65187 w 464323"/>
              <a:gd name="connsiteY25" fmla="*/ 231775 h 435769"/>
              <a:gd name="connsiteX26" fmla="*/ 57944 w 464323"/>
              <a:gd name="connsiteY26" fmla="*/ 224632 h 435769"/>
              <a:gd name="connsiteX27" fmla="*/ 65187 w 464323"/>
              <a:gd name="connsiteY27" fmla="*/ 217488 h 435769"/>
              <a:gd name="connsiteX28" fmla="*/ 224747 w 464323"/>
              <a:gd name="connsiteY28" fmla="*/ 173832 h 435769"/>
              <a:gd name="connsiteX29" fmla="*/ 399133 w 464323"/>
              <a:gd name="connsiteY29" fmla="*/ 173832 h 435769"/>
              <a:gd name="connsiteX30" fmla="*/ 406401 w 464323"/>
              <a:gd name="connsiteY30" fmla="*/ 181373 h 435769"/>
              <a:gd name="connsiteX31" fmla="*/ 399133 w 464323"/>
              <a:gd name="connsiteY31" fmla="*/ 188912 h 435769"/>
              <a:gd name="connsiteX32" fmla="*/ 224747 w 464323"/>
              <a:gd name="connsiteY32" fmla="*/ 188912 h 435769"/>
              <a:gd name="connsiteX33" fmla="*/ 217488 w 464323"/>
              <a:gd name="connsiteY33" fmla="*/ 181373 h 435769"/>
              <a:gd name="connsiteX34" fmla="*/ 224747 w 464323"/>
              <a:gd name="connsiteY34" fmla="*/ 173832 h 435769"/>
              <a:gd name="connsiteX35" fmla="*/ 224764 w 464323"/>
              <a:gd name="connsiteY35" fmla="*/ 130175 h 435769"/>
              <a:gd name="connsiteX36" fmla="*/ 297525 w 464323"/>
              <a:gd name="connsiteY36" fmla="*/ 130175 h 435769"/>
              <a:gd name="connsiteX37" fmla="*/ 304801 w 464323"/>
              <a:gd name="connsiteY37" fmla="*/ 137716 h 435769"/>
              <a:gd name="connsiteX38" fmla="*/ 297525 w 464323"/>
              <a:gd name="connsiteY38" fmla="*/ 145256 h 435769"/>
              <a:gd name="connsiteX39" fmla="*/ 224764 w 464323"/>
              <a:gd name="connsiteY39" fmla="*/ 145256 h 435769"/>
              <a:gd name="connsiteX40" fmla="*/ 217488 w 464323"/>
              <a:gd name="connsiteY40" fmla="*/ 137716 h 435769"/>
              <a:gd name="connsiteX41" fmla="*/ 224764 w 464323"/>
              <a:gd name="connsiteY41" fmla="*/ 130175 h 435769"/>
              <a:gd name="connsiteX42" fmla="*/ 87042 w 464323"/>
              <a:gd name="connsiteY42" fmla="*/ 101402 h 435769"/>
              <a:gd name="connsiteX43" fmla="*/ 87042 w 464323"/>
              <a:gd name="connsiteY43" fmla="*/ 159743 h 435769"/>
              <a:gd name="connsiteX44" fmla="*/ 159809 w 464323"/>
              <a:gd name="connsiteY44" fmla="*/ 159743 h 435769"/>
              <a:gd name="connsiteX45" fmla="*/ 159809 w 464323"/>
              <a:gd name="connsiteY45" fmla="*/ 101402 h 435769"/>
              <a:gd name="connsiteX46" fmla="*/ 224764 w 464323"/>
              <a:gd name="connsiteY46" fmla="*/ 86519 h 435769"/>
              <a:gd name="connsiteX47" fmla="*/ 297525 w 464323"/>
              <a:gd name="connsiteY47" fmla="*/ 86519 h 435769"/>
              <a:gd name="connsiteX48" fmla="*/ 304801 w 464323"/>
              <a:gd name="connsiteY48" fmla="*/ 94060 h 435769"/>
              <a:gd name="connsiteX49" fmla="*/ 297525 w 464323"/>
              <a:gd name="connsiteY49" fmla="*/ 101599 h 435769"/>
              <a:gd name="connsiteX50" fmla="*/ 224764 w 464323"/>
              <a:gd name="connsiteY50" fmla="*/ 101599 h 435769"/>
              <a:gd name="connsiteX51" fmla="*/ 217488 w 464323"/>
              <a:gd name="connsiteY51" fmla="*/ 94060 h 435769"/>
              <a:gd name="connsiteX52" fmla="*/ 224764 w 464323"/>
              <a:gd name="connsiteY52" fmla="*/ 86519 h 435769"/>
              <a:gd name="connsiteX53" fmla="*/ 72490 w 464323"/>
              <a:gd name="connsiteY53" fmla="*/ 72232 h 435769"/>
              <a:gd name="connsiteX54" fmla="*/ 174361 w 464323"/>
              <a:gd name="connsiteY54" fmla="*/ 72232 h 435769"/>
              <a:gd name="connsiteX55" fmla="*/ 188907 w 464323"/>
              <a:gd name="connsiteY55" fmla="*/ 86817 h 435769"/>
              <a:gd name="connsiteX56" fmla="*/ 188907 w 464323"/>
              <a:gd name="connsiteY56" fmla="*/ 174328 h 435769"/>
              <a:gd name="connsiteX57" fmla="*/ 174361 w 464323"/>
              <a:gd name="connsiteY57" fmla="*/ 188908 h 435769"/>
              <a:gd name="connsiteX58" fmla="*/ 72490 w 464323"/>
              <a:gd name="connsiteY58" fmla="*/ 188908 h 435769"/>
              <a:gd name="connsiteX59" fmla="*/ 57944 w 464323"/>
              <a:gd name="connsiteY59" fmla="*/ 174328 h 435769"/>
              <a:gd name="connsiteX60" fmla="*/ 57944 w 464323"/>
              <a:gd name="connsiteY60" fmla="*/ 86817 h 435769"/>
              <a:gd name="connsiteX61" fmla="*/ 72490 w 464323"/>
              <a:gd name="connsiteY61" fmla="*/ 72232 h 435769"/>
              <a:gd name="connsiteX62" fmla="*/ 348258 w 464323"/>
              <a:gd name="connsiteY62" fmla="*/ 29051 h 435769"/>
              <a:gd name="connsiteX63" fmla="*/ 348258 w 464323"/>
              <a:gd name="connsiteY63" fmla="*/ 87154 h 435769"/>
              <a:gd name="connsiteX64" fmla="*/ 348215 w 464323"/>
              <a:gd name="connsiteY64" fmla="*/ 87154 h 435769"/>
              <a:gd name="connsiteX65" fmla="*/ 377237 w 464323"/>
              <a:gd name="connsiteY65" fmla="*/ 116205 h 435769"/>
              <a:gd name="connsiteX66" fmla="*/ 391747 w 464323"/>
              <a:gd name="connsiteY66" fmla="*/ 116205 h 435769"/>
              <a:gd name="connsiteX67" fmla="*/ 435323 w 464323"/>
              <a:gd name="connsiteY67" fmla="*/ 116205 h 435769"/>
              <a:gd name="connsiteX68" fmla="*/ 43511 w 464323"/>
              <a:gd name="connsiteY68" fmla="*/ 29051 h 435769"/>
              <a:gd name="connsiteX69" fmla="*/ 29000 w 464323"/>
              <a:gd name="connsiteY69" fmla="*/ 43577 h 435769"/>
              <a:gd name="connsiteX70" fmla="*/ 29000 w 464323"/>
              <a:gd name="connsiteY70" fmla="*/ 392192 h 435769"/>
              <a:gd name="connsiteX71" fmla="*/ 43511 w 464323"/>
              <a:gd name="connsiteY71" fmla="*/ 406718 h 435769"/>
              <a:gd name="connsiteX72" fmla="*/ 420812 w 464323"/>
              <a:gd name="connsiteY72" fmla="*/ 406718 h 435769"/>
              <a:gd name="connsiteX73" fmla="*/ 435323 w 464323"/>
              <a:gd name="connsiteY73" fmla="*/ 392192 h 435769"/>
              <a:gd name="connsiteX74" fmla="*/ 435323 w 464323"/>
              <a:gd name="connsiteY74" fmla="*/ 130731 h 435769"/>
              <a:gd name="connsiteX75" fmla="*/ 391747 w 464323"/>
              <a:gd name="connsiteY75" fmla="*/ 130731 h 435769"/>
              <a:gd name="connsiteX76" fmla="*/ 377237 w 464323"/>
              <a:gd name="connsiteY76" fmla="*/ 130731 h 435769"/>
              <a:gd name="connsiteX77" fmla="*/ 333704 w 464323"/>
              <a:gd name="connsiteY77" fmla="*/ 87154 h 435769"/>
              <a:gd name="connsiteX78" fmla="*/ 333747 w 464323"/>
              <a:gd name="connsiteY78" fmla="*/ 87154 h 435769"/>
              <a:gd name="connsiteX79" fmla="*/ 333747 w 464323"/>
              <a:gd name="connsiteY79" fmla="*/ 29051 h 435769"/>
              <a:gd name="connsiteX80" fmla="*/ 43511 w 464323"/>
              <a:gd name="connsiteY80" fmla="*/ 0 h 435769"/>
              <a:gd name="connsiteX81" fmla="*/ 348258 w 464323"/>
              <a:gd name="connsiteY81" fmla="*/ 0 h 435769"/>
              <a:gd name="connsiteX82" fmla="*/ 368767 w 464323"/>
              <a:gd name="connsiteY82" fmla="*/ 8493 h 435769"/>
              <a:gd name="connsiteX83" fmla="*/ 455831 w 464323"/>
              <a:gd name="connsiteY83" fmla="*/ 95647 h 435769"/>
              <a:gd name="connsiteX84" fmla="*/ 464323 w 464323"/>
              <a:gd name="connsiteY84" fmla="*/ 116205 h 435769"/>
              <a:gd name="connsiteX85" fmla="*/ 464323 w 464323"/>
              <a:gd name="connsiteY85" fmla="*/ 392192 h 435769"/>
              <a:gd name="connsiteX86" fmla="*/ 420812 w 464323"/>
              <a:gd name="connsiteY86" fmla="*/ 435769 h 435769"/>
              <a:gd name="connsiteX87" fmla="*/ 43511 w 464323"/>
              <a:gd name="connsiteY87" fmla="*/ 435769 h 435769"/>
              <a:gd name="connsiteX88" fmla="*/ 0 w 464323"/>
              <a:gd name="connsiteY88" fmla="*/ 392192 h 435769"/>
              <a:gd name="connsiteX89" fmla="*/ 0 w 464323"/>
              <a:gd name="connsiteY89" fmla="*/ 43577 h 435769"/>
              <a:gd name="connsiteX90" fmla="*/ 43511 w 464323"/>
              <a:gd name="connsiteY90" fmla="*/ 0 h 43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64323" h="435769">
                <a:moveTo>
                  <a:pt x="65187" y="348457"/>
                </a:moveTo>
                <a:lnTo>
                  <a:pt x="399141" y="348457"/>
                </a:lnTo>
                <a:cubicBezTo>
                  <a:pt x="403125" y="348457"/>
                  <a:pt x="406384" y="351652"/>
                  <a:pt x="406384" y="355601"/>
                </a:cubicBezTo>
                <a:cubicBezTo>
                  <a:pt x="406384" y="359536"/>
                  <a:pt x="403125" y="362744"/>
                  <a:pt x="399141" y="362744"/>
                </a:cubicBezTo>
                <a:lnTo>
                  <a:pt x="65187" y="362744"/>
                </a:lnTo>
                <a:cubicBezTo>
                  <a:pt x="61187" y="362744"/>
                  <a:pt x="57944" y="359536"/>
                  <a:pt x="57944" y="355601"/>
                </a:cubicBezTo>
                <a:cubicBezTo>
                  <a:pt x="57944" y="351652"/>
                  <a:pt x="61187" y="348457"/>
                  <a:pt x="65187" y="348457"/>
                </a:cubicBezTo>
                <a:close/>
                <a:moveTo>
                  <a:pt x="65187" y="304800"/>
                </a:moveTo>
                <a:lnTo>
                  <a:pt x="399141" y="304800"/>
                </a:lnTo>
                <a:cubicBezTo>
                  <a:pt x="403125" y="304800"/>
                  <a:pt x="406384" y="307995"/>
                  <a:pt x="406384" y="311944"/>
                </a:cubicBezTo>
                <a:cubicBezTo>
                  <a:pt x="406384" y="315879"/>
                  <a:pt x="403125" y="319087"/>
                  <a:pt x="399141" y="319087"/>
                </a:cubicBezTo>
                <a:lnTo>
                  <a:pt x="65187" y="319087"/>
                </a:lnTo>
                <a:cubicBezTo>
                  <a:pt x="61187" y="319087"/>
                  <a:pt x="57944" y="315879"/>
                  <a:pt x="57944" y="311944"/>
                </a:cubicBezTo>
                <a:cubicBezTo>
                  <a:pt x="57944" y="307995"/>
                  <a:pt x="61187" y="304800"/>
                  <a:pt x="65187" y="304800"/>
                </a:cubicBezTo>
                <a:close/>
                <a:moveTo>
                  <a:pt x="65187" y="261144"/>
                </a:moveTo>
                <a:lnTo>
                  <a:pt x="399141" y="261144"/>
                </a:lnTo>
                <a:cubicBezTo>
                  <a:pt x="403125" y="261144"/>
                  <a:pt x="406384" y="264339"/>
                  <a:pt x="406384" y="268288"/>
                </a:cubicBezTo>
                <a:cubicBezTo>
                  <a:pt x="406384" y="272223"/>
                  <a:pt x="403125" y="275431"/>
                  <a:pt x="399141" y="275431"/>
                </a:cubicBezTo>
                <a:lnTo>
                  <a:pt x="65187" y="275431"/>
                </a:lnTo>
                <a:cubicBezTo>
                  <a:pt x="61187" y="275431"/>
                  <a:pt x="57944" y="272223"/>
                  <a:pt x="57944" y="268288"/>
                </a:cubicBezTo>
                <a:cubicBezTo>
                  <a:pt x="57944" y="264339"/>
                  <a:pt x="61187" y="261144"/>
                  <a:pt x="65187" y="261144"/>
                </a:cubicBezTo>
                <a:close/>
                <a:moveTo>
                  <a:pt x="65187" y="217488"/>
                </a:moveTo>
                <a:lnTo>
                  <a:pt x="399141" y="217488"/>
                </a:lnTo>
                <a:cubicBezTo>
                  <a:pt x="403125" y="217488"/>
                  <a:pt x="406384" y="220683"/>
                  <a:pt x="406384" y="224632"/>
                </a:cubicBezTo>
                <a:cubicBezTo>
                  <a:pt x="406384" y="228580"/>
                  <a:pt x="403125" y="231775"/>
                  <a:pt x="399141" y="231775"/>
                </a:cubicBezTo>
                <a:lnTo>
                  <a:pt x="65187" y="231775"/>
                </a:lnTo>
                <a:cubicBezTo>
                  <a:pt x="61187" y="231775"/>
                  <a:pt x="57944" y="228580"/>
                  <a:pt x="57944" y="224632"/>
                </a:cubicBezTo>
                <a:cubicBezTo>
                  <a:pt x="57944" y="220683"/>
                  <a:pt x="61187" y="217488"/>
                  <a:pt x="65187" y="217488"/>
                </a:cubicBezTo>
                <a:close/>
                <a:moveTo>
                  <a:pt x="224747" y="173832"/>
                </a:moveTo>
                <a:lnTo>
                  <a:pt x="399133" y="173832"/>
                </a:lnTo>
                <a:cubicBezTo>
                  <a:pt x="403130" y="173832"/>
                  <a:pt x="406401" y="177204"/>
                  <a:pt x="406401" y="181373"/>
                </a:cubicBezTo>
                <a:cubicBezTo>
                  <a:pt x="406401" y="185540"/>
                  <a:pt x="403130" y="188912"/>
                  <a:pt x="399133" y="188912"/>
                </a:cubicBezTo>
                <a:lnTo>
                  <a:pt x="224747" y="188912"/>
                </a:lnTo>
                <a:cubicBezTo>
                  <a:pt x="220715" y="188912"/>
                  <a:pt x="217488" y="185540"/>
                  <a:pt x="217488" y="181373"/>
                </a:cubicBezTo>
                <a:cubicBezTo>
                  <a:pt x="217488" y="177204"/>
                  <a:pt x="220715" y="173832"/>
                  <a:pt x="224747" y="173832"/>
                </a:cubicBezTo>
                <a:close/>
                <a:moveTo>
                  <a:pt x="224764" y="130175"/>
                </a:moveTo>
                <a:lnTo>
                  <a:pt x="297525" y="130175"/>
                </a:lnTo>
                <a:cubicBezTo>
                  <a:pt x="301531" y="130175"/>
                  <a:pt x="304801" y="133548"/>
                  <a:pt x="304801" y="137716"/>
                </a:cubicBezTo>
                <a:cubicBezTo>
                  <a:pt x="304801" y="141884"/>
                  <a:pt x="301531" y="145256"/>
                  <a:pt x="297525" y="145256"/>
                </a:cubicBezTo>
                <a:lnTo>
                  <a:pt x="224764" y="145256"/>
                </a:lnTo>
                <a:cubicBezTo>
                  <a:pt x="220726" y="145256"/>
                  <a:pt x="217488" y="141884"/>
                  <a:pt x="217488" y="137716"/>
                </a:cubicBezTo>
                <a:cubicBezTo>
                  <a:pt x="217488" y="133548"/>
                  <a:pt x="220726" y="130175"/>
                  <a:pt x="224764" y="130175"/>
                </a:cubicBezTo>
                <a:close/>
                <a:moveTo>
                  <a:pt x="87042" y="101402"/>
                </a:moveTo>
                <a:cubicBezTo>
                  <a:pt x="87042" y="101402"/>
                  <a:pt x="87042" y="159743"/>
                  <a:pt x="87042" y="159743"/>
                </a:cubicBezTo>
                <a:lnTo>
                  <a:pt x="159809" y="159743"/>
                </a:lnTo>
                <a:lnTo>
                  <a:pt x="159809" y="101402"/>
                </a:lnTo>
                <a:close/>
                <a:moveTo>
                  <a:pt x="224764" y="86519"/>
                </a:moveTo>
                <a:lnTo>
                  <a:pt x="297525" y="86519"/>
                </a:lnTo>
                <a:cubicBezTo>
                  <a:pt x="301531" y="86519"/>
                  <a:pt x="304801" y="89891"/>
                  <a:pt x="304801" y="94060"/>
                </a:cubicBezTo>
                <a:cubicBezTo>
                  <a:pt x="304801" y="98227"/>
                  <a:pt x="301531" y="101599"/>
                  <a:pt x="297525" y="101599"/>
                </a:cubicBezTo>
                <a:lnTo>
                  <a:pt x="224764" y="101599"/>
                </a:lnTo>
                <a:cubicBezTo>
                  <a:pt x="220726" y="101599"/>
                  <a:pt x="217488" y="98227"/>
                  <a:pt x="217488" y="94060"/>
                </a:cubicBezTo>
                <a:cubicBezTo>
                  <a:pt x="217488" y="89891"/>
                  <a:pt x="220726" y="86519"/>
                  <a:pt x="224764" y="86519"/>
                </a:cubicBezTo>
                <a:close/>
                <a:moveTo>
                  <a:pt x="72490" y="72232"/>
                </a:moveTo>
                <a:lnTo>
                  <a:pt x="174361" y="72232"/>
                </a:lnTo>
                <a:cubicBezTo>
                  <a:pt x="182401" y="72232"/>
                  <a:pt x="188907" y="78752"/>
                  <a:pt x="188907" y="86817"/>
                </a:cubicBezTo>
                <a:lnTo>
                  <a:pt x="188907" y="174328"/>
                </a:lnTo>
                <a:cubicBezTo>
                  <a:pt x="188907" y="182388"/>
                  <a:pt x="182401" y="188908"/>
                  <a:pt x="174361" y="188908"/>
                </a:cubicBezTo>
                <a:lnTo>
                  <a:pt x="72490" y="188908"/>
                </a:lnTo>
                <a:cubicBezTo>
                  <a:pt x="64450" y="188908"/>
                  <a:pt x="57944" y="182388"/>
                  <a:pt x="57944" y="174328"/>
                </a:cubicBezTo>
                <a:lnTo>
                  <a:pt x="57944" y="86817"/>
                </a:lnTo>
                <a:cubicBezTo>
                  <a:pt x="57944" y="78752"/>
                  <a:pt x="64450" y="72232"/>
                  <a:pt x="72490" y="72232"/>
                </a:cubicBezTo>
                <a:close/>
                <a:moveTo>
                  <a:pt x="348258" y="29051"/>
                </a:moveTo>
                <a:lnTo>
                  <a:pt x="348258" y="87154"/>
                </a:lnTo>
                <a:lnTo>
                  <a:pt x="348215" y="87154"/>
                </a:lnTo>
                <a:cubicBezTo>
                  <a:pt x="348215" y="103172"/>
                  <a:pt x="361242" y="116205"/>
                  <a:pt x="377237" y="116205"/>
                </a:cubicBezTo>
                <a:lnTo>
                  <a:pt x="391747" y="116205"/>
                </a:lnTo>
                <a:cubicBezTo>
                  <a:pt x="391747" y="116205"/>
                  <a:pt x="435323" y="116205"/>
                  <a:pt x="435323" y="116205"/>
                </a:cubicBezTo>
                <a:close/>
                <a:moveTo>
                  <a:pt x="43511" y="29051"/>
                </a:moveTo>
                <a:cubicBezTo>
                  <a:pt x="35492" y="29051"/>
                  <a:pt x="29000" y="35547"/>
                  <a:pt x="29000" y="43577"/>
                </a:cubicBezTo>
                <a:lnTo>
                  <a:pt x="29000" y="392192"/>
                </a:lnTo>
                <a:cubicBezTo>
                  <a:pt x="29000" y="400202"/>
                  <a:pt x="35492" y="406718"/>
                  <a:pt x="43511" y="406718"/>
                </a:cubicBezTo>
                <a:lnTo>
                  <a:pt x="420812" y="406718"/>
                </a:lnTo>
                <a:cubicBezTo>
                  <a:pt x="428830" y="406718"/>
                  <a:pt x="435323" y="400202"/>
                  <a:pt x="435323" y="392192"/>
                </a:cubicBezTo>
                <a:cubicBezTo>
                  <a:pt x="435323" y="392192"/>
                  <a:pt x="435323" y="130731"/>
                  <a:pt x="435323" y="130731"/>
                </a:cubicBezTo>
                <a:lnTo>
                  <a:pt x="391747" y="130731"/>
                </a:lnTo>
                <a:lnTo>
                  <a:pt x="377237" y="130731"/>
                </a:lnTo>
                <a:cubicBezTo>
                  <a:pt x="353202" y="130731"/>
                  <a:pt x="333704" y="111222"/>
                  <a:pt x="333704" y="87154"/>
                </a:cubicBezTo>
                <a:lnTo>
                  <a:pt x="333747" y="87154"/>
                </a:lnTo>
                <a:lnTo>
                  <a:pt x="333747" y="29051"/>
                </a:lnTo>
                <a:close/>
                <a:moveTo>
                  <a:pt x="43511" y="0"/>
                </a:moveTo>
                <a:lnTo>
                  <a:pt x="348258" y="0"/>
                </a:lnTo>
                <a:cubicBezTo>
                  <a:pt x="355933" y="0"/>
                  <a:pt x="363328" y="3046"/>
                  <a:pt x="368767" y="8493"/>
                </a:cubicBezTo>
                <a:lnTo>
                  <a:pt x="455831" y="95647"/>
                </a:lnTo>
                <a:cubicBezTo>
                  <a:pt x="461270" y="101094"/>
                  <a:pt x="464323" y="108498"/>
                  <a:pt x="464323" y="116205"/>
                </a:cubicBezTo>
                <a:lnTo>
                  <a:pt x="464323" y="392192"/>
                </a:lnTo>
                <a:cubicBezTo>
                  <a:pt x="464323" y="416220"/>
                  <a:pt x="444803" y="435769"/>
                  <a:pt x="420812" y="435769"/>
                </a:cubicBezTo>
                <a:lnTo>
                  <a:pt x="43511" y="435769"/>
                </a:lnTo>
                <a:cubicBezTo>
                  <a:pt x="19520" y="435769"/>
                  <a:pt x="0" y="416220"/>
                  <a:pt x="0" y="392192"/>
                </a:cubicBezTo>
                <a:lnTo>
                  <a:pt x="0" y="43577"/>
                </a:lnTo>
                <a:cubicBezTo>
                  <a:pt x="0" y="1952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PA_任意多边形 3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161347" y="5061551"/>
            <a:ext cx="464338" cy="450850"/>
          </a:xfrm>
          <a:custGeom>
            <a:avLst/>
            <a:gdLst>
              <a:gd name="connsiteX0" fmla="*/ 261540 w 464338"/>
              <a:gd name="connsiteY0" fmla="*/ 246856 h 450850"/>
              <a:gd name="connsiteX1" fmla="*/ 290512 w 464338"/>
              <a:gd name="connsiteY1" fmla="*/ 276225 h 450850"/>
              <a:gd name="connsiteX2" fmla="*/ 261540 w 464338"/>
              <a:gd name="connsiteY2" fmla="*/ 305592 h 450850"/>
              <a:gd name="connsiteX3" fmla="*/ 232568 w 464338"/>
              <a:gd name="connsiteY3" fmla="*/ 276225 h 450850"/>
              <a:gd name="connsiteX4" fmla="*/ 261540 w 464338"/>
              <a:gd name="connsiteY4" fmla="*/ 246856 h 450850"/>
              <a:gd name="connsiteX5" fmla="*/ 419120 w 464338"/>
              <a:gd name="connsiteY5" fmla="*/ 213403 h 450850"/>
              <a:gd name="connsiteX6" fmla="*/ 418654 w 464338"/>
              <a:gd name="connsiteY6" fmla="*/ 214300 h 450850"/>
              <a:gd name="connsiteX7" fmla="*/ 415019 w 464338"/>
              <a:gd name="connsiteY7" fmla="*/ 221000 h 450850"/>
              <a:gd name="connsiteX8" fmla="*/ 391786 w 464338"/>
              <a:gd name="connsiteY8" fmla="*/ 232689 h 450850"/>
              <a:gd name="connsiteX9" fmla="*/ 261191 w 464338"/>
              <a:gd name="connsiteY9" fmla="*/ 232689 h 450850"/>
              <a:gd name="connsiteX10" fmla="*/ 217652 w 464338"/>
              <a:gd name="connsiteY10" fmla="*/ 276313 h 450850"/>
              <a:gd name="connsiteX11" fmla="*/ 261191 w 464338"/>
              <a:gd name="connsiteY11" fmla="*/ 319958 h 450850"/>
              <a:gd name="connsiteX12" fmla="*/ 410319 w 464338"/>
              <a:gd name="connsiteY12" fmla="*/ 319958 h 450850"/>
              <a:gd name="connsiteX13" fmla="*/ 435303 w 464338"/>
              <a:gd name="connsiteY13" fmla="*/ 261765 h 450850"/>
              <a:gd name="connsiteX14" fmla="*/ 419120 w 464338"/>
              <a:gd name="connsiteY14" fmla="*/ 213403 h 450850"/>
              <a:gd name="connsiteX15" fmla="*/ 29019 w 464338"/>
              <a:gd name="connsiteY15" fmla="*/ 141642 h 450850"/>
              <a:gd name="connsiteX16" fmla="*/ 29019 w 464338"/>
              <a:gd name="connsiteY16" fmla="*/ 370845 h 450850"/>
              <a:gd name="connsiteX17" fmla="*/ 79807 w 464338"/>
              <a:gd name="connsiteY17" fmla="*/ 421754 h 450850"/>
              <a:gd name="connsiteX18" fmla="*/ 340998 w 464338"/>
              <a:gd name="connsiteY18" fmla="*/ 421754 h 450850"/>
              <a:gd name="connsiteX19" fmla="*/ 391786 w 464338"/>
              <a:gd name="connsiteY19" fmla="*/ 370845 h 450850"/>
              <a:gd name="connsiteX20" fmla="*/ 391786 w 464338"/>
              <a:gd name="connsiteY20" fmla="*/ 349033 h 450850"/>
              <a:gd name="connsiteX21" fmla="*/ 261191 w 464338"/>
              <a:gd name="connsiteY21" fmla="*/ 349033 h 450850"/>
              <a:gd name="connsiteX22" fmla="*/ 188633 w 464338"/>
              <a:gd name="connsiteY22" fmla="*/ 276313 h 450850"/>
              <a:gd name="connsiteX23" fmla="*/ 261191 w 464338"/>
              <a:gd name="connsiteY23" fmla="*/ 203592 h 450850"/>
              <a:gd name="connsiteX24" fmla="*/ 391786 w 464338"/>
              <a:gd name="connsiteY24" fmla="*/ 203592 h 450850"/>
              <a:gd name="connsiteX25" fmla="*/ 391786 w 464338"/>
              <a:gd name="connsiteY25" fmla="*/ 174517 h 450850"/>
              <a:gd name="connsiteX26" fmla="*/ 377266 w 464338"/>
              <a:gd name="connsiteY26" fmla="*/ 159969 h 450850"/>
              <a:gd name="connsiteX27" fmla="*/ 319228 w 464338"/>
              <a:gd name="connsiteY27" fmla="*/ 159969 h 450850"/>
              <a:gd name="connsiteX28" fmla="*/ 79807 w 464338"/>
              <a:gd name="connsiteY28" fmla="*/ 159969 h 450850"/>
              <a:gd name="connsiteX29" fmla="*/ 29019 w 464338"/>
              <a:gd name="connsiteY29" fmla="*/ 141642 h 450850"/>
              <a:gd name="connsiteX30" fmla="*/ 58016 w 464338"/>
              <a:gd name="connsiteY30" fmla="*/ 116345 h 450850"/>
              <a:gd name="connsiteX31" fmla="*/ 58016 w 464338"/>
              <a:gd name="connsiteY31" fmla="*/ 125800 h 450850"/>
              <a:gd name="connsiteX32" fmla="*/ 79807 w 464338"/>
              <a:gd name="connsiteY32" fmla="*/ 130872 h 450850"/>
              <a:gd name="connsiteX33" fmla="*/ 319228 w 464338"/>
              <a:gd name="connsiteY33" fmla="*/ 130872 h 450850"/>
              <a:gd name="connsiteX34" fmla="*/ 362745 w 464338"/>
              <a:gd name="connsiteY34" fmla="*/ 130872 h 450850"/>
              <a:gd name="connsiteX35" fmla="*/ 362745 w 464338"/>
              <a:gd name="connsiteY35" fmla="*/ 116345 h 450850"/>
              <a:gd name="connsiteX36" fmla="*/ 58016 w 464338"/>
              <a:gd name="connsiteY36" fmla="*/ 116345 h 450850"/>
              <a:gd name="connsiteX37" fmla="*/ 58016 w 464338"/>
              <a:gd name="connsiteY37" fmla="*/ 87248 h 450850"/>
              <a:gd name="connsiteX38" fmla="*/ 58016 w 464338"/>
              <a:gd name="connsiteY38" fmla="*/ 101796 h 450850"/>
              <a:gd name="connsiteX39" fmla="*/ 362745 w 464338"/>
              <a:gd name="connsiteY39" fmla="*/ 101796 h 450850"/>
              <a:gd name="connsiteX40" fmla="*/ 362745 w 464338"/>
              <a:gd name="connsiteY40" fmla="*/ 87248 h 450850"/>
              <a:gd name="connsiteX41" fmla="*/ 58016 w 464338"/>
              <a:gd name="connsiteY41" fmla="*/ 58172 h 450850"/>
              <a:gd name="connsiteX42" fmla="*/ 58016 w 464338"/>
              <a:gd name="connsiteY42" fmla="*/ 72700 h 450850"/>
              <a:gd name="connsiteX43" fmla="*/ 362745 w 464338"/>
              <a:gd name="connsiteY43" fmla="*/ 72700 h 450850"/>
              <a:gd name="connsiteX44" fmla="*/ 362745 w 464338"/>
              <a:gd name="connsiteY44" fmla="*/ 58172 h 450850"/>
              <a:gd name="connsiteX45" fmla="*/ 79807 w 464338"/>
              <a:gd name="connsiteY45" fmla="*/ 29076 h 450850"/>
              <a:gd name="connsiteX46" fmla="*/ 29019 w 464338"/>
              <a:gd name="connsiteY46" fmla="*/ 79984 h 450850"/>
              <a:gd name="connsiteX47" fmla="*/ 43517 w 464338"/>
              <a:gd name="connsiteY47" fmla="*/ 115510 h 450850"/>
              <a:gd name="connsiteX48" fmla="*/ 43517 w 464338"/>
              <a:gd name="connsiteY48" fmla="*/ 87248 h 450850"/>
              <a:gd name="connsiteX49" fmla="*/ 43517 w 464338"/>
              <a:gd name="connsiteY49" fmla="*/ 58172 h 450850"/>
              <a:gd name="connsiteX50" fmla="*/ 58016 w 464338"/>
              <a:gd name="connsiteY50" fmla="*/ 43624 h 450850"/>
              <a:gd name="connsiteX51" fmla="*/ 362745 w 464338"/>
              <a:gd name="connsiteY51" fmla="*/ 43624 h 450850"/>
              <a:gd name="connsiteX52" fmla="*/ 377266 w 464338"/>
              <a:gd name="connsiteY52" fmla="*/ 58172 h 450850"/>
              <a:gd name="connsiteX53" fmla="*/ 377266 w 464338"/>
              <a:gd name="connsiteY53" fmla="*/ 87248 h 450850"/>
              <a:gd name="connsiteX54" fmla="*/ 377266 w 464338"/>
              <a:gd name="connsiteY54" fmla="*/ 116345 h 450850"/>
              <a:gd name="connsiteX55" fmla="*/ 377266 w 464338"/>
              <a:gd name="connsiteY55" fmla="*/ 130872 h 450850"/>
              <a:gd name="connsiteX56" fmla="*/ 391786 w 464338"/>
              <a:gd name="connsiteY56" fmla="*/ 133544 h 450850"/>
              <a:gd name="connsiteX57" fmla="*/ 391786 w 464338"/>
              <a:gd name="connsiteY57" fmla="*/ 87248 h 450850"/>
              <a:gd name="connsiteX58" fmla="*/ 391786 w 464338"/>
              <a:gd name="connsiteY58" fmla="*/ 79984 h 450850"/>
              <a:gd name="connsiteX59" fmla="*/ 391786 w 464338"/>
              <a:gd name="connsiteY59" fmla="*/ 43624 h 450850"/>
              <a:gd name="connsiteX60" fmla="*/ 377266 w 464338"/>
              <a:gd name="connsiteY60" fmla="*/ 29076 h 450850"/>
              <a:gd name="connsiteX61" fmla="*/ 319228 w 464338"/>
              <a:gd name="connsiteY61" fmla="*/ 29076 h 450850"/>
              <a:gd name="connsiteX62" fmla="*/ 79807 w 464338"/>
              <a:gd name="connsiteY62" fmla="*/ 0 h 450850"/>
              <a:gd name="connsiteX63" fmla="*/ 319228 w 464338"/>
              <a:gd name="connsiteY63" fmla="*/ 0 h 450850"/>
              <a:gd name="connsiteX64" fmla="*/ 377266 w 464338"/>
              <a:gd name="connsiteY64" fmla="*/ 0 h 450850"/>
              <a:gd name="connsiteX65" fmla="*/ 420805 w 464338"/>
              <a:gd name="connsiteY65" fmla="*/ 43624 h 450850"/>
              <a:gd name="connsiteX66" fmla="*/ 420805 w 464338"/>
              <a:gd name="connsiteY66" fmla="*/ 79984 h 450850"/>
              <a:gd name="connsiteX67" fmla="*/ 420805 w 464338"/>
              <a:gd name="connsiteY67" fmla="*/ 87248 h 450850"/>
              <a:gd name="connsiteX68" fmla="*/ 420805 w 464338"/>
              <a:gd name="connsiteY68" fmla="*/ 174517 h 450850"/>
              <a:gd name="connsiteX69" fmla="*/ 420827 w 464338"/>
              <a:gd name="connsiteY69" fmla="*/ 174517 h 450850"/>
              <a:gd name="connsiteX70" fmla="*/ 420827 w 464338"/>
              <a:gd name="connsiteY70" fmla="*/ 349033 h 450850"/>
              <a:gd name="connsiteX71" fmla="*/ 420805 w 464338"/>
              <a:gd name="connsiteY71" fmla="*/ 349033 h 450850"/>
              <a:gd name="connsiteX72" fmla="*/ 420805 w 464338"/>
              <a:gd name="connsiteY72" fmla="*/ 370845 h 450850"/>
              <a:gd name="connsiteX73" fmla="*/ 340998 w 464338"/>
              <a:gd name="connsiteY73" fmla="*/ 450850 h 450850"/>
              <a:gd name="connsiteX74" fmla="*/ 79807 w 464338"/>
              <a:gd name="connsiteY74" fmla="*/ 450850 h 450850"/>
              <a:gd name="connsiteX75" fmla="*/ 0 w 464338"/>
              <a:gd name="connsiteY75" fmla="*/ 370845 h 450850"/>
              <a:gd name="connsiteX76" fmla="*/ 0 w 464338"/>
              <a:gd name="connsiteY76" fmla="*/ 79984 h 450850"/>
              <a:gd name="connsiteX77" fmla="*/ 79807 w 464338"/>
              <a:gd name="connsiteY77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4338" h="450850">
                <a:moveTo>
                  <a:pt x="261540" y="246856"/>
                </a:moveTo>
                <a:cubicBezTo>
                  <a:pt x="277531" y="246856"/>
                  <a:pt x="290512" y="260021"/>
                  <a:pt x="290512" y="276225"/>
                </a:cubicBezTo>
                <a:cubicBezTo>
                  <a:pt x="290512" y="292427"/>
                  <a:pt x="277531" y="305592"/>
                  <a:pt x="261540" y="305592"/>
                </a:cubicBezTo>
                <a:cubicBezTo>
                  <a:pt x="245546" y="305592"/>
                  <a:pt x="232568" y="292427"/>
                  <a:pt x="232568" y="276225"/>
                </a:cubicBezTo>
                <a:cubicBezTo>
                  <a:pt x="232568" y="260021"/>
                  <a:pt x="245546" y="246856"/>
                  <a:pt x="261540" y="246856"/>
                </a:cubicBezTo>
                <a:close/>
                <a:moveTo>
                  <a:pt x="419120" y="213403"/>
                </a:moveTo>
                <a:cubicBezTo>
                  <a:pt x="419009" y="213716"/>
                  <a:pt x="418765" y="213966"/>
                  <a:pt x="418654" y="214300"/>
                </a:cubicBezTo>
                <a:cubicBezTo>
                  <a:pt x="417701" y="216680"/>
                  <a:pt x="416526" y="218976"/>
                  <a:pt x="415019" y="221000"/>
                </a:cubicBezTo>
                <a:cubicBezTo>
                  <a:pt x="409610" y="228222"/>
                  <a:pt x="400742" y="232564"/>
                  <a:pt x="391786" y="232689"/>
                </a:cubicBezTo>
                <a:lnTo>
                  <a:pt x="261191" y="232689"/>
                </a:lnTo>
                <a:cubicBezTo>
                  <a:pt x="237182" y="232689"/>
                  <a:pt x="217652" y="252268"/>
                  <a:pt x="217652" y="276313"/>
                </a:cubicBezTo>
                <a:cubicBezTo>
                  <a:pt x="217652" y="300379"/>
                  <a:pt x="237182" y="319958"/>
                  <a:pt x="261191" y="319958"/>
                </a:cubicBezTo>
                <a:lnTo>
                  <a:pt x="410319" y="319958"/>
                </a:lnTo>
                <a:cubicBezTo>
                  <a:pt x="426303" y="304888"/>
                  <a:pt x="435303" y="284140"/>
                  <a:pt x="435303" y="261765"/>
                </a:cubicBezTo>
                <a:cubicBezTo>
                  <a:pt x="435303" y="243918"/>
                  <a:pt x="429561" y="227095"/>
                  <a:pt x="419120" y="213403"/>
                </a:cubicBezTo>
                <a:close/>
                <a:moveTo>
                  <a:pt x="29019" y="141642"/>
                </a:moveTo>
                <a:lnTo>
                  <a:pt x="29019" y="370845"/>
                </a:lnTo>
                <a:cubicBezTo>
                  <a:pt x="29019" y="398961"/>
                  <a:pt x="51742" y="421754"/>
                  <a:pt x="79807" y="421754"/>
                </a:cubicBezTo>
                <a:lnTo>
                  <a:pt x="340998" y="421754"/>
                </a:lnTo>
                <a:cubicBezTo>
                  <a:pt x="369041" y="421754"/>
                  <a:pt x="391786" y="398961"/>
                  <a:pt x="391786" y="370845"/>
                </a:cubicBezTo>
                <a:cubicBezTo>
                  <a:pt x="391786" y="370845"/>
                  <a:pt x="391786" y="349033"/>
                  <a:pt x="391786" y="349033"/>
                </a:cubicBezTo>
                <a:lnTo>
                  <a:pt x="261191" y="349033"/>
                </a:lnTo>
                <a:cubicBezTo>
                  <a:pt x="221110" y="349033"/>
                  <a:pt x="188633" y="316493"/>
                  <a:pt x="188633" y="276313"/>
                </a:cubicBezTo>
                <a:cubicBezTo>
                  <a:pt x="188633" y="236154"/>
                  <a:pt x="221110" y="203592"/>
                  <a:pt x="261191" y="203592"/>
                </a:cubicBezTo>
                <a:lnTo>
                  <a:pt x="391786" y="203592"/>
                </a:lnTo>
                <a:lnTo>
                  <a:pt x="391786" y="174517"/>
                </a:lnTo>
                <a:cubicBezTo>
                  <a:pt x="391786" y="166481"/>
                  <a:pt x="385269" y="159969"/>
                  <a:pt x="377266" y="159969"/>
                </a:cubicBezTo>
                <a:lnTo>
                  <a:pt x="319228" y="159969"/>
                </a:lnTo>
                <a:lnTo>
                  <a:pt x="79807" y="159969"/>
                </a:lnTo>
                <a:cubicBezTo>
                  <a:pt x="60521" y="159969"/>
                  <a:pt x="42808" y="153081"/>
                  <a:pt x="29019" y="141642"/>
                </a:cubicBezTo>
                <a:close/>
                <a:moveTo>
                  <a:pt x="58016" y="116345"/>
                </a:moveTo>
                <a:lnTo>
                  <a:pt x="58016" y="125800"/>
                </a:lnTo>
                <a:cubicBezTo>
                  <a:pt x="64644" y="128973"/>
                  <a:pt x="71960" y="130872"/>
                  <a:pt x="79807" y="130872"/>
                </a:cubicBezTo>
                <a:lnTo>
                  <a:pt x="319228" y="130872"/>
                </a:lnTo>
                <a:lnTo>
                  <a:pt x="362745" y="130872"/>
                </a:lnTo>
                <a:lnTo>
                  <a:pt x="362745" y="116345"/>
                </a:lnTo>
                <a:cubicBezTo>
                  <a:pt x="362745" y="116345"/>
                  <a:pt x="58016" y="116345"/>
                  <a:pt x="58016" y="116345"/>
                </a:cubicBezTo>
                <a:close/>
                <a:moveTo>
                  <a:pt x="58016" y="87248"/>
                </a:moveTo>
                <a:lnTo>
                  <a:pt x="58016" y="101796"/>
                </a:lnTo>
                <a:lnTo>
                  <a:pt x="362745" y="101796"/>
                </a:lnTo>
                <a:cubicBezTo>
                  <a:pt x="362745" y="101796"/>
                  <a:pt x="362745" y="87248"/>
                  <a:pt x="362745" y="87248"/>
                </a:cubicBezTo>
                <a:close/>
                <a:moveTo>
                  <a:pt x="58016" y="58172"/>
                </a:moveTo>
                <a:lnTo>
                  <a:pt x="58016" y="72700"/>
                </a:lnTo>
                <a:lnTo>
                  <a:pt x="362745" y="72700"/>
                </a:lnTo>
                <a:cubicBezTo>
                  <a:pt x="362745" y="72700"/>
                  <a:pt x="362745" y="58172"/>
                  <a:pt x="362745" y="58172"/>
                </a:cubicBezTo>
                <a:close/>
                <a:moveTo>
                  <a:pt x="79807" y="29076"/>
                </a:moveTo>
                <a:cubicBezTo>
                  <a:pt x="51742" y="29076"/>
                  <a:pt x="29019" y="51869"/>
                  <a:pt x="29019" y="79984"/>
                </a:cubicBezTo>
                <a:cubicBezTo>
                  <a:pt x="29019" y="93823"/>
                  <a:pt x="34561" y="106326"/>
                  <a:pt x="43517" y="115510"/>
                </a:cubicBezTo>
                <a:lnTo>
                  <a:pt x="43517" y="87248"/>
                </a:lnTo>
                <a:lnTo>
                  <a:pt x="43517" y="58172"/>
                </a:lnTo>
                <a:cubicBezTo>
                  <a:pt x="43517" y="50116"/>
                  <a:pt x="50013" y="43624"/>
                  <a:pt x="58016" y="43624"/>
                </a:cubicBezTo>
                <a:lnTo>
                  <a:pt x="362745" y="43624"/>
                </a:lnTo>
                <a:cubicBezTo>
                  <a:pt x="370748" y="43624"/>
                  <a:pt x="377266" y="50116"/>
                  <a:pt x="377266" y="58172"/>
                </a:cubicBezTo>
                <a:lnTo>
                  <a:pt x="377266" y="87248"/>
                </a:lnTo>
                <a:lnTo>
                  <a:pt x="377266" y="116345"/>
                </a:lnTo>
                <a:lnTo>
                  <a:pt x="377266" y="130872"/>
                </a:lnTo>
                <a:cubicBezTo>
                  <a:pt x="382387" y="130872"/>
                  <a:pt x="387197" y="131936"/>
                  <a:pt x="391786" y="133544"/>
                </a:cubicBezTo>
                <a:lnTo>
                  <a:pt x="391786" y="87248"/>
                </a:lnTo>
                <a:lnTo>
                  <a:pt x="391786" y="79984"/>
                </a:lnTo>
                <a:lnTo>
                  <a:pt x="391786" y="43624"/>
                </a:lnTo>
                <a:cubicBezTo>
                  <a:pt x="391786" y="35588"/>
                  <a:pt x="385269" y="29076"/>
                  <a:pt x="377266" y="29076"/>
                </a:cubicBezTo>
                <a:lnTo>
                  <a:pt x="319228" y="29076"/>
                </a:lnTo>
                <a:close/>
                <a:moveTo>
                  <a:pt x="79807" y="0"/>
                </a:moveTo>
                <a:lnTo>
                  <a:pt x="319228" y="0"/>
                </a:lnTo>
                <a:lnTo>
                  <a:pt x="377266" y="0"/>
                </a:lnTo>
                <a:cubicBezTo>
                  <a:pt x="401296" y="0"/>
                  <a:pt x="420805" y="19516"/>
                  <a:pt x="420805" y="43624"/>
                </a:cubicBezTo>
                <a:lnTo>
                  <a:pt x="420805" y="79984"/>
                </a:lnTo>
                <a:lnTo>
                  <a:pt x="420805" y="87248"/>
                </a:lnTo>
                <a:lnTo>
                  <a:pt x="420805" y="174517"/>
                </a:lnTo>
                <a:lnTo>
                  <a:pt x="420827" y="174517"/>
                </a:lnTo>
                <a:cubicBezTo>
                  <a:pt x="478842" y="218162"/>
                  <a:pt x="478842" y="305388"/>
                  <a:pt x="420827" y="349033"/>
                </a:cubicBezTo>
                <a:lnTo>
                  <a:pt x="420805" y="349033"/>
                </a:lnTo>
                <a:lnTo>
                  <a:pt x="420805" y="370845"/>
                </a:lnTo>
                <a:cubicBezTo>
                  <a:pt x="420805" y="414949"/>
                  <a:pt x="384980" y="450850"/>
                  <a:pt x="340998" y="450850"/>
                </a:cubicBezTo>
                <a:lnTo>
                  <a:pt x="79807" y="450850"/>
                </a:lnTo>
                <a:cubicBezTo>
                  <a:pt x="35780" y="450850"/>
                  <a:pt x="0" y="414949"/>
                  <a:pt x="0" y="370845"/>
                </a:cubicBezTo>
                <a:lnTo>
                  <a:pt x="0" y="79984"/>
                </a:lnTo>
                <a:cubicBezTo>
                  <a:pt x="0" y="35880"/>
                  <a:pt x="35780" y="0"/>
                  <a:pt x="7980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PA_任意多边形 40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363474" y="5476391"/>
            <a:ext cx="464323" cy="377825"/>
          </a:xfrm>
          <a:custGeom>
            <a:avLst/>
            <a:gdLst>
              <a:gd name="connsiteX0" fmla="*/ 348258 w 464323"/>
              <a:gd name="connsiteY0" fmla="*/ 290628 h 377825"/>
              <a:gd name="connsiteX1" fmla="*/ 319237 w 464323"/>
              <a:gd name="connsiteY1" fmla="*/ 319682 h 377825"/>
              <a:gd name="connsiteX2" fmla="*/ 348258 w 464323"/>
              <a:gd name="connsiteY2" fmla="*/ 348754 h 377825"/>
              <a:gd name="connsiteX3" fmla="*/ 377279 w 464323"/>
              <a:gd name="connsiteY3" fmla="*/ 319682 h 377825"/>
              <a:gd name="connsiteX4" fmla="*/ 348258 w 464323"/>
              <a:gd name="connsiteY4" fmla="*/ 290628 h 377825"/>
              <a:gd name="connsiteX5" fmla="*/ 159618 w 464323"/>
              <a:gd name="connsiteY5" fmla="*/ 290628 h 377825"/>
              <a:gd name="connsiteX6" fmla="*/ 130597 w 464323"/>
              <a:gd name="connsiteY6" fmla="*/ 319682 h 377825"/>
              <a:gd name="connsiteX7" fmla="*/ 159618 w 464323"/>
              <a:gd name="connsiteY7" fmla="*/ 348754 h 377825"/>
              <a:gd name="connsiteX8" fmla="*/ 188640 w 464323"/>
              <a:gd name="connsiteY8" fmla="*/ 319682 h 377825"/>
              <a:gd name="connsiteX9" fmla="*/ 159618 w 464323"/>
              <a:gd name="connsiteY9" fmla="*/ 290628 h 377825"/>
              <a:gd name="connsiteX10" fmla="*/ 333640 w 464323"/>
              <a:gd name="connsiteY10" fmla="*/ 130472 h 377825"/>
              <a:gd name="connsiteX11" fmla="*/ 333640 w 464323"/>
              <a:gd name="connsiteY11" fmla="*/ 217983 h 377825"/>
              <a:gd name="connsiteX12" fmla="*/ 391845 w 464323"/>
              <a:gd name="connsiteY12" fmla="*/ 217983 h 377825"/>
              <a:gd name="connsiteX13" fmla="*/ 391845 w 464323"/>
              <a:gd name="connsiteY13" fmla="*/ 196105 h 377825"/>
              <a:gd name="connsiteX14" fmla="*/ 348192 w 464323"/>
              <a:gd name="connsiteY14" fmla="*/ 130472 h 377825"/>
              <a:gd name="connsiteX15" fmla="*/ 333640 w 464323"/>
              <a:gd name="connsiteY15" fmla="*/ 115887 h 377825"/>
              <a:gd name="connsiteX16" fmla="*/ 348192 w 464323"/>
              <a:gd name="connsiteY16" fmla="*/ 115887 h 377825"/>
              <a:gd name="connsiteX17" fmla="*/ 360299 w 464323"/>
              <a:gd name="connsiteY17" fmla="*/ 122380 h 377825"/>
              <a:gd name="connsiteX18" fmla="*/ 403955 w 464323"/>
              <a:gd name="connsiteY18" fmla="*/ 188013 h 377825"/>
              <a:gd name="connsiteX19" fmla="*/ 406401 w 464323"/>
              <a:gd name="connsiteY19" fmla="*/ 196105 h 377825"/>
              <a:gd name="connsiteX20" fmla="*/ 406401 w 464323"/>
              <a:gd name="connsiteY20" fmla="*/ 217983 h 377825"/>
              <a:gd name="connsiteX21" fmla="*/ 391845 w 464323"/>
              <a:gd name="connsiteY21" fmla="*/ 232563 h 377825"/>
              <a:gd name="connsiteX22" fmla="*/ 333640 w 464323"/>
              <a:gd name="connsiteY22" fmla="*/ 232563 h 377825"/>
              <a:gd name="connsiteX23" fmla="*/ 319088 w 464323"/>
              <a:gd name="connsiteY23" fmla="*/ 217983 h 377825"/>
              <a:gd name="connsiteX24" fmla="*/ 319088 w 464323"/>
              <a:gd name="connsiteY24" fmla="*/ 130472 h 377825"/>
              <a:gd name="connsiteX25" fmla="*/ 333640 w 464323"/>
              <a:gd name="connsiteY25" fmla="*/ 115887 h 377825"/>
              <a:gd name="connsiteX26" fmla="*/ 304726 w 464323"/>
              <a:gd name="connsiteY26" fmla="*/ 101716 h 377825"/>
              <a:gd name="connsiteX27" fmla="*/ 304726 w 464323"/>
              <a:gd name="connsiteY27" fmla="*/ 203431 h 377825"/>
              <a:gd name="connsiteX28" fmla="*/ 261193 w 464323"/>
              <a:gd name="connsiteY28" fmla="*/ 247038 h 377825"/>
              <a:gd name="connsiteX29" fmla="*/ 72554 w 464323"/>
              <a:gd name="connsiteY29" fmla="*/ 247038 h 377825"/>
              <a:gd name="connsiteX30" fmla="*/ 72554 w 464323"/>
              <a:gd name="connsiteY30" fmla="*/ 290628 h 377825"/>
              <a:gd name="connsiteX31" fmla="*/ 87065 w 464323"/>
              <a:gd name="connsiteY31" fmla="*/ 305164 h 377825"/>
              <a:gd name="connsiteX32" fmla="*/ 103617 w 464323"/>
              <a:gd name="connsiteY32" fmla="*/ 305164 h 377825"/>
              <a:gd name="connsiteX33" fmla="*/ 159618 w 464323"/>
              <a:gd name="connsiteY33" fmla="*/ 261557 h 377825"/>
              <a:gd name="connsiteX34" fmla="*/ 215597 w 464323"/>
              <a:gd name="connsiteY34" fmla="*/ 305164 h 377825"/>
              <a:gd name="connsiteX35" fmla="*/ 292257 w 464323"/>
              <a:gd name="connsiteY35" fmla="*/ 305164 h 377825"/>
              <a:gd name="connsiteX36" fmla="*/ 348258 w 464323"/>
              <a:gd name="connsiteY36" fmla="*/ 261557 h 377825"/>
              <a:gd name="connsiteX37" fmla="*/ 404216 w 464323"/>
              <a:gd name="connsiteY37" fmla="*/ 305164 h 377825"/>
              <a:gd name="connsiteX38" fmla="*/ 420812 w 464323"/>
              <a:gd name="connsiteY38" fmla="*/ 305164 h 377825"/>
              <a:gd name="connsiteX39" fmla="*/ 435323 w 464323"/>
              <a:gd name="connsiteY39" fmla="*/ 290628 h 377825"/>
              <a:gd name="connsiteX40" fmla="*/ 435323 w 464323"/>
              <a:gd name="connsiteY40" fmla="*/ 203431 h 377825"/>
              <a:gd name="connsiteX41" fmla="*/ 432872 w 464323"/>
              <a:gd name="connsiteY41" fmla="*/ 195367 h 377825"/>
              <a:gd name="connsiteX42" fmla="*/ 374829 w 464323"/>
              <a:gd name="connsiteY42" fmla="*/ 108188 h 377825"/>
              <a:gd name="connsiteX43" fmla="*/ 362769 w 464323"/>
              <a:gd name="connsiteY43" fmla="*/ 101716 h 377825"/>
              <a:gd name="connsiteX44" fmla="*/ 43511 w 464323"/>
              <a:gd name="connsiteY44" fmla="*/ 29054 h 377825"/>
              <a:gd name="connsiteX45" fmla="*/ 29000 w 464323"/>
              <a:gd name="connsiteY45" fmla="*/ 43590 h 377825"/>
              <a:gd name="connsiteX46" fmla="*/ 29000 w 464323"/>
              <a:gd name="connsiteY46" fmla="*/ 203431 h 377825"/>
              <a:gd name="connsiteX47" fmla="*/ 43511 w 464323"/>
              <a:gd name="connsiteY47" fmla="*/ 217967 h 377825"/>
              <a:gd name="connsiteX48" fmla="*/ 261193 w 464323"/>
              <a:gd name="connsiteY48" fmla="*/ 217967 h 377825"/>
              <a:gd name="connsiteX49" fmla="*/ 275704 w 464323"/>
              <a:gd name="connsiteY49" fmla="*/ 203431 h 377825"/>
              <a:gd name="connsiteX50" fmla="*/ 275704 w 464323"/>
              <a:gd name="connsiteY50" fmla="*/ 101716 h 377825"/>
              <a:gd name="connsiteX51" fmla="*/ 275704 w 464323"/>
              <a:gd name="connsiteY51" fmla="*/ 72644 h 377825"/>
              <a:gd name="connsiteX52" fmla="*/ 275704 w 464323"/>
              <a:gd name="connsiteY52" fmla="*/ 43590 h 377825"/>
              <a:gd name="connsiteX53" fmla="*/ 261193 w 464323"/>
              <a:gd name="connsiteY53" fmla="*/ 29054 h 377825"/>
              <a:gd name="connsiteX54" fmla="*/ 43511 w 464323"/>
              <a:gd name="connsiteY54" fmla="*/ 0 h 377825"/>
              <a:gd name="connsiteX55" fmla="*/ 261193 w 464323"/>
              <a:gd name="connsiteY55" fmla="*/ 0 h 377825"/>
              <a:gd name="connsiteX56" fmla="*/ 304726 w 464323"/>
              <a:gd name="connsiteY56" fmla="*/ 43590 h 377825"/>
              <a:gd name="connsiteX57" fmla="*/ 304726 w 464323"/>
              <a:gd name="connsiteY57" fmla="*/ 72644 h 377825"/>
              <a:gd name="connsiteX58" fmla="*/ 362769 w 464323"/>
              <a:gd name="connsiteY58" fmla="*/ 72644 h 377825"/>
              <a:gd name="connsiteX59" fmla="*/ 398970 w 464323"/>
              <a:gd name="connsiteY59" fmla="*/ 92060 h 377825"/>
              <a:gd name="connsiteX60" fmla="*/ 457013 w 464323"/>
              <a:gd name="connsiteY60" fmla="*/ 179257 h 377825"/>
              <a:gd name="connsiteX61" fmla="*/ 464323 w 464323"/>
              <a:gd name="connsiteY61" fmla="*/ 203431 h 377825"/>
              <a:gd name="connsiteX62" fmla="*/ 464323 w 464323"/>
              <a:gd name="connsiteY62" fmla="*/ 290628 h 377825"/>
              <a:gd name="connsiteX63" fmla="*/ 420812 w 464323"/>
              <a:gd name="connsiteY63" fmla="*/ 334218 h 377825"/>
              <a:gd name="connsiteX64" fmla="*/ 404216 w 464323"/>
              <a:gd name="connsiteY64" fmla="*/ 334218 h 377825"/>
              <a:gd name="connsiteX65" fmla="*/ 348258 w 464323"/>
              <a:gd name="connsiteY65" fmla="*/ 377825 h 377825"/>
              <a:gd name="connsiteX66" fmla="*/ 292257 w 464323"/>
              <a:gd name="connsiteY66" fmla="*/ 334218 h 377825"/>
              <a:gd name="connsiteX67" fmla="*/ 215597 w 464323"/>
              <a:gd name="connsiteY67" fmla="*/ 334218 h 377825"/>
              <a:gd name="connsiteX68" fmla="*/ 159618 w 464323"/>
              <a:gd name="connsiteY68" fmla="*/ 377825 h 377825"/>
              <a:gd name="connsiteX69" fmla="*/ 103617 w 464323"/>
              <a:gd name="connsiteY69" fmla="*/ 334218 h 377825"/>
              <a:gd name="connsiteX70" fmla="*/ 87065 w 464323"/>
              <a:gd name="connsiteY70" fmla="*/ 334218 h 377825"/>
              <a:gd name="connsiteX71" fmla="*/ 43532 w 464323"/>
              <a:gd name="connsiteY71" fmla="*/ 290628 h 377825"/>
              <a:gd name="connsiteX72" fmla="*/ 43532 w 464323"/>
              <a:gd name="connsiteY72" fmla="*/ 247038 h 377825"/>
              <a:gd name="connsiteX73" fmla="*/ 43511 w 464323"/>
              <a:gd name="connsiteY73" fmla="*/ 247038 h 377825"/>
              <a:gd name="connsiteX74" fmla="*/ 0 w 464323"/>
              <a:gd name="connsiteY74" fmla="*/ 203431 h 377825"/>
              <a:gd name="connsiteX75" fmla="*/ 0 w 464323"/>
              <a:gd name="connsiteY75" fmla="*/ 43590 h 377825"/>
              <a:gd name="connsiteX76" fmla="*/ 43511 w 464323"/>
              <a:gd name="connsiteY76" fmla="*/ 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64323" h="377825">
                <a:moveTo>
                  <a:pt x="348258" y="290628"/>
                </a:moveTo>
                <a:cubicBezTo>
                  <a:pt x="332221" y="290628"/>
                  <a:pt x="319237" y="303660"/>
                  <a:pt x="319237" y="319682"/>
                </a:cubicBezTo>
                <a:cubicBezTo>
                  <a:pt x="319237" y="335722"/>
                  <a:pt x="332221" y="348754"/>
                  <a:pt x="348258" y="348754"/>
                </a:cubicBezTo>
                <a:cubicBezTo>
                  <a:pt x="364274" y="348754"/>
                  <a:pt x="377279" y="335722"/>
                  <a:pt x="377279" y="319682"/>
                </a:cubicBezTo>
                <a:cubicBezTo>
                  <a:pt x="377279" y="303660"/>
                  <a:pt x="364274" y="290628"/>
                  <a:pt x="348258" y="290628"/>
                </a:cubicBezTo>
                <a:close/>
                <a:moveTo>
                  <a:pt x="159618" y="290628"/>
                </a:moveTo>
                <a:cubicBezTo>
                  <a:pt x="143581" y="290628"/>
                  <a:pt x="130597" y="303660"/>
                  <a:pt x="130597" y="319682"/>
                </a:cubicBezTo>
                <a:cubicBezTo>
                  <a:pt x="130597" y="335722"/>
                  <a:pt x="143581" y="348754"/>
                  <a:pt x="159618" y="348754"/>
                </a:cubicBezTo>
                <a:cubicBezTo>
                  <a:pt x="175634" y="348754"/>
                  <a:pt x="188640" y="335722"/>
                  <a:pt x="188640" y="319682"/>
                </a:cubicBezTo>
                <a:cubicBezTo>
                  <a:pt x="188640" y="303660"/>
                  <a:pt x="175634" y="290628"/>
                  <a:pt x="159618" y="290628"/>
                </a:cubicBezTo>
                <a:close/>
                <a:moveTo>
                  <a:pt x="333640" y="130472"/>
                </a:moveTo>
                <a:lnTo>
                  <a:pt x="333640" y="217983"/>
                </a:lnTo>
                <a:lnTo>
                  <a:pt x="391845" y="217983"/>
                </a:lnTo>
                <a:cubicBezTo>
                  <a:pt x="391845" y="217983"/>
                  <a:pt x="391845" y="196105"/>
                  <a:pt x="391845" y="196105"/>
                </a:cubicBezTo>
                <a:lnTo>
                  <a:pt x="348192" y="130472"/>
                </a:lnTo>
                <a:close/>
                <a:moveTo>
                  <a:pt x="333640" y="115887"/>
                </a:moveTo>
                <a:lnTo>
                  <a:pt x="348192" y="115887"/>
                </a:lnTo>
                <a:cubicBezTo>
                  <a:pt x="353051" y="115887"/>
                  <a:pt x="357599" y="118318"/>
                  <a:pt x="360299" y="122380"/>
                </a:cubicBezTo>
                <a:cubicBezTo>
                  <a:pt x="360299" y="122380"/>
                  <a:pt x="403955" y="188013"/>
                  <a:pt x="403955" y="188013"/>
                </a:cubicBezTo>
                <a:cubicBezTo>
                  <a:pt x="405548" y="190406"/>
                  <a:pt x="406401" y="193226"/>
                  <a:pt x="406401" y="196105"/>
                </a:cubicBezTo>
                <a:lnTo>
                  <a:pt x="406401" y="217983"/>
                </a:lnTo>
                <a:cubicBezTo>
                  <a:pt x="406401" y="226043"/>
                  <a:pt x="399889" y="232563"/>
                  <a:pt x="391845" y="232563"/>
                </a:cubicBezTo>
                <a:lnTo>
                  <a:pt x="333640" y="232563"/>
                </a:lnTo>
                <a:cubicBezTo>
                  <a:pt x="325596" y="232563"/>
                  <a:pt x="319088" y="226043"/>
                  <a:pt x="319088" y="217983"/>
                </a:cubicBezTo>
                <a:lnTo>
                  <a:pt x="319088" y="130472"/>
                </a:lnTo>
                <a:cubicBezTo>
                  <a:pt x="319088" y="122407"/>
                  <a:pt x="325596" y="115887"/>
                  <a:pt x="333640" y="115887"/>
                </a:cubicBezTo>
                <a:close/>
                <a:moveTo>
                  <a:pt x="304726" y="101716"/>
                </a:moveTo>
                <a:lnTo>
                  <a:pt x="304726" y="203431"/>
                </a:lnTo>
                <a:cubicBezTo>
                  <a:pt x="304726" y="227482"/>
                  <a:pt x="285185" y="247038"/>
                  <a:pt x="261193" y="247038"/>
                </a:cubicBezTo>
                <a:lnTo>
                  <a:pt x="72554" y="247038"/>
                </a:lnTo>
                <a:lnTo>
                  <a:pt x="72554" y="290628"/>
                </a:lnTo>
                <a:cubicBezTo>
                  <a:pt x="72554" y="298657"/>
                  <a:pt x="79046" y="305164"/>
                  <a:pt x="87065" y="305164"/>
                </a:cubicBezTo>
                <a:lnTo>
                  <a:pt x="103617" y="305164"/>
                </a:lnTo>
                <a:cubicBezTo>
                  <a:pt x="110110" y="280150"/>
                  <a:pt x="132639" y="261557"/>
                  <a:pt x="159618" y="261557"/>
                </a:cubicBezTo>
                <a:cubicBezTo>
                  <a:pt x="186576" y="261557"/>
                  <a:pt x="209105" y="280150"/>
                  <a:pt x="215597" y="305164"/>
                </a:cubicBezTo>
                <a:lnTo>
                  <a:pt x="292257" y="305164"/>
                </a:lnTo>
                <a:cubicBezTo>
                  <a:pt x="298749" y="280150"/>
                  <a:pt x="321279" y="261557"/>
                  <a:pt x="348258" y="261557"/>
                </a:cubicBezTo>
                <a:cubicBezTo>
                  <a:pt x="375194" y="261557"/>
                  <a:pt x="397724" y="280150"/>
                  <a:pt x="404216" y="305164"/>
                </a:cubicBezTo>
                <a:lnTo>
                  <a:pt x="420812" y="305164"/>
                </a:lnTo>
                <a:cubicBezTo>
                  <a:pt x="428830" y="305164"/>
                  <a:pt x="435323" y="298657"/>
                  <a:pt x="435323" y="290628"/>
                </a:cubicBezTo>
                <a:cubicBezTo>
                  <a:pt x="435323" y="290628"/>
                  <a:pt x="435323" y="203431"/>
                  <a:pt x="435323" y="203431"/>
                </a:cubicBezTo>
                <a:cubicBezTo>
                  <a:pt x="435323" y="200562"/>
                  <a:pt x="434463" y="197764"/>
                  <a:pt x="432872" y="195367"/>
                </a:cubicBezTo>
                <a:lnTo>
                  <a:pt x="374829" y="108188"/>
                </a:lnTo>
                <a:cubicBezTo>
                  <a:pt x="372142" y="104147"/>
                  <a:pt x="367606" y="101716"/>
                  <a:pt x="362769" y="101716"/>
                </a:cubicBezTo>
                <a:close/>
                <a:moveTo>
                  <a:pt x="43511" y="29054"/>
                </a:moveTo>
                <a:cubicBezTo>
                  <a:pt x="35514" y="29054"/>
                  <a:pt x="29000" y="35561"/>
                  <a:pt x="29000" y="43590"/>
                </a:cubicBezTo>
                <a:lnTo>
                  <a:pt x="29000" y="203431"/>
                </a:lnTo>
                <a:cubicBezTo>
                  <a:pt x="29000" y="211460"/>
                  <a:pt x="35514" y="217967"/>
                  <a:pt x="43511" y="217967"/>
                </a:cubicBezTo>
                <a:cubicBezTo>
                  <a:pt x="43511" y="217967"/>
                  <a:pt x="261193" y="217967"/>
                  <a:pt x="261193" y="217967"/>
                </a:cubicBezTo>
                <a:cubicBezTo>
                  <a:pt x="269212" y="217967"/>
                  <a:pt x="275704" y="211460"/>
                  <a:pt x="275704" y="203431"/>
                </a:cubicBezTo>
                <a:lnTo>
                  <a:pt x="275704" y="101716"/>
                </a:lnTo>
                <a:lnTo>
                  <a:pt x="275704" y="72644"/>
                </a:lnTo>
                <a:lnTo>
                  <a:pt x="275704" y="43590"/>
                </a:lnTo>
                <a:cubicBezTo>
                  <a:pt x="275704" y="35561"/>
                  <a:pt x="269212" y="29054"/>
                  <a:pt x="261193" y="29054"/>
                </a:cubicBezTo>
                <a:close/>
                <a:moveTo>
                  <a:pt x="43511" y="0"/>
                </a:moveTo>
                <a:lnTo>
                  <a:pt x="261193" y="0"/>
                </a:lnTo>
                <a:cubicBezTo>
                  <a:pt x="285185" y="0"/>
                  <a:pt x="304726" y="19539"/>
                  <a:pt x="304726" y="43590"/>
                </a:cubicBezTo>
                <a:lnTo>
                  <a:pt x="304726" y="72644"/>
                </a:lnTo>
                <a:lnTo>
                  <a:pt x="362769" y="72644"/>
                </a:lnTo>
                <a:cubicBezTo>
                  <a:pt x="377323" y="72644"/>
                  <a:pt x="390866" y="79903"/>
                  <a:pt x="398970" y="92060"/>
                </a:cubicBezTo>
                <a:lnTo>
                  <a:pt x="457013" y="179257"/>
                </a:lnTo>
                <a:cubicBezTo>
                  <a:pt x="461807" y="186429"/>
                  <a:pt x="464323" y="194808"/>
                  <a:pt x="464323" y="203431"/>
                </a:cubicBezTo>
                <a:lnTo>
                  <a:pt x="464323" y="290628"/>
                </a:lnTo>
                <a:cubicBezTo>
                  <a:pt x="464323" y="314662"/>
                  <a:pt x="444803" y="334218"/>
                  <a:pt x="420812" y="334218"/>
                </a:cubicBezTo>
                <a:lnTo>
                  <a:pt x="404216" y="334218"/>
                </a:lnTo>
                <a:cubicBezTo>
                  <a:pt x="397724" y="359231"/>
                  <a:pt x="375194" y="377825"/>
                  <a:pt x="348258" y="377825"/>
                </a:cubicBezTo>
                <a:cubicBezTo>
                  <a:pt x="321279" y="377825"/>
                  <a:pt x="298749" y="359231"/>
                  <a:pt x="292257" y="334218"/>
                </a:cubicBezTo>
                <a:lnTo>
                  <a:pt x="215597" y="334218"/>
                </a:lnTo>
                <a:cubicBezTo>
                  <a:pt x="209105" y="359231"/>
                  <a:pt x="186576" y="377825"/>
                  <a:pt x="159618" y="377825"/>
                </a:cubicBezTo>
                <a:cubicBezTo>
                  <a:pt x="132639" y="377825"/>
                  <a:pt x="110110" y="359231"/>
                  <a:pt x="103617" y="334218"/>
                </a:cubicBezTo>
                <a:lnTo>
                  <a:pt x="87065" y="334218"/>
                </a:lnTo>
                <a:cubicBezTo>
                  <a:pt x="63052" y="334218"/>
                  <a:pt x="43532" y="314662"/>
                  <a:pt x="43532" y="290628"/>
                </a:cubicBezTo>
                <a:lnTo>
                  <a:pt x="43532" y="247038"/>
                </a:lnTo>
                <a:lnTo>
                  <a:pt x="43511" y="247038"/>
                </a:lnTo>
                <a:cubicBezTo>
                  <a:pt x="19520" y="247038"/>
                  <a:pt x="0" y="227482"/>
                  <a:pt x="0" y="203431"/>
                </a:cubicBezTo>
                <a:lnTo>
                  <a:pt x="0" y="43590"/>
                </a:lnTo>
                <a:cubicBezTo>
                  <a:pt x="0" y="1953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PA_任意多边形 42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170094" y="4046789"/>
            <a:ext cx="465138" cy="435749"/>
          </a:xfrm>
          <a:custGeom>
            <a:avLst/>
            <a:gdLst>
              <a:gd name="connsiteX0" fmla="*/ 73207 w 465138"/>
              <a:gd name="connsiteY0" fmla="*/ 72480 h 435749"/>
              <a:gd name="connsiteX1" fmla="*/ 73207 w 465138"/>
              <a:gd name="connsiteY1" fmla="*/ 276031 h 435749"/>
              <a:gd name="connsiteX2" fmla="*/ 391898 w 465138"/>
              <a:gd name="connsiteY2" fmla="*/ 276031 h 435749"/>
              <a:gd name="connsiteX3" fmla="*/ 391898 w 465138"/>
              <a:gd name="connsiteY3" fmla="*/ 72480 h 435749"/>
              <a:gd name="connsiteX4" fmla="*/ 391898 w 465138"/>
              <a:gd name="connsiteY4" fmla="*/ 57944 h 435749"/>
              <a:gd name="connsiteX5" fmla="*/ 406400 w 465138"/>
              <a:gd name="connsiteY5" fmla="*/ 72480 h 435749"/>
              <a:gd name="connsiteX6" fmla="*/ 406400 w 465138"/>
              <a:gd name="connsiteY6" fmla="*/ 275967 h 435749"/>
              <a:gd name="connsiteX7" fmla="*/ 391898 w 465138"/>
              <a:gd name="connsiteY7" fmla="*/ 290502 h 435749"/>
              <a:gd name="connsiteX8" fmla="*/ 73207 w 465138"/>
              <a:gd name="connsiteY8" fmla="*/ 290502 h 435749"/>
              <a:gd name="connsiteX9" fmla="*/ 58737 w 465138"/>
              <a:gd name="connsiteY9" fmla="*/ 275967 h 435749"/>
              <a:gd name="connsiteX10" fmla="*/ 58737 w 465138"/>
              <a:gd name="connsiteY10" fmla="*/ 72480 h 435749"/>
              <a:gd name="connsiteX11" fmla="*/ 73207 w 465138"/>
              <a:gd name="connsiteY11" fmla="*/ 57998 h 435749"/>
              <a:gd name="connsiteX12" fmla="*/ 43585 w 465138"/>
              <a:gd name="connsiteY12" fmla="*/ 29051 h 435749"/>
              <a:gd name="connsiteX13" fmla="*/ 29050 w 465138"/>
              <a:gd name="connsiteY13" fmla="*/ 43577 h 435749"/>
              <a:gd name="connsiteX14" fmla="*/ 29050 w 465138"/>
              <a:gd name="connsiteY14" fmla="*/ 334130 h 435749"/>
              <a:gd name="connsiteX15" fmla="*/ 43585 w 465138"/>
              <a:gd name="connsiteY15" fmla="*/ 348656 h 435749"/>
              <a:gd name="connsiteX16" fmla="*/ 174405 w 465138"/>
              <a:gd name="connsiteY16" fmla="*/ 348656 h 435749"/>
              <a:gd name="connsiteX17" fmla="*/ 290690 w 465138"/>
              <a:gd name="connsiteY17" fmla="*/ 348656 h 435749"/>
              <a:gd name="connsiteX18" fmla="*/ 421532 w 465138"/>
              <a:gd name="connsiteY18" fmla="*/ 348656 h 435749"/>
              <a:gd name="connsiteX19" fmla="*/ 436046 w 465138"/>
              <a:gd name="connsiteY19" fmla="*/ 334130 h 435749"/>
              <a:gd name="connsiteX20" fmla="*/ 436046 w 465138"/>
              <a:gd name="connsiteY20" fmla="*/ 43577 h 435749"/>
              <a:gd name="connsiteX21" fmla="*/ 421532 w 465138"/>
              <a:gd name="connsiteY21" fmla="*/ 29051 h 435749"/>
              <a:gd name="connsiteX22" fmla="*/ 43585 w 465138"/>
              <a:gd name="connsiteY22" fmla="*/ 0 h 435749"/>
              <a:gd name="connsiteX23" fmla="*/ 421532 w 465138"/>
              <a:gd name="connsiteY23" fmla="*/ 0 h 435749"/>
              <a:gd name="connsiteX24" fmla="*/ 465138 w 465138"/>
              <a:gd name="connsiteY24" fmla="*/ 43577 h 435749"/>
              <a:gd name="connsiteX25" fmla="*/ 465138 w 465138"/>
              <a:gd name="connsiteY25" fmla="*/ 334130 h 435749"/>
              <a:gd name="connsiteX26" fmla="*/ 421661 w 465138"/>
              <a:gd name="connsiteY26" fmla="*/ 377687 h 435749"/>
              <a:gd name="connsiteX27" fmla="*/ 276154 w 465138"/>
              <a:gd name="connsiteY27" fmla="*/ 377687 h 435749"/>
              <a:gd name="connsiteX28" fmla="*/ 276154 w 465138"/>
              <a:gd name="connsiteY28" fmla="*/ 395360 h 435749"/>
              <a:gd name="connsiteX29" fmla="*/ 366899 w 465138"/>
              <a:gd name="connsiteY29" fmla="*/ 407142 h 435749"/>
              <a:gd name="connsiteX30" fmla="*/ 377903 w 465138"/>
              <a:gd name="connsiteY30" fmla="*/ 421223 h 435749"/>
              <a:gd name="connsiteX31" fmla="*/ 363368 w 465138"/>
              <a:gd name="connsiteY31" fmla="*/ 435749 h 435749"/>
              <a:gd name="connsiteX32" fmla="*/ 101728 w 465138"/>
              <a:gd name="connsiteY32" fmla="*/ 435749 h 435749"/>
              <a:gd name="connsiteX33" fmla="*/ 87192 w 465138"/>
              <a:gd name="connsiteY33" fmla="*/ 421223 h 435749"/>
              <a:gd name="connsiteX34" fmla="*/ 98218 w 465138"/>
              <a:gd name="connsiteY34" fmla="*/ 407142 h 435749"/>
              <a:gd name="connsiteX35" fmla="*/ 188941 w 465138"/>
              <a:gd name="connsiteY35" fmla="*/ 395360 h 435749"/>
              <a:gd name="connsiteX36" fmla="*/ 188941 w 465138"/>
              <a:gd name="connsiteY36" fmla="*/ 377687 h 435749"/>
              <a:gd name="connsiteX37" fmla="*/ 43456 w 465138"/>
              <a:gd name="connsiteY37" fmla="*/ 377687 h 435749"/>
              <a:gd name="connsiteX38" fmla="*/ 0 w 465138"/>
              <a:gd name="connsiteY38" fmla="*/ 334130 h 435749"/>
              <a:gd name="connsiteX39" fmla="*/ 0 w 465138"/>
              <a:gd name="connsiteY39" fmla="*/ 43577 h 435749"/>
              <a:gd name="connsiteX40" fmla="*/ 43585 w 465138"/>
              <a:gd name="connsiteY40" fmla="*/ 0 h 43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5138" h="435749">
                <a:moveTo>
                  <a:pt x="73207" y="72480"/>
                </a:moveTo>
                <a:lnTo>
                  <a:pt x="73207" y="276031"/>
                </a:lnTo>
                <a:lnTo>
                  <a:pt x="391898" y="276031"/>
                </a:lnTo>
                <a:cubicBezTo>
                  <a:pt x="391898" y="276031"/>
                  <a:pt x="391898" y="72480"/>
                  <a:pt x="391898" y="72480"/>
                </a:cubicBezTo>
                <a:close/>
                <a:moveTo>
                  <a:pt x="391898" y="57944"/>
                </a:moveTo>
                <a:cubicBezTo>
                  <a:pt x="399914" y="57944"/>
                  <a:pt x="406400" y="64437"/>
                  <a:pt x="406400" y="72480"/>
                </a:cubicBezTo>
                <a:lnTo>
                  <a:pt x="406400" y="275967"/>
                </a:lnTo>
                <a:cubicBezTo>
                  <a:pt x="406400" y="284010"/>
                  <a:pt x="399914" y="290502"/>
                  <a:pt x="391898" y="290502"/>
                </a:cubicBezTo>
                <a:lnTo>
                  <a:pt x="73207" y="290502"/>
                </a:lnTo>
                <a:cubicBezTo>
                  <a:pt x="65208" y="290502"/>
                  <a:pt x="58737" y="284010"/>
                  <a:pt x="58737" y="275967"/>
                </a:cubicBezTo>
                <a:lnTo>
                  <a:pt x="58737" y="72480"/>
                </a:lnTo>
                <a:cubicBezTo>
                  <a:pt x="58737" y="64437"/>
                  <a:pt x="65208" y="57998"/>
                  <a:pt x="73207" y="57998"/>
                </a:cubicBezTo>
                <a:close/>
                <a:moveTo>
                  <a:pt x="43585" y="29051"/>
                </a:moveTo>
                <a:cubicBezTo>
                  <a:pt x="35553" y="29051"/>
                  <a:pt x="29050" y="35548"/>
                  <a:pt x="29050" y="43577"/>
                </a:cubicBezTo>
                <a:lnTo>
                  <a:pt x="29050" y="334130"/>
                </a:lnTo>
                <a:cubicBezTo>
                  <a:pt x="29050" y="342139"/>
                  <a:pt x="35553" y="348656"/>
                  <a:pt x="43585" y="348656"/>
                </a:cubicBezTo>
                <a:lnTo>
                  <a:pt x="174405" y="348656"/>
                </a:lnTo>
                <a:lnTo>
                  <a:pt x="290690" y="348656"/>
                </a:lnTo>
                <a:lnTo>
                  <a:pt x="421532" y="348656"/>
                </a:lnTo>
                <a:cubicBezTo>
                  <a:pt x="429521" y="348656"/>
                  <a:pt x="436046" y="342139"/>
                  <a:pt x="436046" y="334130"/>
                </a:cubicBezTo>
                <a:cubicBezTo>
                  <a:pt x="436046" y="334130"/>
                  <a:pt x="436046" y="43577"/>
                  <a:pt x="436046" y="43577"/>
                </a:cubicBezTo>
                <a:cubicBezTo>
                  <a:pt x="436046" y="35548"/>
                  <a:pt x="429521" y="29051"/>
                  <a:pt x="421532" y="29051"/>
                </a:cubicBezTo>
                <a:close/>
                <a:moveTo>
                  <a:pt x="43585" y="0"/>
                </a:moveTo>
                <a:lnTo>
                  <a:pt x="421532" y="0"/>
                </a:lnTo>
                <a:cubicBezTo>
                  <a:pt x="445585" y="0"/>
                  <a:pt x="465138" y="19489"/>
                  <a:pt x="465138" y="43577"/>
                </a:cubicBezTo>
                <a:lnTo>
                  <a:pt x="465138" y="334130"/>
                </a:lnTo>
                <a:cubicBezTo>
                  <a:pt x="465138" y="358158"/>
                  <a:pt x="445671" y="377626"/>
                  <a:pt x="421661" y="377687"/>
                </a:cubicBezTo>
                <a:lnTo>
                  <a:pt x="276154" y="377687"/>
                </a:lnTo>
                <a:lnTo>
                  <a:pt x="276154" y="395360"/>
                </a:lnTo>
                <a:lnTo>
                  <a:pt x="366899" y="407142"/>
                </a:lnTo>
                <a:cubicBezTo>
                  <a:pt x="373381" y="408776"/>
                  <a:pt x="377903" y="414566"/>
                  <a:pt x="377903" y="421223"/>
                </a:cubicBezTo>
                <a:cubicBezTo>
                  <a:pt x="377903" y="429253"/>
                  <a:pt x="371422" y="435749"/>
                  <a:pt x="363368" y="435749"/>
                </a:cubicBezTo>
                <a:lnTo>
                  <a:pt x="101728" y="435749"/>
                </a:lnTo>
                <a:cubicBezTo>
                  <a:pt x="93695" y="435749"/>
                  <a:pt x="87192" y="429253"/>
                  <a:pt x="87192" y="421223"/>
                </a:cubicBezTo>
                <a:cubicBezTo>
                  <a:pt x="87192" y="414566"/>
                  <a:pt x="91736" y="408776"/>
                  <a:pt x="98218" y="407142"/>
                </a:cubicBezTo>
                <a:lnTo>
                  <a:pt x="188941" y="395360"/>
                </a:lnTo>
                <a:lnTo>
                  <a:pt x="188941" y="377687"/>
                </a:lnTo>
                <a:lnTo>
                  <a:pt x="43456" y="377687"/>
                </a:lnTo>
                <a:cubicBezTo>
                  <a:pt x="19446" y="377626"/>
                  <a:pt x="0" y="358158"/>
                  <a:pt x="0" y="334130"/>
                </a:cubicBezTo>
                <a:lnTo>
                  <a:pt x="0" y="43577"/>
                </a:lnTo>
                <a:cubicBezTo>
                  <a:pt x="0" y="19489"/>
                  <a:pt x="19489" y="0"/>
                  <a:pt x="4358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PA_AutoShape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9278248" y="2502147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41" name="PA_形状 4673"/>
          <p:cNvSpPr/>
          <p:nvPr>
            <p:custDataLst>
              <p:tags r:id="rId17"/>
            </p:custDataLst>
          </p:nvPr>
        </p:nvSpPr>
        <p:spPr>
          <a:xfrm rot="10594">
            <a:off x="7211361" y="5488145"/>
            <a:ext cx="4848309" cy="85921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r>
              <a:rPr lang="en-US" b="1" dirty="0"/>
              <a:t>3. Create Pure Python project under your own location </a:t>
            </a:r>
          </a:p>
          <a:p>
            <a:pPr algn="just" defTabSz="412746">
              <a:spcBef>
                <a:spcPts val="300"/>
              </a:spcBef>
              <a:defRPr sz="1800"/>
            </a:pPr>
            <a:endParaRPr sz="1400" dirty="0">
              <a:latin typeface="+mj-ea"/>
              <a:ea typeface="+mj-ea"/>
              <a:sym typeface="+mn-lt"/>
            </a:endParaRPr>
          </a:p>
        </p:txBody>
      </p:sp>
      <p:sp>
        <p:nvSpPr>
          <p:cNvPr id="142" name="PA_形状 4674"/>
          <p:cNvSpPr/>
          <p:nvPr>
            <p:custDataLst>
              <p:tags r:id="rId18"/>
            </p:custDataLst>
          </p:nvPr>
        </p:nvSpPr>
        <p:spPr>
          <a:xfrm rot="10594">
            <a:off x="3640597" y="4040425"/>
            <a:ext cx="3569539" cy="359073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r>
              <a:rPr lang="en-US" sz="2000" b="1" dirty="0"/>
              <a:t>2. Open a new project under ‘File’</a:t>
            </a:r>
          </a:p>
        </p:txBody>
      </p:sp>
      <p:sp>
        <p:nvSpPr>
          <p:cNvPr id="143" name="PA_形状 4675"/>
          <p:cNvSpPr/>
          <p:nvPr>
            <p:custDataLst>
              <p:tags r:id="rId19"/>
            </p:custDataLst>
          </p:nvPr>
        </p:nvSpPr>
        <p:spPr>
          <a:xfrm rot="10594">
            <a:off x="5350809" y="1803117"/>
            <a:ext cx="5984289" cy="612988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r>
              <a:rPr lang="en-US" sz="2000" b="1" dirty="0"/>
              <a:t>5. Writing your scripts and execute it</a:t>
            </a:r>
          </a:p>
          <a:p>
            <a:pPr algn="just" defTabSz="412746">
              <a:spcBef>
                <a:spcPts val="300"/>
              </a:spcBef>
              <a:defRPr sz="1800"/>
            </a:pPr>
            <a:endParaRPr sz="1400" dirty="0">
              <a:latin typeface="+mj-ea"/>
              <a:ea typeface="+mj-ea"/>
              <a:sym typeface="+mn-lt"/>
            </a:endParaRPr>
          </a:p>
        </p:txBody>
      </p:sp>
      <p:sp>
        <p:nvSpPr>
          <p:cNvPr id="144" name="PA_形状 4676"/>
          <p:cNvSpPr/>
          <p:nvPr>
            <p:custDataLst>
              <p:tags r:id="rId20"/>
            </p:custDataLst>
          </p:nvPr>
        </p:nvSpPr>
        <p:spPr>
          <a:xfrm rot="10594">
            <a:off x="1141851" y="2457866"/>
            <a:ext cx="3733604" cy="359073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r>
              <a:rPr lang="en-US" sz="2000" b="1" dirty="0"/>
              <a:t>1. Open PyCharm Editor</a:t>
            </a:r>
          </a:p>
        </p:txBody>
      </p:sp>
      <p:sp>
        <p:nvSpPr>
          <p:cNvPr id="145" name="PA_形状 4677"/>
          <p:cNvSpPr/>
          <p:nvPr>
            <p:custDataLst>
              <p:tags r:id="rId21"/>
            </p:custDataLst>
          </p:nvPr>
        </p:nvSpPr>
        <p:spPr>
          <a:xfrm rot="10594">
            <a:off x="9029340" y="3966665"/>
            <a:ext cx="2902250" cy="66684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r>
              <a:rPr lang="en-US" sz="2000" b="1" dirty="0"/>
              <a:t>4. Create a python file under project </a:t>
            </a:r>
          </a:p>
        </p:txBody>
      </p:sp>
    </p:spTree>
    <p:extLst>
      <p:ext uri="{BB962C8B-B14F-4D97-AF65-F5344CB8AC3E}">
        <p14:creationId xmlns:p14="http://schemas.microsoft.com/office/powerpoint/2010/main" val="8170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0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accel="5000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091 0.3743 C -0.85664 0.24167 -0.76289 0.18634 -0.68177 0.24491 C -0.58359 0.31597 -0.54427 0.53217 -0.4431 0.59329 C -0.29531 0.68241 -0.17682 0.42685 -0.08138 0.18657 C -0.05573 0.12199 -0.02852 0.05903 1.11022E-16 -0.00208 " pathEditMode="relative" rAng="0" ptsTypes="AAAAA">
                                          <p:cBhvr from="" to="">
                                            <p:cTn id="2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39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4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4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79167E-6 -7.40741E-7 L 0.06003 -7.40741E-7 " pathEditMode="relative" rAng="0" ptsTypes="AA">
                                          <p:cBhvr>
                                            <p:cTn id="42" dur="1250" spd="-100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3.95833E-6 2.22222E-6 L 0.06002 2.22222E-6 " pathEditMode="relative" rAng="0" ptsTypes="AA">
                                          <p:cBhvr>
                                            <p:cTn id="54" dur="1250" spd="-100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7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5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4.58333E-6 -1.48148E-6 L 0.06003 -1.48148E-6 " pathEditMode="relative" rAng="0" ptsTypes="AA">
                                          <p:cBhvr>
                                            <p:cTn id="66" dur="1250" spd="-100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7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5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4.58333E-6 -3.33333E-6 L 0.06002 -3.33333E-6 " pathEditMode="relative" rAng="0" ptsTypes="AA">
                                          <p:cBhvr>
                                            <p:cTn id="78" dur="1250" spd="-100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35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4.79167E-6 1.11111E-6 L -0.05794 1.11111E-6 " pathEditMode="relative" rAng="0" ptsTypes="AA">
                                          <p:cBhvr>
                                            <p:cTn id="90" dur="125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 animBg="1"/>
          <p:bldP spid="121" grpId="0" animBg="1"/>
          <p:bldP spid="121" grpId="1" animBg="1"/>
          <p:bldP spid="121" grpId="2" animBg="1"/>
          <p:bldP spid="121" grpId="3" animBg="1"/>
          <p:bldP spid="124" grpId="0" animBg="1"/>
          <p:bldP spid="137" grpId="0"/>
          <p:bldP spid="139" grpId="0"/>
          <p:bldP spid="37" grpId="0" animBg="1"/>
          <p:bldP spid="39" grpId="0" animBg="1"/>
          <p:bldP spid="41" grpId="0" animBg="1"/>
          <p:bldP spid="43" grpId="0" animBg="1"/>
          <p:bldP spid="45" grpId="0" animBg="1"/>
          <p:bldP spid="141" grpId="0" animBg="1"/>
          <p:bldP spid="141" grpId="1" animBg="1"/>
          <p:bldP spid="142" grpId="0" animBg="1"/>
          <p:bldP spid="142" grpId="1" animBg="1"/>
          <p:bldP spid="143" grpId="0" animBg="1"/>
          <p:bldP spid="143" grpId="1" animBg="1"/>
          <p:bldP spid="144" grpId="0" animBg="1"/>
          <p:bldP spid="144" grpId="1" animBg="1"/>
          <p:bldP spid="145" grpId="0" animBg="1"/>
          <p:bldP spid="14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0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accel="5000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091 0.3743 C -0.85664 0.24167 -0.76289 0.18634 -0.68177 0.24491 C -0.58359 0.31597 -0.54427 0.53217 -0.4431 0.59329 C -0.29531 0.68241 -0.17682 0.42685 -0.08138 0.18657 C -0.05573 0.12199 -0.02852 0.05903 1.11022E-16 -0.00208 " pathEditMode="relative" rAng="0" ptsTypes="AAAAA">
                                          <p:cBhvr from="" to="">
                                            <p:cTn id="2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39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4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4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79167E-6 -7.40741E-7 L 0.06003 -7.40741E-7 " pathEditMode="relative" rAng="0" ptsTypes="AA">
                                          <p:cBhvr>
                                            <p:cTn id="42" dur="1250" spd="-100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3.95833E-6 2.22222E-6 L 0.06002 2.22222E-6 " pathEditMode="relative" rAng="0" ptsTypes="AA">
                                          <p:cBhvr>
                                            <p:cTn id="54" dur="1250" spd="-100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7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5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4.58333E-6 -1.48148E-6 L 0.06003 -1.48148E-6 " pathEditMode="relative" rAng="0" ptsTypes="AA">
                                          <p:cBhvr>
                                            <p:cTn id="66" dur="1250" spd="-100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7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5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4.58333E-6 -3.33333E-6 L 0.06002 -3.33333E-6 " pathEditMode="relative" rAng="0" ptsTypes="AA">
                                          <p:cBhvr>
                                            <p:cTn id="78" dur="1250" spd="-100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35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4.79167E-6 1.11111E-6 L -0.05794 1.11111E-6 " pathEditMode="relative" rAng="0" ptsTypes="AA">
                                          <p:cBhvr>
                                            <p:cTn id="90" dur="125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 animBg="1"/>
          <p:bldP spid="121" grpId="0" animBg="1"/>
          <p:bldP spid="121" grpId="1" animBg="1"/>
          <p:bldP spid="121" grpId="2" animBg="1"/>
          <p:bldP spid="121" grpId="3" animBg="1"/>
          <p:bldP spid="124" grpId="0" animBg="1"/>
          <p:bldP spid="137" grpId="0"/>
          <p:bldP spid="139" grpId="0"/>
          <p:bldP spid="37" grpId="0" animBg="1"/>
          <p:bldP spid="39" grpId="0" animBg="1"/>
          <p:bldP spid="41" grpId="0" animBg="1"/>
          <p:bldP spid="43" grpId="0" animBg="1"/>
          <p:bldP spid="45" grpId="0" animBg="1"/>
          <p:bldP spid="141" grpId="0" animBg="1"/>
          <p:bldP spid="141" grpId="1" animBg="1"/>
          <p:bldP spid="142" grpId="0" animBg="1"/>
          <p:bldP spid="142" grpId="1" animBg="1"/>
          <p:bldP spid="143" grpId="0" animBg="1"/>
          <p:bldP spid="143" grpId="1" animBg="1"/>
          <p:bldP spid="144" grpId="0" animBg="1"/>
          <p:bldP spid="144" grpId="1" animBg="1"/>
          <p:bldP spid="145" grpId="0" animBg="1"/>
          <p:bldP spid="145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2</a:t>
              </a:r>
              <a:endParaRPr lang="zh-CN" altLang="en-US" sz="4000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177556" y="2579542"/>
            <a:ext cx="6301533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6000" dirty="0">
                <a:solidFill>
                  <a:srgbClr val="009999"/>
                </a:solidFill>
                <a:latin typeface="+mj-ea"/>
                <a:ea typeface="+mj-ea"/>
              </a:rPr>
              <a:t>Python Variable</a:t>
            </a:r>
            <a:endParaRPr lang="en-CA" sz="6000" dirty="0">
              <a:solidFill>
                <a:srgbClr val="0099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13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18A251E-4A4B-4EB7-9DCF-E4A45A28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08" y="430427"/>
            <a:ext cx="10515600" cy="535531"/>
          </a:xfrm>
        </p:spPr>
        <p:txBody>
          <a:bodyPr/>
          <a:lstStyle/>
          <a:p>
            <a:r>
              <a:rPr lang="en-US" dirty="0"/>
              <a:t>Variable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C504C-32EB-41EC-AB2C-50ABBA15E460}"/>
              </a:ext>
            </a:extLst>
          </p:cNvPr>
          <p:cNvSpPr txBox="1"/>
          <p:nvPr/>
        </p:nvSpPr>
        <p:spPr>
          <a:xfrm flipH="1">
            <a:off x="298175" y="1459946"/>
            <a:ext cx="5514795" cy="145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+mj-ea"/>
                <a:ea typeface="+mj-ea"/>
              </a:rPr>
              <a:t>Variables are containers for storing data values</a:t>
            </a:r>
            <a:endParaRPr lang="en-CA" sz="24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0BAA0-A44B-4B30-B7CE-CF4874CD8234}"/>
              </a:ext>
            </a:extLst>
          </p:cNvPr>
          <p:cNvSpPr txBox="1"/>
          <p:nvPr/>
        </p:nvSpPr>
        <p:spPr>
          <a:xfrm flipH="1">
            <a:off x="6379030" y="1437228"/>
            <a:ext cx="5514795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+mj-ea"/>
                <a:ea typeface="+mj-ea"/>
              </a:rPr>
              <a:t>Variables are something we want the computer to remember</a:t>
            </a:r>
            <a:endParaRPr lang="en-CA" sz="24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2B474-3010-4E64-B209-76B936D92511}"/>
              </a:ext>
            </a:extLst>
          </p:cNvPr>
          <p:cNvSpPr txBox="1"/>
          <p:nvPr/>
        </p:nvSpPr>
        <p:spPr>
          <a:xfrm flipH="1">
            <a:off x="18653" y="4360823"/>
            <a:ext cx="12083150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+mj-ea"/>
                <a:ea typeface="+mj-ea"/>
              </a:rPr>
              <a:t>Python is completely object oriented, and not "statically typed". You do not need to declare variables before using them, or declare their type. Every variable in Python is an object</a:t>
            </a:r>
            <a:endParaRPr lang="en-CA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251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3108" y="419773"/>
            <a:ext cx="5323183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T</a:t>
            </a:r>
            <a:r>
              <a:rPr lang="en-CA" altLang="zh-CN" dirty="0" err="1">
                <a:latin typeface="+mj-ea"/>
                <a:ea typeface="+mj-ea"/>
              </a:rPr>
              <a:t>ype</a:t>
            </a:r>
            <a:r>
              <a:rPr lang="en-CA" altLang="zh-CN" dirty="0">
                <a:latin typeface="+mj-ea"/>
                <a:ea typeface="+mj-ea"/>
              </a:rPr>
              <a:t> of Variable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54D73-4295-4D01-B535-17D4A74FD46E}"/>
              </a:ext>
            </a:extLst>
          </p:cNvPr>
          <p:cNvSpPr txBox="1"/>
          <p:nvPr/>
        </p:nvSpPr>
        <p:spPr>
          <a:xfrm flipH="1">
            <a:off x="1001813" y="2016021"/>
            <a:ext cx="10374992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solidFill>
                  <a:srgbClr val="212529"/>
                </a:solidFill>
                <a:latin typeface="+mj-ea"/>
                <a:ea typeface="+mj-ea"/>
              </a:rPr>
              <a:t>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wo types of numbers - integers and floating point numbers: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To define an integer, use the following syntax:</a:t>
            </a:r>
            <a:endParaRPr lang="en-US" sz="2400" dirty="0">
              <a:solidFill>
                <a:srgbClr val="212529"/>
              </a:solidFill>
              <a:latin typeface="+mj-ea"/>
              <a:ea typeface="+mj-ea"/>
            </a:endParaRPr>
          </a:p>
          <a:p>
            <a:pPr lvl="2" algn="just"/>
            <a:r>
              <a:rPr lang="en-CA" sz="2400" b="1" dirty="0" err="1">
                <a:latin typeface="+mj-ea"/>
                <a:ea typeface="+mj-ea"/>
              </a:rPr>
              <a:t>myint</a:t>
            </a:r>
            <a:r>
              <a:rPr lang="en-CA" sz="2400" b="1" dirty="0">
                <a:latin typeface="+mj-ea"/>
                <a:ea typeface="+mj-ea"/>
              </a:rPr>
              <a:t> = 7</a:t>
            </a:r>
          </a:p>
          <a:p>
            <a:pPr lvl="2" algn="just"/>
            <a:r>
              <a:rPr lang="en-CA" sz="2400" b="1" dirty="0">
                <a:latin typeface="+mj-ea"/>
                <a:ea typeface="+mj-ea"/>
              </a:rPr>
              <a:t>print(</a:t>
            </a:r>
            <a:r>
              <a:rPr lang="en-CA" sz="2400" b="1" dirty="0" err="1">
                <a:latin typeface="+mj-ea"/>
                <a:ea typeface="+mj-ea"/>
              </a:rPr>
              <a:t>myint</a:t>
            </a:r>
            <a:r>
              <a:rPr lang="en-CA" sz="2400" b="1" dirty="0">
                <a:latin typeface="+mj-ea"/>
                <a:ea typeface="+mj-ea"/>
              </a:rPr>
              <a:t>)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To define a floating point number, use the following notations:</a:t>
            </a:r>
          </a:p>
          <a:p>
            <a:pPr lvl="2" algn="just"/>
            <a:r>
              <a:rPr lang="en-CA" sz="2400" b="1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myfloat</a:t>
            </a:r>
            <a:r>
              <a:rPr lang="en-CA" sz="24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= 7.0</a:t>
            </a:r>
          </a:p>
          <a:p>
            <a:pPr lvl="2" algn="just"/>
            <a:r>
              <a:rPr lang="en-CA" sz="24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print(</a:t>
            </a:r>
            <a:r>
              <a:rPr lang="en-CA" sz="2400" b="1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myfloat</a:t>
            </a:r>
            <a:r>
              <a:rPr lang="en-CA" sz="24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just">
              <a:lnSpc>
                <a:spcPct val="200000"/>
              </a:lnSpc>
            </a:pPr>
            <a:endParaRPr lang="en-CA" sz="2400" b="1" dirty="0">
              <a:latin typeface="+mj-ea"/>
              <a:ea typeface="+mj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04C1F5C-8D45-4158-B3DC-A75C2FEADB8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66973" y="1346616"/>
            <a:ext cx="5323183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r>
              <a:rPr lang="en-CA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36004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5BF88AF-A23D-4694-842D-6F582032283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3108" y="419773"/>
            <a:ext cx="5323183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T</a:t>
            </a:r>
            <a:r>
              <a:rPr lang="en-CA" altLang="zh-CN" dirty="0" err="1">
                <a:latin typeface="+mj-ea"/>
                <a:ea typeface="+mj-ea"/>
              </a:rPr>
              <a:t>ype</a:t>
            </a:r>
            <a:r>
              <a:rPr lang="en-CA" altLang="zh-CN" dirty="0">
                <a:latin typeface="+mj-ea"/>
                <a:ea typeface="+mj-ea"/>
              </a:rPr>
              <a:t> of Variable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B49F4-14D7-4629-AEBD-55866BC7AAA7}"/>
              </a:ext>
            </a:extLst>
          </p:cNvPr>
          <p:cNvSpPr txBox="1"/>
          <p:nvPr/>
        </p:nvSpPr>
        <p:spPr>
          <a:xfrm flipH="1">
            <a:off x="1001813" y="2016021"/>
            <a:ext cx="10374992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Strings are defined either with a single quote or a double quotes:</a:t>
            </a:r>
          </a:p>
          <a:p>
            <a:pPr lvl="2" algn="just">
              <a:lnSpc>
                <a:spcPct val="200000"/>
              </a:lnSpc>
            </a:pPr>
            <a:r>
              <a:rPr lang="en-CA" sz="2400" b="1" dirty="0" err="1">
                <a:latin typeface="+mj-ea"/>
                <a:ea typeface="+mj-ea"/>
              </a:rPr>
              <a:t>mystring</a:t>
            </a:r>
            <a:r>
              <a:rPr lang="en-CA" sz="2400" b="1" dirty="0">
                <a:latin typeface="+mj-ea"/>
                <a:ea typeface="+mj-ea"/>
              </a:rPr>
              <a:t> = 'hello’</a:t>
            </a:r>
          </a:p>
          <a:p>
            <a:pPr lvl="2" algn="just">
              <a:lnSpc>
                <a:spcPct val="200000"/>
              </a:lnSpc>
            </a:pPr>
            <a:r>
              <a:rPr lang="en-CA" sz="2400" b="1" dirty="0">
                <a:latin typeface="+mj-ea"/>
                <a:ea typeface="+mj-ea"/>
              </a:rPr>
              <a:t>print(</a:t>
            </a:r>
            <a:r>
              <a:rPr lang="en-CA" sz="2400" b="1" dirty="0" err="1">
                <a:latin typeface="+mj-ea"/>
                <a:ea typeface="+mj-ea"/>
              </a:rPr>
              <a:t>mystring</a:t>
            </a:r>
            <a:r>
              <a:rPr lang="en-CA" sz="2400" b="1" dirty="0">
                <a:latin typeface="+mj-ea"/>
                <a:ea typeface="+mj-ea"/>
              </a:rPr>
              <a:t>)</a:t>
            </a:r>
          </a:p>
          <a:p>
            <a:pPr lvl="2" algn="just">
              <a:lnSpc>
                <a:spcPct val="200000"/>
              </a:lnSpc>
            </a:pPr>
            <a:r>
              <a:rPr lang="en-CA" sz="2400" b="1" dirty="0" err="1">
                <a:latin typeface="+mj-ea"/>
                <a:ea typeface="+mj-ea"/>
              </a:rPr>
              <a:t>mystring</a:t>
            </a:r>
            <a:r>
              <a:rPr lang="en-CA" sz="2400" b="1" dirty="0">
                <a:latin typeface="+mj-ea"/>
                <a:ea typeface="+mj-ea"/>
              </a:rPr>
              <a:t> = "hello“</a:t>
            </a:r>
          </a:p>
          <a:p>
            <a:pPr lvl="2" algn="just">
              <a:lnSpc>
                <a:spcPct val="200000"/>
              </a:lnSpc>
            </a:pPr>
            <a:r>
              <a:rPr lang="en-CA" sz="2400" b="1" dirty="0">
                <a:latin typeface="+mj-ea"/>
                <a:ea typeface="+mj-ea"/>
              </a:rPr>
              <a:t>print(</a:t>
            </a:r>
            <a:r>
              <a:rPr lang="en-CA" sz="2400" b="1" dirty="0" err="1">
                <a:latin typeface="+mj-ea"/>
                <a:ea typeface="+mj-ea"/>
              </a:rPr>
              <a:t>mystring</a:t>
            </a:r>
            <a:r>
              <a:rPr lang="en-CA" sz="24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B7FB689-3765-407C-869D-C8983DD016C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66973" y="1346616"/>
            <a:ext cx="5323183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rgbClr val="212529"/>
                </a:solidFill>
                <a:latin typeface="+mj-ea"/>
                <a:ea typeface="+mj-ea"/>
              </a:rPr>
              <a:t>S</a:t>
            </a:r>
            <a:r>
              <a:rPr lang="en-CA" dirty="0" err="1">
                <a:solidFill>
                  <a:srgbClr val="212529"/>
                </a:solidFill>
                <a:latin typeface="+mj-ea"/>
                <a:ea typeface="+mj-ea"/>
              </a:rPr>
              <a:t>trings</a:t>
            </a:r>
            <a:endParaRPr lang="en-CA" i="0" dirty="0">
              <a:solidFill>
                <a:srgbClr val="21252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8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1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NUM" val="2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621</Words>
  <Application>Microsoft Office PowerPoint</Application>
  <PresentationFormat>Widescreen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Meiryo</vt:lpstr>
      <vt:lpstr>微软雅黑</vt:lpstr>
      <vt:lpstr>Noto Sans S Chinese Medium</vt:lpstr>
      <vt:lpstr>Noto Sans S Chinese Regular</vt:lpstr>
      <vt:lpstr>Arial</vt:lpstr>
      <vt:lpstr>Calibri</vt:lpstr>
      <vt:lpstr>Calibri Light</vt:lpstr>
      <vt:lpstr>Helvetica</vt:lpstr>
      <vt:lpstr>Wingdings</vt:lpstr>
      <vt:lpstr>1_Office 主题</vt:lpstr>
      <vt:lpstr>PowerPoint Presentation</vt:lpstr>
      <vt:lpstr>PowerPoint Presentation</vt:lpstr>
      <vt:lpstr>PowerPoint Presentation</vt:lpstr>
      <vt:lpstr>Pycharm Installation</vt:lpstr>
      <vt:lpstr>Creating python project and file</vt:lpstr>
      <vt:lpstr>PowerPoint Presentation</vt:lpstr>
      <vt:lpstr>Variable</vt:lpstr>
      <vt:lpstr>Type of Variable</vt:lpstr>
      <vt:lpstr>Type of Variable</vt:lpstr>
      <vt:lpstr>PowerPoint Presentation</vt:lpstr>
      <vt:lpstr>Drawing with Turtle</vt:lpstr>
      <vt:lpstr>Square Spiral</vt:lpstr>
      <vt:lpstr>Winding Spiral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11</cp:revision>
  <dcterms:created xsi:type="dcterms:W3CDTF">2020-12-05T04:10:27Z</dcterms:created>
  <dcterms:modified xsi:type="dcterms:W3CDTF">2020-12-07T19:41:05Z</dcterms:modified>
</cp:coreProperties>
</file>