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322" r:id="rId5"/>
    <p:sldId id="327" r:id="rId6"/>
    <p:sldId id="328" r:id="rId7"/>
    <p:sldId id="329" r:id="rId8"/>
    <p:sldId id="333" r:id="rId9"/>
    <p:sldId id="313" r:id="rId10"/>
    <p:sldId id="330" r:id="rId11"/>
    <p:sldId id="331" r:id="rId12"/>
    <p:sldId id="332" r:id="rId13"/>
    <p:sldId id="334" r:id="rId14"/>
    <p:sldId id="323" r:id="rId15"/>
    <p:sldId id="280" r:id="rId16"/>
    <p:sldId id="335" r:id="rId17"/>
    <p:sldId id="30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108" d="100"/>
          <a:sy n="108" d="100"/>
        </p:scale>
        <p:origin x="540" y="114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3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1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5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0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1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6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3651449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String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en-CA" altLang="en-US" dirty="0">
                <a:latin typeface="+mj-ea"/>
                <a:ea typeface="+mj-ea"/>
              </a:rPr>
              <a:t>String Concatenation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426593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</a:rPr>
              <a:t>To concatenate, or combine, two strings you can use the + operator.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336821" y="2648524"/>
            <a:ext cx="7964769" cy="335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Merge variable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variable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into variable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216164" y="1688186"/>
            <a:ext cx="1017036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add a space between them, add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336822" y="2813897"/>
            <a:ext cx="6094378" cy="280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b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744265" y="1173670"/>
            <a:ext cx="10170368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If you try to combine a string and a number, Python will give you an error:</a:t>
            </a:r>
            <a:endParaRPr lang="en-US" altLang="en-US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D9196-D986-4371-AE0C-A467C6C28A36}"/>
              </a:ext>
            </a:extLst>
          </p:cNvPr>
          <p:cNvSpPr txBox="1"/>
          <p:nvPr/>
        </p:nvSpPr>
        <p:spPr>
          <a:xfrm>
            <a:off x="2336822" y="2813897"/>
            <a:ext cx="6094378" cy="225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sz="2400" dirty="0"/>
            </a:b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s-ES" sz="2400" dirty="0"/>
            </a:b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9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744265" y="1173670"/>
            <a:ext cx="10170368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If you cast a number into string with str() function, Python will give correct result:</a:t>
            </a:r>
            <a:endParaRPr lang="en-US" altLang="en-US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D9196-D986-4371-AE0C-A467C6C28A36}"/>
              </a:ext>
            </a:extLst>
          </p:cNvPr>
          <p:cNvSpPr txBox="1"/>
          <p:nvPr/>
        </p:nvSpPr>
        <p:spPr>
          <a:xfrm>
            <a:off x="2336822" y="2813897"/>
            <a:ext cx="6094378" cy="225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sz="2400" dirty="0"/>
            </a:b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 John"</a:t>
            </a:r>
            <a:br>
              <a:rPr lang="es-ES" sz="2400" dirty="0"/>
            </a:br>
            <a:r>
              <a:rPr lang="es-E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+ 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 descr="Abstract Square Spiral — Stock Vector © jakegfx #111580092">
            <a:extLst>
              <a:ext uri="{FF2B5EF4-FFF2-40B4-BE49-F238E27FC236}">
                <a16:creationId xmlns:a16="http://schemas.microsoft.com/office/drawing/2014/main" id="{AEE73D41-E05E-4702-A369-46EBCD08D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7" r="9090" b="92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1094" y="1161288"/>
            <a:ext cx="404228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Square Spiral with Color</a:t>
            </a:r>
          </a:p>
        </p:txBody>
      </p:sp>
      <p:sp>
        <p:nvSpPr>
          <p:cNvPr id="1039" name="Rectangle 8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0" name="Rectangle 8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7B056A9-A0B4-4749-8A0C-0CC10553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turtle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turtle.Pen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pen.speed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pen.pencolor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pen.forward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pen.left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turtle.done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8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7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4" descr="Spiral staircase in Vatican Museum.  ">
            <a:extLst>
              <a:ext uri="{FF2B5EF4-FFF2-40B4-BE49-F238E27FC236}">
                <a16:creationId xmlns:a16="http://schemas.microsoft.com/office/drawing/2014/main" id="{67328BF8-A869-4551-9C97-D53E6067A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" r="1" b="1"/>
          <a:stretch/>
        </p:blipFill>
        <p:spPr bwMode="auto">
          <a:xfrm>
            <a:off x="-29798" y="-417433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461074" y="457200"/>
            <a:ext cx="4730621" cy="10112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Winding Spiral Four Colors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E06DE957-13E6-4A47-BEC7-118ECCB0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306" y="1661531"/>
            <a:ext cx="5544269" cy="27000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import turtle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pen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turtle.Pen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pen.speed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(0)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colors = ['red', 'yellow', 'blue', 'pink']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in range(300):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pen.pencolor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(colors[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% 4])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pen.forward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(2*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pen.left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(91)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turtle.done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3D9196-D986-4371-AE0C-A467C6C28A36}"/>
              </a:ext>
            </a:extLst>
          </p:cNvPr>
          <p:cNvSpPr txBox="1"/>
          <p:nvPr/>
        </p:nvSpPr>
        <p:spPr>
          <a:xfrm>
            <a:off x="357102" y="2298993"/>
            <a:ext cx="417051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).center(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'||'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).center(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'\====/'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).center(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Most beautiful Christmas trees in the world">
            <a:extLst>
              <a:ext uri="{FF2B5EF4-FFF2-40B4-BE49-F238E27FC236}">
                <a16:creationId xmlns:a16="http://schemas.microsoft.com/office/drawing/2014/main" id="{0E70AD0E-F60A-4DAD-8481-13D180FA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19" y="0"/>
            <a:ext cx="7433481" cy="521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715874" y="2668769"/>
            <a:ext cx="5508560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String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>
            <p:custDataLst>
              <p:tags r:id="rId2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3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0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1"/>
            </p:custDataLst>
          </p:nvPr>
        </p:nvSpPr>
        <p:spPr>
          <a:xfrm>
            <a:off x="1424715" y="1319209"/>
            <a:ext cx="9226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Strings in python are surrounded by either single quotation marks, or double quotation marks.</a:t>
            </a:r>
            <a:endParaRPr lang="en-US" altLang="en-US" sz="1400" dirty="0"/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      'hello'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is the same as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1400" dirty="0"/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You can display a string literal with</a:t>
            </a:r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latin typeface="+mj-ea"/>
                <a:ea typeface="+mj-ea"/>
              </a:rPr>
              <a:t>print("Hello")</a:t>
            </a:r>
            <a:br>
              <a:rPr lang="en-CA" sz="2400" dirty="0">
                <a:latin typeface="+mj-ea"/>
                <a:ea typeface="+mj-ea"/>
              </a:rPr>
            </a:br>
            <a:r>
              <a:rPr lang="en-CA" sz="2400" dirty="0">
                <a:latin typeface="+mj-ea"/>
                <a:ea typeface="+mj-ea"/>
              </a:rPr>
              <a:t>print('Hello')</a:t>
            </a:r>
            <a:endParaRPr lang="en-US" altLang="en-US" sz="2400" dirty="0">
              <a:latin typeface="+mj-ea"/>
              <a:ea typeface="+mj-ea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String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47572"/>
            <a:ext cx="6906432" cy="535531"/>
          </a:xfrm>
        </p:spPr>
        <p:txBody>
          <a:bodyPr/>
          <a:lstStyle/>
          <a:p>
            <a:r>
              <a:rPr lang="en-US" altLang="en-US" dirty="0">
                <a:latin typeface="+mj-ea"/>
              </a:rPr>
              <a:t>Assign String to a Variable</a:t>
            </a:r>
            <a:endParaRPr lang="zh-CN" altLang="en-US" dirty="0">
              <a:latin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914400" y="1381940"/>
            <a:ext cx="10170368" cy="1092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Assigning a string to a variable is done with the variable name followed by an equal sign and the string: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860961" y="3429000"/>
            <a:ext cx="2823006" cy="1509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en-CA" altLang="en-US" dirty="0">
                <a:latin typeface="+mj-ea"/>
              </a:rPr>
              <a:t>Multiline Strings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026961"/>
            <a:ext cx="10170368" cy="1421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You can assign a multiline string to a variable by using three quotes </a:t>
            </a:r>
            <a:r>
              <a:rPr lang="en-CA" dirty="0">
                <a:solidFill>
                  <a:schemeClr val="tx1"/>
                </a:solidFill>
                <a:latin typeface="+mj-ea"/>
              </a:rPr>
              <a:t>Or three single quotes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641156" y="2699429"/>
            <a:ext cx="6094378" cy="372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"""Lorem ipsum dolor sit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sed do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incididunt</a:t>
            </a:r>
            <a:b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labore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et dolore magna </a:t>
            </a:r>
            <a:r>
              <a:rPr lang="en-CA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."""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en-CA" altLang="en-US" dirty="0">
                <a:latin typeface="+mj-ea"/>
                <a:ea typeface="+mj-ea"/>
              </a:rPr>
              <a:t>Strings are Arrays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109348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Like many other popular programming languages, strings in Python are arrays of bytes representing 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unicode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 characters.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Square brackets can be used to access elements of the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306286" y="3102044"/>
            <a:ext cx="10412963" cy="305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character at position 1 (remember that the first character has the position 0):</a:t>
            </a:r>
            <a:br>
              <a:rPr lang="en-CA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0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en-CA" altLang="en-US" dirty="0">
                <a:latin typeface="+mj-ea"/>
                <a:ea typeface="+mj-ea"/>
              </a:rPr>
              <a:t>Looping a String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445255"/>
            <a:ext cx="10170368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Since strings are arrays, we can loop through the characters in a string, with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loop.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+mj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615944" y="3142126"/>
            <a:ext cx="8084481" cy="2572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the letters in the word "banana":</a:t>
            </a:r>
          </a:p>
          <a:p>
            <a:pPr algn="l">
              <a:lnSpc>
                <a:spcPct val="20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sz="2400" dirty="0"/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47572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String Length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26367" y="1445255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get the length of a string, use 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function</a:t>
            </a:r>
            <a:r>
              <a:rPr lang="en-US" altLang="en-US" dirty="0">
                <a:solidFill>
                  <a:schemeClr val="tx1"/>
                </a:solidFill>
                <a:latin typeface="+mj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615944" y="3142126"/>
            <a:ext cx="8084481" cy="2572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the length of a string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24688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2</a:t>
              </a:r>
              <a:endParaRPr lang="zh-CN" altLang="en-US" sz="4000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068779" y="2698874"/>
            <a:ext cx="6728060" cy="830997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CA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661</Words>
  <Application>Microsoft Office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Meiryo</vt:lpstr>
      <vt:lpstr>Microsoft YaHei</vt:lpstr>
      <vt:lpstr>Noto Sans S Chinese Regular</vt:lpstr>
      <vt:lpstr>Arial</vt:lpstr>
      <vt:lpstr>Calibri</vt:lpstr>
      <vt:lpstr>Calibri Light</vt:lpstr>
      <vt:lpstr>Consolas</vt:lpstr>
      <vt:lpstr>Verdana</vt:lpstr>
      <vt:lpstr>Wingdings</vt:lpstr>
      <vt:lpstr>1_Office 主题</vt:lpstr>
      <vt:lpstr>PowerPoint Presentation</vt:lpstr>
      <vt:lpstr>PowerPoint Presentation</vt:lpstr>
      <vt:lpstr>PowerPoint Presentation</vt:lpstr>
      <vt:lpstr>Assign String to a Variable</vt:lpstr>
      <vt:lpstr>Multiline Strings</vt:lpstr>
      <vt:lpstr>Strings are Arrays</vt:lpstr>
      <vt:lpstr>Looping a String</vt:lpstr>
      <vt:lpstr>String Length</vt:lpstr>
      <vt:lpstr>PowerPoint Presentation</vt:lpstr>
      <vt:lpstr>String Concatenation</vt:lpstr>
      <vt:lpstr>PowerPoint Presentation</vt:lpstr>
      <vt:lpstr>PowerPoint Presentation</vt:lpstr>
      <vt:lpstr>PowerPoint Presentation</vt:lpstr>
      <vt:lpstr>Square Spiral with Color</vt:lpstr>
      <vt:lpstr>Winding Spiral Four Colors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34</cp:revision>
  <dcterms:created xsi:type="dcterms:W3CDTF">2020-12-05T04:10:27Z</dcterms:created>
  <dcterms:modified xsi:type="dcterms:W3CDTF">2020-12-20T17:00:56Z</dcterms:modified>
</cp:coreProperties>
</file>