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5" r:id="rId3"/>
    <p:sldId id="269" r:id="rId4"/>
    <p:sldId id="261" r:id="rId5"/>
    <p:sldId id="262" r:id="rId6"/>
    <p:sldId id="270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2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9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2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6925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6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2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80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3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7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5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1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3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Cuong Ha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Saidee Padilla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Jeremy Vargas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23900"/>
            <a:ext cx="7668725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dirty="0">
                <a:cs typeface="Calibri Light"/>
              </a:rPr>
              <a:t> Post Pandemic Housing Relocator Tool </a:t>
            </a:r>
            <a:endParaRPr lang="en-US" sz="6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C967-77FF-5CEF-98B0-D60B986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Project scope </a:t>
            </a:r>
          </a:p>
          <a:p>
            <a:endParaRPr lang="en-US" dirty="0"/>
          </a:p>
        </p:txBody>
      </p:sp>
      <p:sp>
        <p:nvSpPr>
          <p:cNvPr id="82" name="Content Placeholder 81">
            <a:extLst>
              <a:ext uri="{FF2B5EF4-FFF2-40B4-BE49-F238E27FC236}">
                <a16:creationId xmlns:a16="http://schemas.microsoft.com/office/drawing/2014/main" id="{544490DF-86D2-C127-F620-78CCB5E857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</a:pPr>
            <a:r>
              <a:rPr lang="en-US" sz="2000" b="1" dirty="0"/>
              <a:t>  User Story :</a:t>
            </a:r>
          </a:p>
          <a:p>
            <a:pPr lvl="1">
              <a:buClr>
                <a:srgbClr val="8AD0D6"/>
              </a:buClr>
            </a:pPr>
            <a:r>
              <a:rPr lang="en-US" sz="1800" dirty="0"/>
              <a:t>As a person looking to move </a:t>
            </a:r>
          </a:p>
          <a:p>
            <a:pPr lvl="1">
              <a:buClr>
                <a:srgbClr val="8AD0D6"/>
              </a:buClr>
            </a:pPr>
            <a:r>
              <a:rPr lang="en-US" sz="1800" dirty="0"/>
              <a:t>I would like  </a:t>
            </a:r>
            <a:r>
              <a:rPr lang="en-US" sz="1800" u="sng" dirty="0"/>
              <a:t>to look up apartment </a:t>
            </a:r>
            <a:r>
              <a:rPr lang="en-US" sz="1800" dirty="0"/>
              <a:t>rental rates</a:t>
            </a:r>
          </a:p>
          <a:p>
            <a:pPr lvl="1">
              <a:buClr>
                <a:srgbClr val="8AD0D6"/>
              </a:buClr>
            </a:pPr>
            <a:r>
              <a:rPr lang="en-US" sz="1800" dirty="0"/>
              <a:t>So that I can see what is affordable to me</a:t>
            </a:r>
          </a:p>
        </p:txBody>
      </p:sp>
      <p:sp>
        <p:nvSpPr>
          <p:cNvPr id="91" name="Content Placeholder 90">
            <a:extLst>
              <a:ext uri="{FF2B5EF4-FFF2-40B4-BE49-F238E27FC236}">
                <a16:creationId xmlns:a16="http://schemas.microsoft.com/office/drawing/2014/main" id="{2BBFC44A-BE5C-2DCB-08EE-446D365D8D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</a:pPr>
            <a:r>
              <a:rPr lang="en-US" sz="2000" b="1" dirty="0"/>
              <a:t>Solution</a:t>
            </a:r>
            <a:r>
              <a:rPr lang="en-US" sz="2000" dirty="0"/>
              <a:t>:</a:t>
            </a:r>
            <a:endParaRPr lang="en-US" sz="2000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Our team developed a tool that provides the user with US rental market data which can be utilized to evaluate moving options in a Post-Pandemic economy. </a:t>
            </a: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The app provides information such as number of properties available, rental prices, property types, etc.</a:t>
            </a: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 As an output, the app will produce a report of data pulled into CSV file.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pPr lvl="1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C967-77FF-5CEF-98B0-D60B986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Resources</a:t>
            </a:r>
          </a:p>
          <a:p>
            <a:endParaRPr lang="en-US" dirty="0"/>
          </a:p>
        </p:txBody>
      </p:sp>
      <p:sp>
        <p:nvSpPr>
          <p:cNvPr id="82" name="Content Placeholder 81">
            <a:extLst>
              <a:ext uri="{FF2B5EF4-FFF2-40B4-BE49-F238E27FC236}">
                <a16:creationId xmlns:a16="http://schemas.microsoft.com/office/drawing/2014/main" id="{544490DF-86D2-C127-F620-78CCB5E8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101" y="1853248"/>
            <a:ext cx="4396339" cy="4195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</a:pPr>
            <a:r>
              <a:rPr lang="en-US" sz="2000" b="1" dirty="0"/>
              <a:t>Data Sources:</a:t>
            </a:r>
          </a:p>
          <a:p>
            <a:pPr lvl="1"/>
            <a:r>
              <a:rPr lang="en-US" sz="1800" dirty="0"/>
              <a:t>Zillow .com </a:t>
            </a:r>
            <a:r>
              <a:rPr lang="en-US" sz="1800" dirty="0">
                <a:sym typeface="Wingdings" panose="05000000000000000000" pitchFamily="2" charset="2"/>
              </a:rPr>
              <a:t> </a:t>
            </a:r>
            <a:r>
              <a:rPr lang="en-US" sz="1800" dirty="0"/>
              <a:t> API (</a:t>
            </a:r>
            <a:r>
              <a:rPr lang="en-US" sz="1800" dirty="0" err="1"/>
              <a:t>zwpid</a:t>
            </a:r>
            <a:r>
              <a:rPr lang="en-US" sz="1800" dirty="0"/>
              <a:t>)</a:t>
            </a: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Rapid API (paid subscription from Rapid API.com)</a:t>
            </a:r>
            <a:endParaRPr lang="en-US" sz="1800" dirty="0"/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Craigslist.com</a:t>
            </a:r>
            <a:endParaRPr lang="en-US" sz="1800" dirty="0"/>
          </a:p>
          <a:p>
            <a:pPr lvl="1">
              <a:buClr>
                <a:srgbClr val="8AD0D6"/>
              </a:buClr>
            </a:pPr>
            <a:r>
              <a:rPr lang="en-US" sz="1800" dirty="0">
                <a:cs typeface="Calibri"/>
              </a:rPr>
              <a:t>Apartmentlist.com</a:t>
            </a:r>
          </a:p>
          <a:p>
            <a:pPr lvl="1">
              <a:buClr>
                <a:srgbClr val="8AD0D6"/>
              </a:buClr>
            </a:pPr>
            <a:r>
              <a:rPr lang="en-US" sz="1800" dirty="0">
                <a:cs typeface="Calibri"/>
              </a:rPr>
              <a:t>Python</a:t>
            </a:r>
          </a:p>
          <a:p>
            <a:pPr>
              <a:buClr>
                <a:srgbClr val="8AD0D6"/>
              </a:buClr>
            </a:pPr>
            <a:endParaRPr lang="en-US" sz="2000" b="1" dirty="0"/>
          </a:p>
        </p:txBody>
      </p:sp>
      <p:sp>
        <p:nvSpPr>
          <p:cNvPr id="91" name="Content Placeholder 90">
            <a:extLst>
              <a:ext uri="{FF2B5EF4-FFF2-40B4-BE49-F238E27FC236}">
                <a16:creationId xmlns:a16="http://schemas.microsoft.com/office/drawing/2014/main" id="{2BBFC44A-BE5C-2DCB-08EE-446D365D8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3503" y="1851007"/>
            <a:ext cx="4396341" cy="42002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</a:pPr>
            <a:r>
              <a:rPr lang="en-US" sz="2000" b="1" dirty="0"/>
              <a:t>Libraries and Dependencies</a:t>
            </a:r>
            <a:r>
              <a:rPr lang="en-US" sz="2000" dirty="0"/>
              <a:t>:</a:t>
            </a:r>
            <a:endParaRPr lang="en-US" sz="2000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Questionary</a:t>
            </a: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Pandas</a:t>
            </a:r>
          </a:p>
          <a:p>
            <a:pPr lvl="1">
              <a:buClr>
                <a:srgbClr val="8AD0D6"/>
              </a:buClr>
            </a:pPr>
            <a:r>
              <a:rPr lang="en-US" sz="1800" dirty="0" err="1">
                <a:ea typeface="+mj-lt"/>
                <a:cs typeface="+mj-lt"/>
              </a:rPr>
              <a:t>Hvplot</a:t>
            </a:r>
            <a:endParaRPr lang="en-US" sz="1800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Matplotlib</a:t>
            </a: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Requests</a:t>
            </a: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Path</a:t>
            </a: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Time</a:t>
            </a: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Beautiful Soup</a:t>
            </a: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Fire</a:t>
            </a:r>
          </a:p>
          <a:p>
            <a:pPr lvl="1">
              <a:buClr>
                <a:srgbClr val="8AD0D6"/>
              </a:buClr>
            </a:pPr>
            <a:r>
              <a:rPr lang="en-US" sz="1800" dirty="0">
                <a:ea typeface="+mj-lt"/>
                <a:cs typeface="+mj-lt"/>
              </a:rPr>
              <a:t>Holoviews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pPr lvl="1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1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EB56FE1-6944-43D7-8440-1190DAED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89412C-5C0E-4547-8705-988BE3ED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DBE258A-7E75-4D51-B4CB-C95FB702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EFF789-5B8D-402B-A041-F15E9276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D1ECE8-0DC1-4BED-8616-8EC623A9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630FC49-2A84-4315-BFDF-2CEF7B0B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90638-A419-3A60-EA1A-E1851146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API Request code 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C6E02A-E573-4EA7-825B-164BEA16E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8621B-03B7-AA36-9984-568F3D0FD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56" y="3639407"/>
            <a:ext cx="2428886" cy="1150203"/>
          </a:xfrm>
          <a:prstGeom prst="rect">
            <a:avLst/>
          </a:prstGeom>
          <a:effectLst/>
        </p:spPr>
      </p:pic>
      <p:sp>
        <p:nvSpPr>
          <p:cNvPr id="28" name="Freeform 31">
            <a:extLst>
              <a:ext uri="{FF2B5EF4-FFF2-40B4-BE49-F238E27FC236}">
                <a16:creationId xmlns:a16="http://schemas.microsoft.com/office/drawing/2014/main" id="{8D72B389-883E-4868-9712-4C914A30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9D33B23-71E5-4AAE-B6A9-D5922701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67EF9-809E-5C0B-D97F-18857EA6CE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80" y="230819"/>
            <a:ext cx="7426181" cy="2989036"/>
          </a:xfrm>
          <a:prstGeom prst="rect">
            <a:avLst/>
          </a:prstGeom>
          <a:effectLst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4269C7-E696-A75E-EBB3-7E619B79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321927" y="5018860"/>
            <a:ext cx="6270662" cy="17244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54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2EFB-0669-AD58-C84B-4BE31A2D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City Selector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2A3F-3CF8-D036-E153-48835AF2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1" y="184801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7F786-7D8A-DF15-7F66-3F0AEFD2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1" y="1302294"/>
            <a:ext cx="10969242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2EFB-0669-AD58-C84B-4BE31A2D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Graphs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2A3F-3CF8-D036-E153-48835AF2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1" y="184801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B801A-3001-2241-CD53-F8AD6CC2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8" y="1338152"/>
            <a:ext cx="8395604" cy="480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AB100-885C-2285-E5D9-F57C09F3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Outputs </a:t>
            </a:r>
            <a:endParaRPr lang="en-US" b="1" dirty="0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7CFED20-4ED6-5BB1-3B83-B5F7648B5E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506" y="266616"/>
            <a:ext cx="4323608" cy="3064413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643352-1BC4-7685-2FF2-003865BF6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1C276E9-F613-22E8-2927-11F836FB0C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743605" y="3331029"/>
            <a:ext cx="3889825" cy="2917369"/>
          </a:xfrm>
          <a:prstGeom prst="rect">
            <a:avLst/>
          </a:prstGeom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753178-3DAF-F076-81A5-E94DFCCB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4" y="1443317"/>
            <a:ext cx="4718311" cy="450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D0845-AB9D-6403-1CE7-1B2EE409FC13}"/>
              </a:ext>
            </a:extLst>
          </p:cNvPr>
          <p:cNvSpPr txBox="1"/>
          <p:nvPr/>
        </p:nvSpPr>
        <p:spPr>
          <a:xfrm>
            <a:off x="34512" y="5727940"/>
            <a:ext cx="526491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Geolocation of apartments available for rent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986AF-4A25-A225-0DBB-AC447CEE08B4}"/>
              </a:ext>
            </a:extLst>
          </p:cNvPr>
          <p:cNvSpPr txBox="1"/>
          <p:nvPr/>
        </p:nvSpPr>
        <p:spPr>
          <a:xfrm>
            <a:off x="6131014" y="3062935"/>
            <a:ext cx="526491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Average rent in city selected 2017 to 2022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1A237-B1F3-64D0-DA73-F1B2C75FBA54}"/>
              </a:ext>
            </a:extLst>
          </p:cNvPr>
          <p:cNvSpPr txBox="1"/>
          <p:nvPr/>
        </p:nvSpPr>
        <p:spPr>
          <a:xfrm>
            <a:off x="10212267" y="4989276"/>
            <a:ext cx="1782273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Jpeg – available as an output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FFE31-6FB2-6D33-C83B-CF1E7C6222DC}"/>
              </a:ext>
            </a:extLst>
          </p:cNvPr>
          <p:cNvSpPr txBox="1"/>
          <p:nvPr/>
        </p:nvSpPr>
        <p:spPr>
          <a:xfrm>
            <a:off x="10202982" y="1469356"/>
            <a:ext cx="1782272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Hvplot</a:t>
            </a:r>
            <a:r>
              <a:rPr lang="en-US" dirty="0"/>
              <a:t> – available for view while app is running </a:t>
            </a:r>
          </a:p>
        </p:txBody>
      </p:sp>
    </p:spTree>
    <p:extLst>
      <p:ext uri="{BB962C8B-B14F-4D97-AF65-F5344CB8AC3E}">
        <p14:creationId xmlns:p14="http://schemas.microsoft.com/office/powerpoint/2010/main" val="143337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594E-4ECC-58E4-322B-7804F712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04E3-8803-3F64-6A67-975BC995A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3189"/>
            <a:ext cx="8946541" cy="520189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Clr>
                <a:srgbClr val="8AD0D6"/>
              </a:buClr>
            </a:pPr>
            <a:r>
              <a:rPr lang="en-US" b="1" dirty="0"/>
              <a:t>What  we accomplished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Wrote our first application in Python 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Incorporated prior concepts from bootcamp modules 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We</a:t>
            </a:r>
            <a:r>
              <a:rPr lang="en-US" dirty="0">
                <a:ea typeface="+mj-lt"/>
                <a:cs typeface="+mj-lt"/>
              </a:rPr>
              <a:t> used the Agile approach to software development 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Pulled data from an API provided by a vendor, which was designed to have several restrictions.</a:t>
            </a:r>
            <a:endParaRPr lang="en-US" dirty="0"/>
          </a:p>
          <a:p>
            <a:pPr marL="457200" lvl="1" indent="0">
              <a:buClr>
                <a:srgbClr val="8AD0D6"/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b="1" dirty="0"/>
              <a:t>Challenges and issues we encountered 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Data quality, availability, cost of data acquisition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Data clean was very challenging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Minor changes in original scope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Could not find an API to provide “walk score”</a:t>
            </a:r>
          </a:p>
          <a:p>
            <a:pPr marL="457200" lvl="1" indent="0">
              <a:buClr>
                <a:srgbClr val="8AD0D6"/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b="1" dirty="0"/>
              <a:t>Next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More cities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Improved reports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Job data per city selected</a:t>
            </a:r>
          </a:p>
          <a:p>
            <a:pPr marL="457200" lvl="1" indent="0">
              <a:buClr>
                <a:srgbClr val="8AD0D6"/>
              </a:buClr>
              <a:buNone/>
            </a:pPr>
            <a:endParaRPr lang="en-US" dirty="0"/>
          </a:p>
          <a:p>
            <a:pPr lvl="1">
              <a:buClr>
                <a:srgbClr val="8AD0D6"/>
              </a:buClr>
            </a:pPr>
            <a:endParaRPr lang="en-US" dirty="0"/>
          </a:p>
          <a:p>
            <a:pPr lvl="1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8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4A2C-643A-85AB-3AA6-069B1432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24BA-F4E8-AC7A-8610-7902D2DB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3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282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 Post Pandemic Housing Relocator Tool </vt:lpstr>
      <vt:lpstr>Project scope  </vt:lpstr>
      <vt:lpstr>Resources </vt:lpstr>
      <vt:lpstr>API Request code </vt:lpstr>
      <vt:lpstr>City Selector code</vt:lpstr>
      <vt:lpstr>Graphs and Outputs</vt:lpstr>
      <vt:lpstr>Outputs 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Vargas</dc:creator>
  <cp:lastModifiedBy>Jeremy Vargas</cp:lastModifiedBy>
  <cp:revision>509</cp:revision>
  <dcterms:created xsi:type="dcterms:W3CDTF">2022-09-20T02:48:45Z</dcterms:created>
  <dcterms:modified xsi:type="dcterms:W3CDTF">2022-09-22T06:41:22Z</dcterms:modified>
</cp:coreProperties>
</file>