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 autoAdjust="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0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00A02-24D3-4F2E-BDF7-18191609ED7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750F-4962-4B1C-ADFE-5D5D9E34C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infro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2750F-4962-4B1C-ADFE-5D5D9E34C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9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FA2B94-2D84-407B-823F-3479B64A288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BD6577-8D89-4B7C-B807-72E31EF6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PVargas" TargetMode="External"/><Relationship Id="rId2" Type="http://schemas.openxmlformats.org/officeDocument/2006/relationships/hyperlink" Target="https://github.com/aimea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DC13-3CE7-4E26-C296-E2213A5E4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2"/>
            <a:ext cx="10899648" cy="31387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/>
              <a:t>Health Insurance calculating chatbot by AWS </a:t>
            </a:r>
            <a:br>
              <a:rPr lang="en-US" sz="6700" dirty="0"/>
            </a:br>
            <a:r>
              <a:rPr lang="en-US" sz="5300" dirty="0"/>
              <a:t>Pay for insurance premium with ETHER or PayPal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8937C-CC94-33B1-6E23-A2082483A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655" y="4842163"/>
            <a:ext cx="3305790" cy="13315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</a:t>
            </a:r>
          </a:p>
          <a:p>
            <a:pPr algn="r"/>
            <a:r>
              <a:rPr lang="en-US" dirty="0"/>
              <a:t>Austin Means</a:t>
            </a:r>
          </a:p>
          <a:p>
            <a:pPr algn="r"/>
            <a:r>
              <a:rPr lang="en-US" dirty="0"/>
              <a:t>Jeremy Vargas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7D7712-11B8-AC81-BBF0-0A68F33176BB}"/>
              </a:ext>
            </a:extLst>
          </p:cNvPr>
          <p:cNvSpPr txBox="1">
            <a:spLocks/>
          </p:cNvSpPr>
          <p:nvPr/>
        </p:nvSpPr>
        <p:spPr bwMode="gray">
          <a:xfrm>
            <a:off x="777240" y="5029200"/>
            <a:ext cx="4774276" cy="11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UW FinTech Bootcamp – Capstone Project - January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C7754-3DA6-0827-70B4-EEE10043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2" y="4733959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Streamlitpayapp.py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B64-6A78-C19A-A1F8-37E687F8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83" y="5992207"/>
            <a:ext cx="9453911" cy="3619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 with PayPal - subpage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F33E-1C6C-EE05-0737-AA892E97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172" y="949094"/>
            <a:ext cx="4677656" cy="378486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16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FA96-5997-0824-408B-E493F14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97" y="881071"/>
            <a:ext cx="8761413" cy="706964"/>
          </a:xfrm>
        </p:spPr>
        <p:txBody>
          <a:bodyPr/>
          <a:lstStyle/>
          <a:p>
            <a:r>
              <a:rPr lang="en-US" dirty="0"/>
              <a:t>Application tested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D8FC-632B-BCFC-272F-D2B05C08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77" y="2300213"/>
            <a:ext cx="7100756" cy="3388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Prices extracted from AWS S3 json file and calculated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9457-28DC-B7A5-C161-A17B4793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633" y="744953"/>
            <a:ext cx="4229467" cy="5784081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6A36F-C66D-4EF2-1864-C8A19CD9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8" y="2775940"/>
            <a:ext cx="4008018" cy="122440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2CACD-2385-9985-0E52-7BC9378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8" y="5249366"/>
            <a:ext cx="4008018" cy="127966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6BCC8D-DE14-4558-793E-25474B77DA3D}"/>
              </a:ext>
            </a:extLst>
          </p:cNvPr>
          <p:cNvSpPr txBox="1">
            <a:spLocks/>
          </p:cNvSpPr>
          <p:nvPr/>
        </p:nvSpPr>
        <p:spPr>
          <a:xfrm>
            <a:off x="241877" y="4457842"/>
            <a:ext cx="6170498" cy="69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call to </a:t>
            </a:r>
            <a:r>
              <a:rPr lang="en-US" b="1" dirty="0" err="1"/>
              <a:t>CoinGecko</a:t>
            </a:r>
            <a:r>
              <a:rPr lang="en-US" b="1" dirty="0"/>
              <a:t> to retrieve ETHER price and subsequent price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697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FA96-5997-0824-408B-E493F14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9" y="855709"/>
            <a:ext cx="8761413" cy="706964"/>
          </a:xfrm>
        </p:spPr>
        <p:txBody>
          <a:bodyPr/>
          <a:lstStyle/>
          <a:p>
            <a:r>
              <a:rPr lang="en-US" dirty="0"/>
              <a:t>Application tested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D8FC-632B-BCFC-272F-D2B05C08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8" y="2576516"/>
            <a:ext cx="3540977" cy="1974716"/>
          </a:xfrm>
        </p:spPr>
        <p:txBody>
          <a:bodyPr/>
          <a:lstStyle/>
          <a:p>
            <a:r>
              <a:rPr lang="en-US" b="1" dirty="0"/>
              <a:t>Ganache account balance reduced</a:t>
            </a:r>
          </a:p>
          <a:p>
            <a:r>
              <a:rPr lang="en-US" b="1" dirty="0"/>
              <a:t>Transaction – contract call </a:t>
            </a:r>
          </a:p>
          <a:p>
            <a:r>
              <a:rPr lang="en-US" b="1" dirty="0"/>
              <a:t>Hashtags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9793-5340-8BDA-FB73-B240CEF2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65" y="4901929"/>
            <a:ext cx="9121930" cy="179085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B703C-7DC1-1666-71DA-2AB2B3E4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39" y="2698342"/>
            <a:ext cx="7100756" cy="185289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65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6199-272B-8550-AE24-0799BDC7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E87E-E963-8A88-6701-ECD3C453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21" y="2233110"/>
            <a:ext cx="10720672" cy="4445482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Time constraints  and  Unknown – Unknowns</a:t>
            </a:r>
          </a:p>
          <a:p>
            <a:pPr lvl="1"/>
            <a:endParaRPr lang="en-US" dirty="0"/>
          </a:p>
          <a:p>
            <a:r>
              <a:rPr lang="en-US" b="1" dirty="0"/>
              <a:t>Next steps (if we had more time)</a:t>
            </a:r>
          </a:p>
          <a:p>
            <a:pPr lvl="1"/>
            <a:r>
              <a:rPr lang="en-US" dirty="0"/>
              <a:t>Include additional logic for pricing based on income, number in household, discounts for military status or other health habits such as diet, exercise, etc.</a:t>
            </a:r>
          </a:p>
          <a:p>
            <a:pPr lvl="1"/>
            <a:r>
              <a:rPr lang="en-US" dirty="0"/>
              <a:t>Hosted chatbot on a website</a:t>
            </a:r>
          </a:p>
          <a:p>
            <a:pPr lvl="1"/>
            <a:r>
              <a:rPr lang="en-US" dirty="0"/>
              <a:t>Find new way to host website for improved functionality and better user experience</a:t>
            </a:r>
          </a:p>
          <a:p>
            <a:pPr lvl="1"/>
            <a:r>
              <a:rPr lang="en-US" dirty="0"/>
              <a:t>Include secure encrypted features and a way to save user profiles or create accounts. </a:t>
            </a:r>
          </a:p>
          <a:p>
            <a:pPr lvl="1"/>
            <a:r>
              <a:rPr lang="en-US" dirty="0"/>
              <a:t>Included smart-contract features functions to formalize purchase of premium through public blockchain. </a:t>
            </a:r>
          </a:p>
        </p:txBody>
      </p:sp>
    </p:spTree>
    <p:extLst>
      <p:ext uri="{BB962C8B-B14F-4D97-AF65-F5344CB8AC3E}">
        <p14:creationId xmlns:p14="http://schemas.microsoft.com/office/powerpoint/2010/main" val="94089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6ECD-3665-576F-A234-97A45219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B694-ADD3-8F7D-0BC7-DD317B0A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Find our code in GitHub:</a:t>
            </a:r>
          </a:p>
          <a:p>
            <a:pPr lvl="1"/>
            <a:r>
              <a:rPr lang="en-US" sz="2000" dirty="0"/>
              <a:t>Austin Means   	</a:t>
            </a:r>
          </a:p>
          <a:p>
            <a:pPr marL="457200" lvl="1" indent="0">
              <a:buNone/>
            </a:pPr>
            <a:r>
              <a:rPr lang="en-US" sz="2000" dirty="0" err="1">
                <a:hlinkClick r:id="rId2"/>
              </a:rPr>
              <a:t>aimeans</a:t>
            </a:r>
            <a:r>
              <a:rPr lang="en-US" sz="2000" dirty="0">
                <a:hlinkClick r:id="rId2"/>
              </a:rPr>
              <a:t> (github.com)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Jeremy Vargas	</a:t>
            </a:r>
          </a:p>
          <a:p>
            <a:pPr marL="457200" lvl="1" indent="0">
              <a:buNone/>
            </a:pPr>
            <a:r>
              <a:rPr lang="en-US" sz="2000" dirty="0" err="1">
                <a:hlinkClick r:id="rId3"/>
              </a:rPr>
              <a:t>JeremyPVargas</a:t>
            </a:r>
            <a:r>
              <a:rPr lang="en-US" sz="2000" dirty="0">
                <a:hlinkClick r:id="rId3"/>
              </a:rPr>
              <a:t> (Jeremy Vargas) (github.com)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20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2D0-8137-B271-1030-0BE5459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23F0-9887-C874-D6F6-96C6D460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7DA-54CA-4D32-7647-484B2DCD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About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6FD5-EC57-75DC-B0C7-747F54FC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2" y="2329136"/>
            <a:ext cx="11716095" cy="4233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pPr marL="0" indent="0">
              <a:buNone/>
            </a:pPr>
            <a:r>
              <a:rPr lang="en-US" dirty="0"/>
              <a:t>Develop an application that would automate the </a:t>
            </a:r>
            <a:r>
              <a:rPr lang="en-US" b="1" dirty="0"/>
              <a:t>selection</a:t>
            </a:r>
            <a:r>
              <a:rPr lang="en-US" dirty="0"/>
              <a:t> and </a:t>
            </a:r>
            <a:r>
              <a:rPr lang="en-US" b="1" dirty="0"/>
              <a:t>purchase</a:t>
            </a:r>
            <a:r>
              <a:rPr lang="en-US" dirty="0"/>
              <a:t> of health insurance for a fictitious startup named FOR LIFE Health Insurance. Payment for the selected plan can be transacted upon plan selection and purchased </a:t>
            </a:r>
            <a:r>
              <a:rPr lang="en-US" b="1" dirty="0"/>
              <a:t> via PayPal, and Ethereum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Our approach</a:t>
            </a:r>
          </a:p>
          <a:p>
            <a:pPr>
              <a:buAutoNum type="arabicPeriod"/>
            </a:pPr>
            <a:r>
              <a:rPr lang="en-US" b="1" dirty="0"/>
              <a:t>Created 4 health insurance products</a:t>
            </a:r>
            <a:r>
              <a:rPr lang="en-US" dirty="0"/>
              <a:t> based on a 4-tier model. All plans were designed to start with a base premium and adjusted to increase based on several factors such as age and healthy habits such as smoking, drinking, or drug use. </a:t>
            </a:r>
          </a:p>
          <a:p>
            <a:pPr>
              <a:buAutoNum type="arabicPeriod"/>
            </a:pPr>
            <a:r>
              <a:rPr lang="en-US" b="1" dirty="0"/>
              <a:t>User interacts with a chatbot</a:t>
            </a:r>
            <a:r>
              <a:rPr lang="en-US" dirty="0"/>
              <a:t>, which would be hosted on a public website. The chatbot would ask questions to find age, and healthy habits. </a:t>
            </a:r>
          </a:p>
          <a:p>
            <a:pPr>
              <a:buAutoNum type="arabicPeriod"/>
            </a:pPr>
            <a:r>
              <a:rPr lang="en-US" dirty="0"/>
              <a:t>The </a:t>
            </a:r>
            <a:r>
              <a:rPr lang="en-US" b="1" dirty="0"/>
              <a:t>chatbot uses AWS Lambda function </a:t>
            </a:r>
            <a:r>
              <a:rPr lang="en-US" dirty="0"/>
              <a:t>to calculate the 4 medical coverage premium prices labeled as “Bronze”, “Silver”, “Gold”, “Platinum”. These are saved in an AWS 3S bucket. </a:t>
            </a:r>
          </a:p>
          <a:p>
            <a:pPr>
              <a:buAutoNum type="arabicPeriod"/>
            </a:pPr>
            <a:r>
              <a:rPr lang="en-US" dirty="0"/>
              <a:t>A </a:t>
            </a:r>
            <a:r>
              <a:rPr lang="en-US" b="1" dirty="0"/>
              <a:t>Streamlit web application</a:t>
            </a:r>
            <a:r>
              <a:rPr lang="en-US" dirty="0"/>
              <a:t> calls the prices saved in the S3 bucket and interacts with the user creating the offering and allowing for the purchase to be completed on the same page. </a:t>
            </a:r>
          </a:p>
          <a:p>
            <a:pPr>
              <a:buAutoNum type="arabicPeriod"/>
            </a:pPr>
            <a:r>
              <a:rPr lang="en-US" dirty="0"/>
              <a:t>User can complete the purchase using PayPal or Ethereum.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F322-0A20-7026-C547-85A30EE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Lex Chat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DF7F-CE1F-8417-DDE6-0AC1B4C5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8" y="2286259"/>
            <a:ext cx="3874247" cy="3416300"/>
          </a:xfrm>
        </p:spPr>
        <p:txBody>
          <a:bodyPr/>
          <a:lstStyle/>
          <a:p>
            <a:r>
              <a:rPr lang="en-US" b="1" dirty="0"/>
              <a:t>Utterances</a:t>
            </a:r>
          </a:p>
          <a:p>
            <a:pPr lvl="1"/>
            <a:r>
              <a:rPr lang="en-US" b="1" dirty="0"/>
              <a:t>These are some sample utterances to start the conversation with the chatbot</a:t>
            </a:r>
          </a:p>
          <a:p>
            <a:pPr lvl="1"/>
            <a:endParaRPr lang="en-US" b="1" dirty="0"/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ABCCE5D5-4F06-3DF6-4B45-B3DF4F21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49"/>
          <a:stretch/>
        </p:blipFill>
        <p:spPr>
          <a:xfrm>
            <a:off x="4635271" y="2452292"/>
            <a:ext cx="5199193" cy="4069806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F322-0A20-7026-C547-85A30EE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Lex Chat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DF7F-CE1F-8417-DDE6-0AC1B4C5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8" y="2286259"/>
            <a:ext cx="8825659" cy="3416300"/>
          </a:xfrm>
        </p:spPr>
        <p:txBody>
          <a:bodyPr/>
          <a:lstStyle/>
          <a:p>
            <a:r>
              <a:rPr lang="en-US" b="1" dirty="0"/>
              <a:t>Slots and dialog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2FD0BB-8C0A-7D35-5DD1-DC32DAAE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9" y="3092035"/>
            <a:ext cx="11467322" cy="3647642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4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8213-89CB-C5E4-B53B-6666788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8C31-7755-10BD-7025-31F06D45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0" y="2211614"/>
            <a:ext cx="3930229" cy="447610"/>
          </a:xfrm>
        </p:spPr>
        <p:txBody>
          <a:bodyPr/>
          <a:lstStyle/>
          <a:p>
            <a:r>
              <a:rPr lang="en-US" b="1" dirty="0"/>
              <a:t>Lambda handler routing to S3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A6FD43-7588-8E68-FA83-EBECCA9B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5" y="2659224"/>
            <a:ext cx="5239240" cy="413757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1654F15-F63F-7DB4-9C67-1ED5CF4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0" y="2659224"/>
            <a:ext cx="6532148" cy="413757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3FEF7B-79F2-1CDA-F339-B0E5F193A418}"/>
              </a:ext>
            </a:extLst>
          </p:cNvPr>
          <p:cNvSpPr txBox="1">
            <a:spLocks/>
          </p:cNvSpPr>
          <p:nvPr/>
        </p:nvSpPr>
        <p:spPr>
          <a:xfrm>
            <a:off x="17083" y="2211614"/>
            <a:ext cx="6532148" cy="44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Function to calculate prices of insurance plans</a:t>
            </a:r>
          </a:p>
        </p:txBody>
      </p:sp>
    </p:spTree>
    <p:extLst>
      <p:ext uri="{BB962C8B-B14F-4D97-AF65-F5344CB8AC3E}">
        <p14:creationId xmlns:p14="http://schemas.microsoft.com/office/powerpoint/2010/main" val="37651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BD81-0806-57F5-BCB6-CA2C7868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S3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E2B5-B76F-1FF5-573F-5919DAAC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235984"/>
            <a:ext cx="3447288" cy="870338"/>
          </a:xfrm>
        </p:spPr>
        <p:txBody>
          <a:bodyPr>
            <a:normAutofit/>
          </a:bodyPr>
          <a:lstStyle/>
          <a:p>
            <a:r>
              <a:rPr lang="en-US" b="1" dirty="0"/>
              <a:t>Amazon S3 bucket to save .json file with prices.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70CF11-248C-FF5D-4B6A-B5C3413C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3233524"/>
            <a:ext cx="6007608" cy="333905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E91D681-25A1-189A-38E5-7D09F1552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44" y="2979120"/>
            <a:ext cx="8326012" cy="108600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2688B5D3-13DB-90B5-5A5E-7CFDF63D83F4}"/>
              </a:ext>
            </a:extLst>
          </p:cNvPr>
          <p:cNvSpPr/>
          <p:nvPr/>
        </p:nvSpPr>
        <p:spPr>
          <a:xfrm>
            <a:off x="6096000" y="4282305"/>
            <a:ext cx="1438656" cy="719463"/>
          </a:xfrm>
          <a:prstGeom prst="bentUpArrow">
            <a:avLst>
              <a:gd name="adj1" fmla="val 8478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1FCE8E-6A3B-4A9C-C4ED-D14446EF9B8E}"/>
              </a:ext>
            </a:extLst>
          </p:cNvPr>
          <p:cNvSpPr txBox="1">
            <a:spLocks/>
          </p:cNvSpPr>
          <p:nvPr/>
        </p:nvSpPr>
        <p:spPr>
          <a:xfrm>
            <a:off x="7682826" y="4495076"/>
            <a:ext cx="4125126" cy="8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.json file with calculated prices</a:t>
            </a:r>
          </a:p>
          <a:p>
            <a:r>
              <a:rPr lang="en-US" b="1" dirty="0"/>
              <a:t>[bronze, silver, gold, platinum]</a:t>
            </a:r>
          </a:p>
        </p:txBody>
      </p:sp>
    </p:spTree>
    <p:extLst>
      <p:ext uri="{BB962C8B-B14F-4D97-AF65-F5344CB8AC3E}">
        <p14:creationId xmlns:p14="http://schemas.microsoft.com/office/powerpoint/2010/main" val="12962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46A51-E652-2968-5302-0C485A5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71" y="488492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Streamlitpayapp.py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EA8D-9416-FBC6-D1F7-A1E56B6B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72" y="6014184"/>
            <a:ext cx="9453911" cy="41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“For Life Health Insurance” - offering and purchase 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8D102-1121-B7E6-A278-E7334CF3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31" y="571501"/>
            <a:ext cx="1938948" cy="4215104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AC36E-BAAE-4641-56FF-8567ACF1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6" y="1357429"/>
            <a:ext cx="4073061" cy="340100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D06C4-C7DA-C243-0ED1-0308BCCA6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753" y="2397225"/>
            <a:ext cx="3017520" cy="2361209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82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C7754-3DA6-0827-70B4-EEE10043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50" y="486255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Streamlitpayapp.py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B64-6A78-C19A-A1F8-37E687F8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9" y="5912447"/>
            <a:ext cx="9453911" cy="442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features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4A293-52F2-FE48-0E2E-D26FE32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0" y="820497"/>
            <a:ext cx="3514024" cy="423376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19EBD-41A3-3065-E8CA-D4B613AB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4" y="818146"/>
            <a:ext cx="4729454" cy="3227851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50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C7754-3DA6-0827-70B4-EEE10043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4" y="489355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Streamlitpayapp.py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B64-6A78-C19A-A1F8-37E687F8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4" y="5910413"/>
            <a:ext cx="9453911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Pay with ether 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subpage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29115-04CD-0460-EA89-6EB75329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59" y="790646"/>
            <a:ext cx="4656969" cy="4170641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9EA1-168B-50CA-D355-0F9FF1AF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21" y="790647"/>
            <a:ext cx="3077214" cy="417064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82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260</TotalTime>
  <Words>504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Health Insurance calculating chatbot by AWS  Pay for insurance premium with ETHER or PayPal</vt:lpstr>
      <vt:lpstr>Background – About this application</vt:lpstr>
      <vt:lpstr>AWS Lex Chat Bot</vt:lpstr>
      <vt:lpstr>AWS Lex Chat Bot</vt:lpstr>
      <vt:lpstr>AWS Lambda</vt:lpstr>
      <vt:lpstr>AWS S3</vt:lpstr>
      <vt:lpstr>Streamlitpayapp.py</vt:lpstr>
      <vt:lpstr>Streamlitpayapp.py </vt:lpstr>
      <vt:lpstr>Streamlitpayapp.py </vt:lpstr>
      <vt:lpstr>Streamlitpayapp.py </vt:lpstr>
      <vt:lpstr>Application tested – part 1</vt:lpstr>
      <vt:lpstr>Application tested – part 2</vt:lpstr>
      <vt:lpstr>Discussion</vt:lpstr>
      <vt:lpstr>Questions &amp; Answers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quote by AWS Chatbot – Pay for premium with ETHER or PayPal</dc:title>
  <dc:creator>Jeremy Vargas</dc:creator>
  <cp:lastModifiedBy>Jeremy Vargas</cp:lastModifiedBy>
  <cp:revision>12</cp:revision>
  <dcterms:created xsi:type="dcterms:W3CDTF">2023-01-13T04:33:47Z</dcterms:created>
  <dcterms:modified xsi:type="dcterms:W3CDTF">2023-01-15T05:38:27Z</dcterms:modified>
</cp:coreProperties>
</file>