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C5A"/>
    <a:srgbClr val="66B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9"/>
  </p:normalViewPr>
  <p:slideViewPr>
    <p:cSldViewPr snapToGrid="0">
      <p:cViewPr varScale="1">
        <p:scale>
          <a:sx n="71" d="100"/>
          <a:sy n="71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8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8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8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lnSpc>
                <a:spcPct val="100000"/>
              </a:lnSpc>
              <a:defRPr sz="11200" b="0" spc="0">
                <a:solidFill>
                  <a:srgbClr val="497D7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solidFill>
                  <a:srgbClr val="497D7A"/>
                </a:solidFill>
              </a:defRPr>
            </a:lvl1pPr>
            <a:lvl2pPr marL="0" indent="22860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solidFill>
                  <a:srgbClr val="497D7A"/>
                </a:solidFill>
              </a:defRPr>
            </a:lvl2pPr>
            <a:lvl3pPr marL="0" indent="45720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solidFill>
                  <a:srgbClr val="497D7A"/>
                </a:solidFill>
              </a:defRPr>
            </a:lvl3pPr>
            <a:lvl4pPr marL="0" indent="68580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solidFill>
                  <a:srgbClr val="497D7A"/>
                </a:solidFill>
              </a:defRPr>
            </a:lvl4pPr>
            <a:lvl5pPr marL="0" indent="91440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solidFill>
                  <a:srgbClr val="497D7A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8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uilding Better Slides…"/>
          <p:cNvSpPr txBox="1"/>
          <p:nvPr/>
        </p:nvSpPr>
        <p:spPr>
          <a:xfrm>
            <a:off x="5167477" y="-220074"/>
            <a:ext cx="14049046" cy="3154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9800" b="1">
                <a:solidFill>
                  <a:srgbClr val="497D7A"/>
                </a:solidFill>
              </a:defRPr>
            </a:pPr>
            <a:r>
              <a:t>Building Better Slides</a:t>
            </a:r>
          </a:p>
          <a:p>
            <a:pPr defTabSz="821531">
              <a:defRPr sz="9800" b="1">
                <a:solidFill>
                  <a:srgbClr val="497D7A"/>
                </a:solidFill>
              </a:defRPr>
            </a:pPr>
            <a:r>
              <a:t>via Principles of Design</a:t>
            </a:r>
          </a:p>
        </p:txBody>
      </p:sp>
      <p:sp>
        <p:nvSpPr>
          <p:cNvPr id="161" name="(and other random viz thoughts from AAM)"/>
          <p:cNvSpPr txBox="1"/>
          <p:nvPr/>
        </p:nvSpPr>
        <p:spPr>
          <a:xfrm>
            <a:off x="6008227" y="3104443"/>
            <a:ext cx="12211686" cy="88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solidFill>
                  <a:srgbClr val="000B29"/>
                </a:solidFill>
              </a:defRPr>
            </a:lvl1pPr>
          </a:lstStyle>
          <a:p>
            <a:r>
              <a:t>(and other random viz thoughts from AAM)</a:t>
            </a:r>
          </a:p>
        </p:txBody>
      </p:sp>
      <p:sp>
        <p:nvSpPr>
          <p:cNvPr id="162" name="Adam A Miller…"/>
          <p:cNvSpPr txBox="1"/>
          <p:nvPr/>
        </p:nvSpPr>
        <p:spPr>
          <a:xfrm>
            <a:off x="8314841" y="11000581"/>
            <a:ext cx="7754318" cy="207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Adam A Miller</a:t>
            </a:r>
          </a:p>
          <a:p>
            <a:pPr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Northwestern/CIERA</a:t>
            </a:r>
          </a:p>
          <a:p>
            <a:pPr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LSSTC DSFP Session 17</a:t>
            </a:r>
          </a:p>
          <a:p>
            <a:pPr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28 February 2023</a:t>
            </a:r>
          </a:p>
        </p:txBody>
      </p:sp>
      <p:pic>
        <p:nvPicPr>
          <p:cNvPr id="163" name="iu.png" descr="i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536" y="4167316"/>
            <a:ext cx="6188928" cy="6188929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© Apple"/>
          <p:cNvSpPr txBox="1"/>
          <p:nvPr/>
        </p:nvSpPr>
        <p:spPr>
          <a:xfrm>
            <a:off x="14105211" y="10169039"/>
            <a:ext cx="1181253" cy="47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 defTabSz="821531">
              <a:defRPr sz="2200">
                <a:solidFill>
                  <a:srgbClr val="497D7A"/>
                </a:solidFill>
              </a:defRPr>
            </a:lvl1pPr>
          </a:lstStyle>
          <a:p>
            <a:r>
              <a:rPr dirty="0"/>
              <a:t>© Apple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uilding Better Slides…"/>
          <p:cNvSpPr txBox="1"/>
          <p:nvPr/>
        </p:nvSpPr>
        <p:spPr>
          <a:xfrm>
            <a:off x="752435" y="747267"/>
            <a:ext cx="13054855" cy="466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9800" b="1">
                <a:solidFill>
                  <a:srgbClr val="497D7A"/>
                </a:solidFill>
              </a:defRPr>
            </a:pPr>
            <a:r>
              <a:rPr dirty="0"/>
              <a:t>Building Better Slides</a:t>
            </a:r>
          </a:p>
          <a:p>
            <a:pPr algn="l" defTabSz="821531">
              <a:defRPr sz="9800" b="1">
                <a:solidFill>
                  <a:srgbClr val="497D7A"/>
                </a:solidFill>
              </a:defRPr>
            </a:pPr>
            <a:r>
              <a:rPr sz="6600" dirty="0"/>
              <a:t>via</a:t>
            </a:r>
            <a:r>
              <a:rPr dirty="0"/>
              <a:t> </a:t>
            </a:r>
            <a:endParaRPr lang="en-US" dirty="0"/>
          </a:p>
          <a:p>
            <a:pPr algn="l" defTabSz="821531">
              <a:defRPr sz="9800" b="1">
                <a:solidFill>
                  <a:srgbClr val="497D7A"/>
                </a:solidFill>
              </a:defRPr>
            </a:pPr>
            <a:r>
              <a:rPr dirty="0"/>
              <a:t>Principles of Design</a:t>
            </a:r>
          </a:p>
        </p:txBody>
      </p:sp>
      <p:sp>
        <p:nvSpPr>
          <p:cNvPr id="161" name="(and other random viz thoughts from AAM)"/>
          <p:cNvSpPr txBox="1"/>
          <p:nvPr/>
        </p:nvSpPr>
        <p:spPr>
          <a:xfrm>
            <a:off x="752435" y="5970904"/>
            <a:ext cx="12211686" cy="88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solidFill>
                  <a:srgbClr val="000B29"/>
                </a:solidFill>
              </a:defRPr>
            </a:lvl1pPr>
          </a:lstStyle>
          <a:p>
            <a:r>
              <a:rPr dirty="0"/>
              <a:t>(and other random viz thoughts from AAM)</a:t>
            </a:r>
          </a:p>
        </p:txBody>
      </p:sp>
      <p:sp>
        <p:nvSpPr>
          <p:cNvPr id="162" name="Adam A Miller…"/>
          <p:cNvSpPr txBox="1"/>
          <p:nvPr/>
        </p:nvSpPr>
        <p:spPr>
          <a:xfrm>
            <a:off x="913799" y="10854694"/>
            <a:ext cx="4683983" cy="211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Adam A Miller</a:t>
            </a:r>
          </a:p>
          <a:p>
            <a:pPr algn="l"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Northwestern/CIERA</a:t>
            </a:r>
          </a:p>
          <a:p>
            <a:pPr algn="l"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LSSTC DSFP Session 17</a:t>
            </a:r>
          </a:p>
          <a:p>
            <a:pPr algn="l"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28 February 2023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54BE87-D101-FCAB-D821-BAFB4BF82CBE}"/>
              </a:ext>
            </a:extLst>
          </p:cNvPr>
          <p:cNvGrpSpPr/>
          <p:nvPr/>
        </p:nvGrpSpPr>
        <p:grpSpPr>
          <a:xfrm>
            <a:off x="16215513" y="3618162"/>
            <a:ext cx="6188928" cy="6479676"/>
            <a:chOff x="9097536" y="4167316"/>
            <a:chExt cx="6188928" cy="6479676"/>
          </a:xfrm>
        </p:grpSpPr>
        <p:pic>
          <p:nvPicPr>
            <p:cNvPr id="163" name="iu.png" descr="iu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7536" y="4167316"/>
              <a:ext cx="6188928" cy="618892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4" name="© Apple"/>
            <p:cNvSpPr txBox="1"/>
            <p:nvPr/>
          </p:nvSpPr>
          <p:spPr>
            <a:xfrm>
              <a:off x="14105211" y="10169039"/>
              <a:ext cx="1181253" cy="4779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 defTabSz="821531">
                <a:defRPr sz="2200">
                  <a:solidFill>
                    <a:srgbClr val="497D7A"/>
                  </a:solidFill>
                </a:defRPr>
              </a:lvl1pPr>
            </a:lstStyle>
            <a:p>
              <a:r>
                <a:rPr dirty="0"/>
                <a:t>© Apple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596419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uilding Better Slides…"/>
          <p:cNvSpPr txBox="1"/>
          <p:nvPr/>
        </p:nvSpPr>
        <p:spPr>
          <a:xfrm>
            <a:off x="1707101" y="3065055"/>
            <a:ext cx="12586778" cy="466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9800" b="1">
                <a:solidFill>
                  <a:srgbClr val="497D7A"/>
                </a:solidFill>
              </a:defRPr>
            </a:pPr>
            <a:r>
              <a:rPr dirty="0">
                <a:latin typeface="Century Gothic" panose="020B0502020202020204" pitchFamily="34" charset="0"/>
                <a:ea typeface="Bodoni Ornaments" pitchFamily="2" charset="0"/>
              </a:rPr>
              <a:t>Building Better Slides</a:t>
            </a:r>
          </a:p>
          <a:p>
            <a:pPr algn="l" defTabSz="821531">
              <a:defRPr sz="9800" b="1">
                <a:solidFill>
                  <a:srgbClr val="497D7A"/>
                </a:solidFill>
              </a:defRPr>
            </a:pPr>
            <a:r>
              <a:rPr sz="6600" dirty="0">
                <a:latin typeface="Century Gothic" panose="020B0502020202020204" pitchFamily="34" charset="0"/>
                <a:ea typeface="Bodoni Ornaments" pitchFamily="2" charset="0"/>
              </a:rPr>
              <a:t>via</a:t>
            </a:r>
            <a:r>
              <a:rPr dirty="0">
                <a:latin typeface="Century Gothic" panose="020B0502020202020204" pitchFamily="34" charset="0"/>
                <a:ea typeface="Bodoni Ornaments" pitchFamily="2" charset="0"/>
              </a:rPr>
              <a:t> </a:t>
            </a:r>
            <a:endParaRPr lang="en-US" dirty="0">
              <a:latin typeface="Century Gothic" panose="020B0502020202020204" pitchFamily="34" charset="0"/>
              <a:ea typeface="Bodoni Ornaments" pitchFamily="2" charset="0"/>
            </a:endParaRPr>
          </a:p>
          <a:p>
            <a:pPr algn="l" defTabSz="821531">
              <a:defRPr sz="9800" b="1">
                <a:solidFill>
                  <a:srgbClr val="497D7A"/>
                </a:solidFill>
              </a:defRPr>
            </a:pPr>
            <a:r>
              <a:rPr dirty="0">
                <a:latin typeface="Century Gothic" panose="020B0502020202020204" pitchFamily="34" charset="0"/>
                <a:ea typeface="Bodoni Ornaments" pitchFamily="2" charset="0"/>
              </a:rPr>
              <a:t>Principles of Design</a:t>
            </a:r>
          </a:p>
        </p:txBody>
      </p:sp>
      <p:sp>
        <p:nvSpPr>
          <p:cNvPr id="161" name="(and other random viz thoughts from AAM)"/>
          <p:cNvSpPr txBox="1"/>
          <p:nvPr/>
        </p:nvSpPr>
        <p:spPr>
          <a:xfrm>
            <a:off x="1707101" y="8365037"/>
            <a:ext cx="8685069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solidFill>
                  <a:srgbClr val="000B29"/>
                </a:solidFill>
              </a:defRPr>
            </a:lvl1pPr>
          </a:lstStyle>
          <a:p>
            <a:r>
              <a:rPr sz="3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(and other random viz thoughts from AAM)</a:t>
            </a:r>
          </a:p>
        </p:txBody>
      </p:sp>
      <p:sp>
        <p:nvSpPr>
          <p:cNvPr id="162" name="Adam A Miller…"/>
          <p:cNvSpPr txBox="1"/>
          <p:nvPr/>
        </p:nvSpPr>
        <p:spPr>
          <a:xfrm>
            <a:off x="18592799" y="10514035"/>
            <a:ext cx="4589929" cy="211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Adam A Miller</a:t>
            </a:r>
          </a:p>
          <a:p>
            <a:pPr algn="r"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Northwestern/CIERA</a:t>
            </a:r>
          </a:p>
          <a:p>
            <a:pPr algn="r"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LSSTC DSFP Session 17</a:t>
            </a:r>
          </a:p>
          <a:p>
            <a:pPr algn="r"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28 February 2023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7C3806-1531-731A-85AB-967E6A52B647}"/>
              </a:ext>
            </a:extLst>
          </p:cNvPr>
          <p:cNvGrpSpPr/>
          <p:nvPr/>
        </p:nvGrpSpPr>
        <p:grpSpPr>
          <a:xfrm>
            <a:off x="18772094" y="3065055"/>
            <a:ext cx="4410635" cy="4846617"/>
            <a:chOff x="19076894" y="2397196"/>
            <a:chExt cx="4410635" cy="4846617"/>
          </a:xfrm>
        </p:grpSpPr>
        <p:pic>
          <p:nvPicPr>
            <p:cNvPr id="2" name="iu.png" descr="iu.png">
              <a:extLst>
                <a:ext uri="{FF2B5EF4-FFF2-40B4-BE49-F238E27FC236}">
                  <a16:creationId xmlns:a16="http://schemas.microsoft.com/office/drawing/2014/main" id="{41976D47-B273-67EF-1E47-FDAB4FD00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76894" y="2397196"/>
              <a:ext cx="4363793" cy="436379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" name="© Apple">
              <a:extLst>
                <a:ext uri="{FF2B5EF4-FFF2-40B4-BE49-F238E27FC236}">
                  <a16:creationId xmlns:a16="http://schemas.microsoft.com/office/drawing/2014/main" id="{66F655D4-50C4-1DDC-A971-60BCD37DC22F}"/>
                </a:ext>
              </a:extLst>
            </p:cNvPr>
            <p:cNvSpPr txBox="1"/>
            <p:nvPr/>
          </p:nvSpPr>
          <p:spPr>
            <a:xfrm>
              <a:off x="22222760" y="6760990"/>
              <a:ext cx="1264769" cy="4828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 defTabSz="821531">
                <a:defRPr sz="2200">
                  <a:solidFill>
                    <a:srgbClr val="497D7A"/>
                  </a:solidFill>
                </a:defRPr>
              </a:lvl1pPr>
            </a:lstStyle>
            <a:p>
              <a:r>
                <a:rPr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© Apple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40326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Macintosh PowerPoint</Application>
  <PresentationFormat>Custom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Century Gothic</vt:lpstr>
      <vt:lpstr>Helvetica</vt:lpstr>
      <vt:lpstr>Helvetica Light</vt:lpstr>
      <vt:lpstr>Helvetica Neue</vt:lpstr>
      <vt:lpstr>Helvetica Neue Medium</vt:lpstr>
      <vt:lpstr>Times Roman</vt:lpstr>
      <vt:lpstr>21_BasicWhite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Jeremy Quijano</cp:lastModifiedBy>
  <cp:revision>1</cp:revision>
  <dcterms:modified xsi:type="dcterms:W3CDTF">2023-02-28T23:38:53Z</dcterms:modified>
</cp:coreProperties>
</file>