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8" r:id="rId4"/>
    <p:sldId id="272" r:id="rId5"/>
    <p:sldId id="273" r:id="rId6"/>
    <p:sldId id="274" r:id="rId7"/>
    <p:sldId id="278" r:id="rId8"/>
    <p:sldId id="279" r:id="rId9"/>
    <p:sldId id="259" r:id="rId10"/>
    <p:sldId id="276" r:id="rId11"/>
    <p:sldId id="277" r:id="rId12"/>
    <p:sldId id="28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3" d="100"/>
          <a:sy n="93" d="100"/>
        </p:scale>
        <p:origin x="40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SBrown/" TargetMode="External"/><Relationship Id="rId2" Type="http://schemas.openxmlformats.org/officeDocument/2006/relationships/hyperlink" Target="mailto:Jeremy@jeremysbrow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Data Tool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none" dirty="0"/>
              <a:t>http://tinyurl.com/ssdt-doc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Entity Framework Code First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Jeremy Brown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Jeremy@jeremysbrown.com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jeremysbrown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https://github.com/JeremySBrown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6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SSDT and of what value is it to you.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Tooling for Both SQL Server &amp; SQL Azure</a:t>
            </a:r>
          </a:p>
          <a:p>
            <a:r>
              <a:rPr lang="en-US" dirty="0" smtClean="0"/>
              <a:t>Single cohesive environment integrated into Visual Studio or as a Stand Alone product</a:t>
            </a:r>
          </a:p>
          <a:p>
            <a:r>
              <a:rPr lang="en-US" dirty="0" smtClean="0"/>
              <a:t>Provides visual tools for developing tables and schema compare</a:t>
            </a:r>
          </a:p>
          <a:p>
            <a:r>
              <a:rPr lang="en-US" dirty="0" smtClean="0"/>
              <a:t>Rich T-SQL support for refactoring databases, building views, stored procedures, functions and triggers</a:t>
            </a:r>
          </a:p>
          <a:p>
            <a:r>
              <a:rPr lang="en-US" dirty="0" smtClean="0"/>
              <a:t>Deploy to both on premise and cloud installations</a:t>
            </a:r>
          </a:p>
          <a:p>
            <a:r>
              <a:rPr lang="en-US" dirty="0" smtClean="0"/>
              <a:t>Supports SQL CLR Development and Unit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SSDT Targets all Editions of SQL Sever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2005</a:t>
            </a:r>
          </a:p>
          <a:p>
            <a:r>
              <a:rPr lang="en-US" dirty="0" smtClean="0"/>
              <a:t>SQL Server 2008</a:t>
            </a:r>
          </a:p>
          <a:p>
            <a:r>
              <a:rPr lang="en-US" dirty="0" smtClean="0"/>
              <a:t>SQL Server 2008 R2</a:t>
            </a:r>
          </a:p>
          <a:p>
            <a:r>
              <a:rPr lang="en-US" dirty="0" smtClean="0"/>
              <a:t>SQL Server 2012</a:t>
            </a:r>
          </a:p>
          <a:p>
            <a:r>
              <a:rPr lang="en-US" dirty="0" smtClean="0"/>
              <a:t>SQL Azure</a:t>
            </a:r>
          </a:p>
          <a:p>
            <a:r>
              <a:rPr lang="en-US" dirty="0" smtClean="0"/>
              <a:t>CTP of SSDT is available for SQL Server 2014 CTP2</a:t>
            </a:r>
          </a:p>
        </p:txBody>
      </p:sp>
    </p:spTree>
    <p:extLst>
      <p:ext uri="{BB962C8B-B14F-4D97-AF65-F5344CB8AC3E}">
        <p14:creationId xmlns:p14="http://schemas.microsoft.com/office/powerpoint/2010/main" val="1741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Support (Professional and Above)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SP1 – installed as in add-in</a:t>
            </a:r>
          </a:p>
          <a:p>
            <a:r>
              <a:rPr lang="en-US" dirty="0" smtClean="0"/>
              <a:t>Visual Studio 2012 – included but an SSDT web update replaces bits with new version</a:t>
            </a:r>
          </a:p>
          <a:p>
            <a:r>
              <a:rPr lang="en-US" dirty="0" smtClean="0"/>
              <a:t>Visual Studio 2013 – included</a:t>
            </a:r>
          </a:p>
          <a:p>
            <a:r>
              <a:rPr lang="en-US" dirty="0" smtClean="0"/>
              <a:t>If not using Visual Studio or using Express version SSDT can be installed as stand along product. </a:t>
            </a:r>
          </a:p>
        </p:txBody>
      </p:sp>
    </p:spTree>
    <p:extLst>
      <p:ext uri="{BB962C8B-B14F-4D97-AF65-F5344CB8AC3E}">
        <p14:creationId xmlns:p14="http://schemas.microsoft.com/office/powerpoint/2010/main" val="35080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 to “Data Dude”?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SSDT is the evolved version of Visual Studio Database projects</a:t>
            </a:r>
          </a:p>
          <a:p>
            <a:r>
              <a:rPr lang="en-US" dirty="0" smtClean="0"/>
              <a:t>Projects can be updated to SQL Server database projects</a:t>
            </a:r>
          </a:p>
          <a:p>
            <a:r>
              <a:rPr lang="en-US" dirty="0" smtClean="0"/>
              <a:t>Some features of Visual Studio 2010 database projects like data generation are not part of SSDT</a:t>
            </a:r>
          </a:p>
          <a:p>
            <a:r>
              <a:rPr lang="en-US" dirty="0" smtClean="0"/>
              <a:t>Visual Studio 2012 convert and replace existing Visual Studio database projects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SQL Server Data Tools (SSDT-BI)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toolset for creating and managing SQL Server Business Intelligence project</a:t>
            </a:r>
          </a:p>
          <a:p>
            <a:r>
              <a:rPr lang="en-US" dirty="0" smtClean="0"/>
              <a:t>Optional featured installed with SQL Server 2012</a:t>
            </a:r>
          </a:p>
          <a:p>
            <a:r>
              <a:rPr lang="en-US" dirty="0" smtClean="0"/>
              <a:t>Also integrates with Visual Studio or Stand Alone product</a:t>
            </a:r>
          </a:p>
          <a:p>
            <a:r>
              <a:rPr lang="en-US" dirty="0" smtClean="0"/>
              <a:t>Provides Project Templates for:</a:t>
            </a:r>
          </a:p>
          <a:p>
            <a:pPr lvl="1"/>
            <a:r>
              <a:rPr lang="en-US" dirty="0"/>
              <a:t>Analysis services projects</a:t>
            </a:r>
          </a:p>
          <a:p>
            <a:pPr lvl="1"/>
            <a:r>
              <a:rPr lang="en-US" dirty="0"/>
              <a:t>Reporting services projects</a:t>
            </a:r>
          </a:p>
          <a:p>
            <a:pPr lvl="1"/>
            <a:r>
              <a:rPr lang="en-US" dirty="0"/>
              <a:t>Integration services projects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Data-Tier Application (DAC)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database management entity</a:t>
            </a:r>
          </a:p>
          <a:p>
            <a:r>
              <a:rPr lang="en-US" dirty="0" smtClean="0"/>
              <a:t>Defines all SQL Server objects for a database</a:t>
            </a:r>
            <a:endParaRPr lang="en-US" dirty="0"/>
          </a:p>
          <a:p>
            <a:r>
              <a:rPr lang="en-US" dirty="0" smtClean="0"/>
              <a:t>Self contained unit of SQL Server database deployment</a:t>
            </a:r>
          </a:p>
          <a:p>
            <a:r>
              <a:rPr lang="en-US" dirty="0" smtClean="0"/>
              <a:t>DAC package (DACPAC) is a Windows file generated by DAC tools that can be shared between developers and DBAs</a:t>
            </a:r>
          </a:p>
          <a:p>
            <a:r>
              <a:rPr lang="en-US" dirty="0" smtClean="0"/>
              <a:t>BACPAC is a DACPAC that contains data as well </a:t>
            </a:r>
            <a:r>
              <a:rPr lang="en-US" smtClean="0"/>
              <a:t>as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Connected Database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Project-Oriented Offline Database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349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SQL Server Data Tool</vt:lpstr>
      <vt:lpstr>What is SSDT and of what value is it to you.</vt:lpstr>
      <vt:lpstr>SSDT Targets all Editions of SQL Sever</vt:lpstr>
      <vt:lpstr>Visual Studio Support (Professional and Above)</vt:lpstr>
      <vt:lpstr>What happen to “Data Dude”?</vt:lpstr>
      <vt:lpstr>The other SQL Server Data Tools (SSDT-BI)</vt:lpstr>
      <vt:lpstr>Data-Tier Application (DAC)</vt:lpstr>
      <vt:lpstr>Demo:  Connected Database Development</vt:lpstr>
      <vt:lpstr>Demo:  Project-Oriented Offline Database Development</vt:lpstr>
      <vt:lpstr>Demo:  Entity Framework Code First</vt:lpstr>
      <vt:lpstr>Jeremy Brown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2014-01-18T15:00:42Z</dcterms:created>
  <dcterms:modified xsi:type="dcterms:W3CDTF">2014-01-22T18:13:03Z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