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fr-FR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38" d="100"/>
          <a:sy n="38" d="100"/>
        </p:scale>
        <p:origin x="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3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11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4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7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8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28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866F-715F-4836-9E29-F9BA3834B074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CBF-9BBB-4504-B46B-41F0772C7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34" y="1356850"/>
            <a:ext cx="16781014" cy="223746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62632" y="386425"/>
            <a:ext cx="208837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/>
              <a:t>WESTBOT </a:t>
            </a:r>
            <a:r>
              <a:rPr lang="fr-FR" sz="9600" b="1" dirty="0" smtClean="0"/>
              <a:t>(France       )</a:t>
            </a:r>
            <a:endParaRPr lang="fr-FR" sz="199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3022444" y="12146929"/>
            <a:ext cx="619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Télémètre laser 2D</a:t>
            </a:r>
            <a:endParaRPr lang="fr-FR" sz="5400" dirty="0"/>
          </a:p>
        </p:txBody>
      </p:sp>
      <p:sp>
        <p:nvSpPr>
          <p:cNvPr id="9" name="ZoneTexte 8"/>
          <p:cNvSpPr txBox="1"/>
          <p:nvPr/>
        </p:nvSpPr>
        <p:spPr>
          <a:xfrm>
            <a:off x="23279509" y="14500572"/>
            <a:ext cx="619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Carrousel stockage modules et minerai</a:t>
            </a:r>
            <a:endParaRPr lang="fr-FR" sz="5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716890" y="18323946"/>
            <a:ext cx="6897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Doigt de retournement et éjection modules </a:t>
            </a:r>
            <a:endParaRPr lang="fr-FR" sz="5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4265" y="8996580"/>
            <a:ext cx="738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Turbine éjection minerais (et réjection roches)</a:t>
            </a:r>
            <a:endParaRPr lang="fr-FR" sz="5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9936439" y="18582752"/>
            <a:ext cx="619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Roue orientation couleur module</a:t>
            </a:r>
            <a:endParaRPr lang="fr-FR" sz="5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2858658" y="6291125"/>
            <a:ext cx="619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/>
              <a:t>Funny</a:t>
            </a:r>
            <a:r>
              <a:rPr lang="fr-FR" sz="5400" dirty="0" smtClean="0"/>
              <a:t> action : </a:t>
            </a:r>
            <a:r>
              <a:rPr lang="fr-FR" sz="5400" dirty="0" err="1" smtClean="0"/>
              <a:t>quadricoptère</a:t>
            </a:r>
            <a:endParaRPr lang="fr-FR" sz="5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51406" y="5067378"/>
            <a:ext cx="8165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/>
              <a:t>Elec</a:t>
            </a:r>
            <a:r>
              <a:rPr lang="fr-FR" sz="5400" dirty="0" smtClean="0"/>
              <a:t> : architecture autour d’un cyclone V (FPGA+ARM)</a:t>
            </a:r>
            <a:endParaRPr lang="fr-FR" sz="5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0240365" y="14310082"/>
            <a:ext cx="572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Team :</a:t>
            </a:r>
          </a:p>
          <a:p>
            <a:pPr algn="ctr"/>
            <a:r>
              <a:rPr lang="fr-FR" sz="5400" dirty="0"/>
              <a:t> </a:t>
            </a:r>
            <a:r>
              <a:rPr lang="fr-FR" sz="5400" dirty="0" smtClean="0"/>
              <a:t>   - Brice Vincent</a:t>
            </a:r>
          </a:p>
          <a:p>
            <a:pPr algn="ctr"/>
            <a:r>
              <a:rPr lang="fr-FR" sz="5400" dirty="0"/>
              <a:t> </a:t>
            </a:r>
            <a:r>
              <a:rPr lang="fr-FR" sz="5400" dirty="0" smtClean="0"/>
              <a:t>   - Jérémy </a:t>
            </a:r>
            <a:r>
              <a:rPr lang="fr-FR" sz="5400" dirty="0" err="1" smtClean="0"/>
              <a:t>Savonet</a:t>
            </a:r>
            <a:endParaRPr lang="fr-FR" sz="5400" dirty="0" smtClean="0"/>
          </a:p>
          <a:p>
            <a:pPr algn="ctr"/>
            <a:r>
              <a:rPr lang="fr-FR" sz="5400" dirty="0"/>
              <a:t> </a:t>
            </a:r>
            <a:r>
              <a:rPr lang="fr-FR" sz="5400" dirty="0" smtClean="0"/>
              <a:t>   - Etienne </a:t>
            </a:r>
            <a:r>
              <a:rPr lang="fr-FR" sz="5400" dirty="0" err="1" smtClean="0"/>
              <a:t>Boilley</a:t>
            </a:r>
            <a:endParaRPr lang="fr-FR" sz="54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0686531" y="10255652"/>
            <a:ext cx="3855379" cy="864632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0087897" y="5917620"/>
            <a:ext cx="6381702" cy="1776388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21503148" y="6548284"/>
            <a:ext cx="2126418" cy="620004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22063587" y="12911882"/>
            <a:ext cx="1271010" cy="1861447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18498636" y="14790276"/>
            <a:ext cx="5073258" cy="587459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 flipV="1">
            <a:off x="17051024" y="14069963"/>
            <a:ext cx="5515333" cy="3240130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2257819" y="16848428"/>
            <a:ext cx="619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Capteur couleur</a:t>
            </a:r>
            <a:endParaRPr lang="fr-FR" sz="5400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H="1" flipV="1">
            <a:off x="16803710" y="15997256"/>
            <a:ext cx="3433725" cy="3032854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2345245" y="13070259"/>
            <a:ext cx="4458465" cy="5253687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5" t="5014" r="4056" b="33165"/>
          <a:stretch/>
        </p:blipFill>
        <p:spPr>
          <a:xfrm>
            <a:off x="2894472" y="12447694"/>
            <a:ext cx="7178673" cy="3864076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9819442" y="13239535"/>
            <a:ext cx="2331570" cy="1003395"/>
          </a:xfrm>
          <a:prstGeom prst="straightConnector1">
            <a:avLst/>
          </a:prstGeom>
          <a:ln w="212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026672" y="16311770"/>
            <a:ext cx="910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Bloc moteur + roues codeuses</a:t>
            </a:r>
            <a:endParaRPr lang="fr-FR" sz="5400" dirty="0"/>
          </a:p>
        </p:txBody>
      </p:sp>
      <p:pic>
        <p:nvPicPr>
          <p:cNvPr id="1028" name="Picture 4" descr="Autocollant drapeau France, 5 pcs - 7 x 10 c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025" y="1839656"/>
            <a:ext cx="1820302" cy="12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lamtec.com/images/slamtec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858" y="12979726"/>
            <a:ext cx="2948123" cy="6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65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</dc:creator>
  <cp:lastModifiedBy>etienne</cp:lastModifiedBy>
  <cp:revision>5</cp:revision>
  <dcterms:created xsi:type="dcterms:W3CDTF">2017-04-25T18:49:40Z</dcterms:created>
  <dcterms:modified xsi:type="dcterms:W3CDTF">2017-04-25T21:51:29Z</dcterms:modified>
</cp:coreProperties>
</file>