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2208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A1A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A1A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A1A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A1A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A1A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A1A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A1A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A1A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A1A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A1A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A1A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A1A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A1A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A1A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A1A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A1A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A1A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A1A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306842"/>
            <a:ext cx="1160073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QuickCheck Case Study(User Data Clusters)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355783"/>
            <a:ext cx="453651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50"/>
              </a:lnSpc>
              <a:buNone/>
            </a:pPr>
            <a:r>
              <a:rPr lang="en-US" sz="3550" b="1" kern="0" spc="-10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By Jeremiah Odigie</a:t>
            </a:r>
            <a:endParaRPr lang="en-US" sz="35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4953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METHODOLOGY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1194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After applying the two techniques to the data, Kmeans proved to be the best for creating up to four clusters, while hierarchical could only create three accurate cluster.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91704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Kmeans technique was chosen to create the clusters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6219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CLUSTER ANALYSIS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52460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distribution of the clusters by the average value of their features is as follows: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96679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Cluster 0: 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Moderate loan score (7.19)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4089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Average device rating (0.61)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8511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Very low data quality (0.12)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2933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Short total tenure (13.43 months)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73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Low months active (34.80)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17779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 savings score (0.99)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61998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Moderate transaction score (3.41)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60621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Low usage score (0.61)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650438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 airtime score (10.48)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8329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CLUSTER ANALYSIS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4570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Cluster 1: 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Higher loan score (8.49)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1878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Lower device rating (0.53)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63009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Moderate data quality (0.50)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Shorter total tenure (15.36 months)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Highest months active (63.25)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Very high savings score (0.99)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3988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Lower transaction score (3.04)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84108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Highest usage score (1.28)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628328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Lower airtime score (9.50)</a:t>
            </a:r>
            <a:endParaRPr lang="en-US" sz="1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8329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CLUSTER ANALYSIS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4570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Cluster 2: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 Highest loan score (10.12)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1878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Lowest device rating (0.39)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63009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Moderate data quality (0.47)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Shortest total tenure (10.65 months)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Lowest months active (28.85)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Highest savings score (0.99)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3988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Moderate transaction score (3.21)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84108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Moderate usage score (0.72)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628328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Highest airtime score (10.82)</a:t>
            </a:r>
            <a:endParaRPr lang="en-US" sz="17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8329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CLUSTER ANALYSIS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4570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Cluster 3: 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Moderate loan score (8.16)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1878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Average device rating (0.53)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63009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Low data quality (0.29)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Longest total tenure (27.12 months)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Highest months active (89.42)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 savings score (0.99)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3988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Moderate transaction score (3.29)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84108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Low usage score (0.63)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628328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Moderate airtime score (9.89)</a:t>
            </a:r>
            <a:endParaRPr lang="en-US" sz="17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6768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CLUSTER ANALYSIS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009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Customer Segment Interpretation: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Cluster 0: Low-engagement, short-term customers with moderate potential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Cluster 1: Active, high-usage customers with good loan potential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Cluster 2: High-potential, high-loan-score customers with limited activity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988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Cluster 3: Long-term, stable customers with extended engagement</a:t>
            </a:r>
            <a:endParaRPr lang="en-US" sz="17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0439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RECOMMENDATION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6679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Cluster 0 ("Emerging Prospects"): 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4089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 entry-level loan products 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8511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Focus on building credit history 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2933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educational programs about financial services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73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Cluster 1 ("Active Engaged Users"): 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17779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premium loan products 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61998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Offer loyalty rewards 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60621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 cross-selling opportunities based on high usage</a:t>
            </a:r>
            <a:endParaRPr lang="en-US" sz="17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0439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RECOMMENDATION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6679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Cluster 2 ("High-Potential, Low-Activity"): 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4089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Design activation campaigns 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8511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 incentives for increased platform usage 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2933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tailored loan products leveraging high loan scores 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73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Cluster 3 ("Loyal Long-Term Customers"): 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17779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retention programs 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61998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 exclusive long-term customer benefits 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60621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specialized products for seasoned customers</a:t>
            </a:r>
            <a:endParaRPr lang="en-US" sz="17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6553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27941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cluster analysis reveals distinct customer segments with varying potential and risk profiles. The segmentation shows a clear progression from emerging customers to established, long-term users. 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33304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high variation in loan scores (7.19 to 10.12) and engagement metrics (months active ranging from 28 to 89) indicates diverse customer needs and behaviors.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13814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leveraging these insights, the loan company can optimize its offerings, improve risk assessment, and enhance customer satisfaction through targeted services.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2549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CONTENT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878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63009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Description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preprocessing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Methodologies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Cluster Analysis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3988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Recommendation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84108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6808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INTRODUCTION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30491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Project overview: The User Data Clustering Project aims to segment customers of a loan company into distinct groups based on their financial behavior and engagement metrics.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73559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leveraging advanced clustering techniques, such as KMeans and Hierarchical clustering, the project seeks to uncover meaningful patterns and insights that can drive targeted marketing strategies and improve customer engagement.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2549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DESCRIPTION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878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data is a loan company data having the following columns: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63009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loan_score: Indicates the creditworthiness of customers.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bureau_score: Reflects the financial history as reported by credit bureaus.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device_rating: Evaluates the quality and usage of devices used by customers.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data_quality: Measures the accuracy and completeness of customer data.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3988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ltv_rate: Loan-to-Value ratio, indicating the risk associated with the loans.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84108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total_tenure: Total duration of the customer's relationship with the company.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6768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DESCRIPTION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009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months_active: Number of months the customer has been actively using the services.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savings_score: Reflects the customer's savings habits and stability.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tx_score: Transaction score, indicating the frequency and value of transactions.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usage_score: Reflects the overall usage and engagement with the company's services.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988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airtime_score: Evaluates the customer's usage of airtime or communication services.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8436"/>
            <a:ext cx="612183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PREPROCESSING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9084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cleaning: The data had no missing or duplicate values.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33304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Outlier detection: Outlier values were detected in each of the data columns 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7524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Flooring and capping techniques were used to treat these outliers but this affected the Hopkins test score poorly. This meant we had to use the original data.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4953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METHODOLOGIES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1194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Hopkins test was caried out on the dataset to verify its suitability for clustering. The test produced about 95% which makes the data highly suitable for clustering.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91704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Two clustering techniques were performed on the data which are Kmeans and Hierarchical clustering techniques.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9846" y="526256"/>
            <a:ext cx="4784765" cy="598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3750" b="1" kern="0" spc="-113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METHODOLOGIES</a:t>
            </a:r>
            <a:endParaRPr lang="en-US" sz="3750" dirty="0"/>
          </a:p>
        </p:txBody>
      </p:sp>
      <p:sp>
        <p:nvSpPr>
          <p:cNvPr id="3" name="Text 1"/>
          <p:cNvSpPr/>
          <p:nvPr/>
        </p:nvSpPr>
        <p:spPr>
          <a:xfrm>
            <a:off x="669846" y="1506974"/>
            <a:ext cx="13290709" cy="306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Using the Elbow method, Kmeans clustering showed that there are about three to four clusters that can be derived from the data.</a:t>
            </a:r>
            <a:endParaRPr lang="en-US" sz="15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46" y="2243614"/>
            <a:ext cx="6570940" cy="462236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932069" y="2200513"/>
            <a:ext cx="5036106" cy="306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endParaRPr lang="en-US" sz="1500" dirty="0"/>
          </a:p>
        </p:txBody>
      </p:sp>
      <p:sp>
        <p:nvSpPr>
          <p:cNvPr id="6" name="Text 3"/>
          <p:cNvSpPr/>
          <p:nvPr/>
        </p:nvSpPr>
        <p:spPr>
          <a:xfrm>
            <a:off x="669846" y="7368302"/>
            <a:ext cx="2870835" cy="358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50" b="1" kern="0" spc="-68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Elbow point</a:t>
            </a:r>
            <a:endParaRPr lang="en-US" sz="225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EE43D0-DB6D-6A68-DC4D-C5FFFC09A2B3}"/>
              </a:ext>
            </a:extLst>
          </p:cNvPr>
          <p:cNvCxnSpPr>
            <a:cxnSpLocks/>
          </p:cNvCxnSpPr>
          <p:nvPr/>
        </p:nvCxnSpPr>
        <p:spPr>
          <a:xfrm flipH="1">
            <a:off x="1250576" y="5459506"/>
            <a:ext cx="1277471" cy="201705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6280" y="562689"/>
            <a:ext cx="5116354" cy="6394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b="1" kern="0" spc="-12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METHODOLOGIES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716280" y="1611392"/>
            <a:ext cx="13197840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550"/>
              </a:lnSpc>
              <a:buSzPct val="100000"/>
              <a:buChar char="•"/>
            </a:pPr>
            <a:r>
              <a:rPr lang="en-US" sz="16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Using the dendogram plot, the hierarchical clustering showed only three visible clusters that can be created from the data. 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716280" y="2245757"/>
            <a:ext cx="3069788" cy="3836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kern="0" spc="-73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Dendogram plot</a:t>
            </a:r>
            <a:endParaRPr lang="en-US" sz="24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" y="2936319"/>
            <a:ext cx="6587371" cy="47307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945</Words>
  <Application>Microsoft Office PowerPoint</Application>
  <PresentationFormat>Custom</PresentationFormat>
  <Paragraphs>130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Jeremy odigie</cp:lastModifiedBy>
  <cp:revision>2</cp:revision>
  <dcterms:created xsi:type="dcterms:W3CDTF">2025-01-28T18:55:07Z</dcterms:created>
  <dcterms:modified xsi:type="dcterms:W3CDTF">2025-01-28T18:57:01Z</dcterms:modified>
</cp:coreProperties>
</file>