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5" r:id="rId4"/>
    <p:sldId id="31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8" r:id="rId22"/>
    <p:sldId id="259" r:id="rId23"/>
    <p:sldId id="260" r:id="rId24"/>
    <p:sldId id="261" r:id="rId25"/>
    <p:sldId id="263" r:id="rId26"/>
    <p:sldId id="264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81" r:id="rId35"/>
    <p:sldId id="282" r:id="rId36"/>
    <p:sldId id="296" r:id="rId37"/>
    <p:sldId id="283" r:id="rId38"/>
    <p:sldId id="284" r:id="rId39"/>
    <p:sldId id="286" r:id="rId40"/>
    <p:sldId id="297" r:id="rId41"/>
    <p:sldId id="299" r:id="rId42"/>
    <p:sldId id="298" r:id="rId43"/>
    <p:sldId id="300" r:id="rId44"/>
    <p:sldId id="301" r:id="rId45"/>
    <p:sldId id="287" r:id="rId46"/>
    <p:sldId id="30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E089-8B8A-40F2-86DF-736774FC9723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602D-A93C-4535-B089-C4EF8DD848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回答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：不知道，但我知道实践是检验认识真理的唯一标准。</a:t>
            </a:r>
            <a:endParaRPr lang="en-US" altLang="zh-CN" dirty="0" smtClean="0"/>
          </a:p>
          <a:p>
            <a:r>
              <a:rPr lang="zh-CN" altLang="en-US" dirty="0" smtClean="0"/>
              <a:t>那当</a:t>
            </a:r>
            <a:r>
              <a:rPr lang="en-US" altLang="zh-CN" dirty="0" smtClean="0"/>
              <a:t>n=10^30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有没有办法可以在程序运行之前就得知程序的运行时间？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回答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：大概一分钟。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：为什么说大概一分钟，而不是其他时间？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：因为我知道</a:t>
            </a:r>
            <a:r>
              <a:rPr lang="en-US" altLang="zh-CN" dirty="0" smtClean="0"/>
              <a:t>n=10^9</a:t>
            </a:r>
            <a:r>
              <a:rPr lang="zh-CN" altLang="en-US" dirty="0" smtClean="0"/>
              <a:t>的时候，这段代码大约运行</a:t>
            </a:r>
            <a:r>
              <a:rPr lang="en-US" altLang="zh-CN" dirty="0" smtClean="0"/>
              <a:t>1s</a:t>
            </a:r>
            <a:r>
              <a:rPr lang="zh-CN" altLang="en-US" dirty="0" smtClean="0"/>
              <a:t>。由此可以推出。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：任何程序当</a:t>
            </a:r>
            <a:r>
              <a:rPr lang="en-US" altLang="zh-CN" dirty="0" smtClean="0"/>
              <a:t>n=10^9</a:t>
            </a:r>
            <a:r>
              <a:rPr lang="zh-CN" altLang="en-US" dirty="0" smtClean="0"/>
              <a:t>的时候，就会运行</a:t>
            </a:r>
            <a:r>
              <a:rPr lang="en-US" altLang="zh-CN" dirty="0" smtClean="0"/>
              <a:t>1s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：不，因为这个特定的程序大约</a:t>
            </a:r>
            <a:r>
              <a:rPr lang="zh-CN" altLang="en-US" b="1" dirty="0" smtClean="0"/>
              <a:t>执行了</a:t>
            </a:r>
            <a:r>
              <a:rPr lang="en-US" altLang="zh-CN" b="1" dirty="0" smtClean="0"/>
              <a:t>n=10^9</a:t>
            </a:r>
            <a:r>
              <a:rPr lang="zh-CN" altLang="en-US" b="1" dirty="0" smtClean="0"/>
              <a:t>条语句</a:t>
            </a:r>
            <a:r>
              <a:rPr lang="zh-CN" altLang="en-US" dirty="0" smtClean="0"/>
              <a:t>，经验告诉我执行这么多语句大约</a:t>
            </a:r>
            <a:r>
              <a:rPr lang="en-US" altLang="zh-CN" dirty="0" smtClean="0"/>
              <a:t>1s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：当数据规模扩大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倍，程序所用的时间就会扩大一百倍吗？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：在这个代码里是这样的，因为数据扩大一百倍，所执行的语句条数大约扩大了一百倍。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T(n) = 3 * n + 4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079" t="35855" r="70001" b="39736"/>
          <a:stretch>
            <a:fillRect/>
          </a:stretch>
        </p:blipFill>
        <p:spPr>
          <a:xfrm>
            <a:off x="838199" y="2496469"/>
            <a:ext cx="6680201" cy="3680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T(n) = 2 * n ^ 2 + 3 * n + 1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哪</a:t>
            </a:r>
            <a:r>
              <a:rPr lang="zh-CN" altLang="en-US" dirty="0"/>
              <a:t>一</a:t>
            </a:r>
            <a:r>
              <a:rPr lang="zh-CN" altLang="en-US" dirty="0" smtClean="0"/>
              <a:t>项决定了扩大的倍数？为什么是</a:t>
            </a:r>
            <a:r>
              <a:rPr lang="en-US" altLang="zh-CN" dirty="0" smtClean="0"/>
              <a:t>2 * n ^ 2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3 * 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* </a:t>
            </a:r>
            <a:r>
              <a:rPr lang="en-US" altLang="zh-CN" dirty="0" smtClean="0"/>
              <a:t>n ^ 2</a:t>
            </a:r>
            <a:r>
              <a:rPr lang="zh-CN" altLang="en-US" dirty="0" smtClean="0"/>
              <a:t>前面的系数是否有作用？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O(n) = n ^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程序运行时间关于数据规模的函数。</a:t>
            </a:r>
            <a:endParaRPr lang="en-US" altLang="zh-CN" dirty="0" smtClean="0"/>
          </a:p>
          <a:p>
            <a:r>
              <a:rPr lang="zh-CN" altLang="en-US" dirty="0"/>
              <a:t>通常</a:t>
            </a:r>
            <a:r>
              <a:rPr lang="zh-CN" altLang="en-US" dirty="0" smtClean="0"/>
              <a:t>用大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记号表示。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找出算法的基本语句</a:t>
            </a:r>
            <a:endParaRPr lang="en-US" altLang="zh-CN" dirty="0" smtClean="0"/>
          </a:p>
          <a:p>
            <a:r>
              <a:rPr lang="zh-CN" altLang="en-US" dirty="0" smtClean="0"/>
              <a:t>计算基本语句的执行次数</a:t>
            </a:r>
            <a:endParaRPr lang="en-US" altLang="zh-CN" dirty="0" smtClean="0"/>
          </a:p>
          <a:p>
            <a:r>
              <a:rPr lang="zh-CN" altLang="en-US" dirty="0" smtClean="0"/>
              <a:t>用大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记号表示算法的性能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0;</a:t>
            </a:r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1; j &lt;= n; ++j)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/>
              <a:t>cnt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cnt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/>
              <a:t>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1; j &lt;= n; j += 2)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cnt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/>
              <a:t>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1; j &lt;= </a:t>
            </a:r>
            <a:r>
              <a:rPr lang="en-US" altLang="zh-CN" dirty="0" err="1"/>
              <a:t>i</a:t>
            </a:r>
            <a:r>
              <a:rPr lang="en-US" altLang="zh-CN" dirty="0"/>
              <a:t>; ++j)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/>
              <a:t>cnt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cnt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/>
              <a:t>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 = 1; j &lt;= n; j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 smtClean="0"/>
              <a:t>贪心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cnt</a:t>
            </a:r>
            <a:r>
              <a:rPr lang="en-US" altLang="zh-CN" dirty="0" smtClean="0"/>
              <a:t> </a:t>
            </a:r>
            <a:r>
              <a:rPr lang="en-US" altLang="zh-CN" dirty="0"/>
              <a:t>= 0;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 / </a:t>
            </a:r>
            <a:r>
              <a:rPr lang="en-US" altLang="zh-CN" dirty="0" err="1"/>
              <a:t>i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 = 1; j &lt;= </a:t>
            </a:r>
            <a:r>
              <a:rPr lang="en-US" altLang="zh-CN" dirty="0" err="1"/>
              <a:t>i</a:t>
            </a:r>
            <a:r>
              <a:rPr lang="en-US" altLang="zh-CN" dirty="0"/>
              <a:t>; ++j)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++</a:t>
            </a:r>
            <a:r>
              <a:rPr lang="en-US" altLang="zh-CN" dirty="0" err="1"/>
              <a:t>cnt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cnt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列出有穷序列集的所有元素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个学生，每个学生有一个学号。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个询问，每个询问给一个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。询问是否存在学号为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的学生。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给一个数组。</a:t>
            </a:r>
            <a:endParaRPr lang="en-US" altLang="zh-CN" dirty="0" smtClean="0"/>
          </a:p>
          <a:p>
            <a:r>
              <a:rPr lang="zh-CN" altLang="en-US" dirty="0" smtClean="0"/>
              <a:t>询问最大子串和是多少。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    </a:t>
            </a:r>
            <a:r>
              <a:rPr lang="en-US" altLang="zh-CN" dirty="0" smtClean="0"/>
              <a:t>UVA725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，按从小到大的顺序输出所有形如</a:t>
            </a:r>
            <a:r>
              <a:rPr lang="en-US" altLang="zh-CN" dirty="0" err="1" smtClean="0"/>
              <a:t>abcde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fghij</a:t>
            </a:r>
            <a:r>
              <a:rPr lang="en-US" altLang="zh-CN" dirty="0" smtClean="0"/>
              <a:t>=n</a:t>
            </a:r>
            <a:r>
              <a:rPr lang="zh-CN" altLang="en-US" dirty="0" smtClean="0"/>
              <a:t>的表达式，其中</a:t>
            </a:r>
            <a:r>
              <a:rPr lang="en-US" altLang="zh-CN" dirty="0" smtClean="0"/>
              <a:t>a-j</a:t>
            </a:r>
            <a:r>
              <a:rPr lang="zh-CN" altLang="en-US" dirty="0" smtClean="0"/>
              <a:t>恰好是</a:t>
            </a:r>
            <a:r>
              <a:rPr lang="en-US" altLang="zh-CN" dirty="0" smtClean="0"/>
              <a:t>0-9</a:t>
            </a:r>
            <a:r>
              <a:rPr lang="zh-CN" altLang="en-US" dirty="0" smtClean="0"/>
              <a:t>的一个全排列（可以有前导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2 &lt;= n &lt;= 79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 smtClean="0"/>
              <a:t>Input: </a:t>
            </a:r>
          </a:p>
          <a:p>
            <a:pPr marL="0" indent="0">
              <a:buNone/>
            </a:pPr>
            <a:r>
              <a:rPr lang="en-US" altLang="zh-CN" sz="1800" dirty="0" smtClean="0"/>
              <a:t>62</a:t>
            </a:r>
          </a:p>
          <a:p>
            <a:r>
              <a:rPr lang="en-US" altLang="zh-CN" sz="1800" dirty="0" smtClean="0"/>
              <a:t>Output:</a:t>
            </a:r>
          </a:p>
          <a:p>
            <a:pPr marL="0" indent="0">
              <a:buNone/>
            </a:pPr>
            <a:r>
              <a:rPr lang="en-US" altLang="zh-CN" sz="1800" dirty="0" smtClean="0"/>
              <a:t>79546 / 01283 = 62</a:t>
            </a:r>
          </a:p>
          <a:p>
            <a:pPr marL="0" indent="0">
              <a:buNone/>
            </a:pPr>
            <a:r>
              <a:rPr lang="en-US" altLang="zh-CN" sz="1800" dirty="0" smtClean="0"/>
              <a:t>94736 / 01528 = 62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枚举    </a:t>
            </a:r>
            <a:r>
              <a:rPr lang="en-US" altLang="zh-CN" dirty="0" smtClean="0">
                <a:sym typeface="+mn-ea"/>
              </a:rPr>
              <a:t>UVA725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620" y="1534795"/>
            <a:ext cx="6625590" cy="481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给一个日期，判断是不是合法的日期。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例如输入</a:t>
            </a:r>
            <a:endParaRPr lang="en-US" altLang="zh-CN" dirty="0"/>
          </a:p>
          <a:p>
            <a:r>
              <a:rPr lang="en-US" altLang="zh-CN" dirty="0"/>
              <a:t>2019:08:09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893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我们为什么要学习算法？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计算机行业的基本能力</a:t>
            </a:r>
            <a:endParaRPr lang="en-US" altLang="zh-CN" dirty="0" smtClean="0"/>
          </a:p>
          <a:p>
            <a:r>
              <a:rPr lang="zh-CN" altLang="en-US" dirty="0" smtClean="0"/>
              <a:t>鉴别成本低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4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用二进制做枚举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给定一组</a:t>
            </a:r>
            <a:r>
              <a:rPr lang="zh-CN" altLang="en-US" b="1" dirty="0"/>
              <a:t>不含重复元素</a:t>
            </a:r>
            <a:r>
              <a:rPr lang="zh-CN" altLang="en-US" dirty="0"/>
              <a:t>的整数数组 </a:t>
            </a:r>
            <a:r>
              <a:rPr lang="en-US" altLang="zh-CN" i="1" dirty="0" err="1"/>
              <a:t>nums</a:t>
            </a:r>
            <a:r>
              <a:rPr lang="zh-CN" altLang="en-US" dirty="0"/>
              <a:t>，返回该数组所有可能的子集（幂集）。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二进制枚举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709" y="1825625"/>
            <a:ext cx="7856582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每个元素只有两种状态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很小，时间复杂度是指数级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贪心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在对问题求解时，总是做出在当前看来是最好的选择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贪心的证明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反证法</a:t>
            </a:r>
            <a:endParaRPr lang="en-US" altLang="zh-CN" dirty="0" smtClean="0"/>
          </a:p>
          <a:p>
            <a:r>
              <a:rPr lang="zh-CN" altLang="en-US" dirty="0" smtClean="0"/>
              <a:t>贪心的证否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举例法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无后效</a:t>
            </a:r>
            <a:r>
              <a:rPr lang="zh-CN" altLang="en-US" b="1" dirty="0" smtClean="0"/>
              <a:t>性</a:t>
            </a:r>
            <a:r>
              <a:rPr lang="en-US" altLang="zh-CN" dirty="0"/>
              <a:t>——</a:t>
            </a:r>
            <a:r>
              <a:rPr lang="zh-CN" altLang="en-US" dirty="0" smtClean="0"/>
              <a:t>指</a:t>
            </a:r>
            <a:r>
              <a:rPr lang="zh-CN" altLang="en-US" dirty="0"/>
              <a:t>如果在某个阶段上过程的状态已知，则从此阶段以后过程的发展变化仅与此阶段的状态有关，而与过程在此阶段以前的阶段所经历过的状态无关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最优子结构</a:t>
            </a:r>
            <a:r>
              <a:rPr lang="en-US" altLang="zh-CN" dirty="0"/>
              <a:t>——</a:t>
            </a:r>
            <a:r>
              <a:rPr lang="zh-CN" altLang="en-US" dirty="0" smtClean="0"/>
              <a:t>一</a:t>
            </a:r>
            <a:r>
              <a:rPr lang="zh-CN" altLang="en-US" dirty="0"/>
              <a:t>个问题的最优解包含其子问题的最优解，这个问题就具有最优解。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  </a:t>
            </a:r>
            <a:r>
              <a:rPr lang="en-US" altLang="zh-CN" dirty="0" smtClean="0"/>
              <a:t>ks2020A </a:t>
            </a:r>
            <a:r>
              <a:rPr lang="en-US" altLang="zh-CN" dirty="0"/>
              <a:t>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栋房屋待售。 第</a:t>
            </a:r>
            <a:r>
              <a:rPr lang="en-US" altLang="zh-CN" dirty="0" err="1"/>
              <a:t>i</a:t>
            </a:r>
            <a:r>
              <a:rPr lang="zh-CN" altLang="en-US" dirty="0"/>
              <a:t>座房子</a:t>
            </a:r>
            <a:r>
              <a:rPr lang="zh-CN" altLang="en-US" dirty="0" smtClean="0"/>
              <a:t>要</a:t>
            </a:r>
            <a:r>
              <a:rPr lang="en-US" altLang="zh-CN" dirty="0" err="1" smtClean="0"/>
              <a:t>a_i</a:t>
            </a:r>
            <a:r>
              <a:rPr lang="zh-CN" altLang="en-US" dirty="0" smtClean="0"/>
              <a:t>美金</a:t>
            </a:r>
            <a:r>
              <a:rPr lang="zh-CN" altLang="en-US" dirty="0"/>
              <a:t>购买。 您的预算为</a:t>
            </a:r>
            <a:r>
              <a:rPr lang="en-US" altLang="zh-CN" dirty="0"/>
              <a:t>B</a:t>
            </a:r>
            <a:r>
              <a:rPr lang="zh-CN" altLang="en-US" dirty="0"/>
              <a:t>美元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您最多可以购买多少套房屋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4 100</a:t>
            </a:r>
          </a:p>
          <a:p>
            <a:r>
              <a:rPr lang="en-US" altLang="zh-CN" dirty="0" smtClean="0"/>
              <a:t>20 90 40 90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假设贪心解是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假设最优解是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证明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不比</a:t>
            </a:r>
            <a:r>
              <a:rPr lang="en-US" altLang="zh-CN" dirty="0" smtClean="0"/>
              <a:t>B</a:t>
            </a:r>
            <a:r>
              <a:rPr lang="zh-CN" altLang="en-US" dirty="0" smtClean="0"/>
              <a:t>差（解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可以替代解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，解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可以转换为解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 </a:t>
            </a:r>
            <a:r>
              <a:rPr lang="en-US" altLang="zh-CN" dirty="0" smtClean="0"/>
              <a:t>leetcode455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假设你是一位很棒的家长，想要给你的孩子们一些小饼干。但是，每个孩子最多只能给一块饼干。对每个孩子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，都有一个胃口值 </a:t>
            </a:r>
            <a:r>
              <a:rPr lang="en-US" altLang="zh-CN" dirty="0" err="1"/>
              <a:t>gi</a:t>
            </a:r>
            <a:r>
              <a:rPr lang="en-US" altLang="zh-CN" dirty="0"/>
              <a:t> </a:t>
            </a:r>
            <a:r>
              <a:rPr lang="zh-CN" altLang="en-US" dirty="0"/>
              <a:t>，这是能让孩子们满足胃口的饼干的最小尺寸；并且每块饼干 </a:t>
            </a:r>
            <a:r>
              <a:rPr lang="en-US" altLang="zh-CN" dirty="0"/>
              <a:t>j </a:t>
            </a:r>
            <a:r>
              <a:rPr lang="zh-CN" altLang="en-US" dirty="0"/>
              <a:t>，都有一个尺寸 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r>
              <a:rPr lang="zh-CN" altLang="en-US" dirty="0"/>
              <a:t>。如果 </a:t>
            </a:r>
            <a:r>
              <a:rPr lang="en-US" altLang="zh-CN" dirty="0" err="1"/>
              <a:t>sj</a:t>
            </a:r>
            <a:r>
              <a:rPr lang="en-US" altLang="zh-CN" dirty="0"/>
              <a:t> &gt;= </a:t>
            </a:r>
            <a:r>
              <a:rPr lang="en-US" altLang="zh-CN" dirty="0" err="1"/>
              <a:t>gi</a:t>
            </a:r>
            <a:r>
              <a:rPr lang="en-US" altLang="zh-CN" dirty="0"/>
              <a:t> </a:t>
            </a:r>
            <a:r>
              <a:rPr lang="zh-CN" altLang="en-US" dirty="0"/>
              <a:t>，我们可以将这个饼干 </a:t>
            </a:r>
            <a:r>
              <a:rPr lang="en-US" altLang="zh-CN" dirty="0"/>
              <a:t>j </a:t>
            </a:r>
            <a:r>
              <a:rPr lang="zh-CN" altLang="en-US" dirty="0"/>
              <a:t>分配给孩子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/>
              <a:t>，这个孩子会得到满足。你的目标是尽可能满足越多数量的孩子，并输出这个最大数值。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读万卷书</a:t>
            </a:r>
          </a:p>
          <a:p>
            <a:r>
              <a:rPr lang="zh-CN" altLang="en-US"/>
              <a:t>行万里路</a:t>
            </a:r>
          </a:p>
          <a:p>
            <a:r>
              <a:rPr lang="zh-CN" altLang="en-US"/>
              <a:t>阅人无数</a:t>
            </a:r>
          </a:p>
          <a:p>
            <a:r>
              <a:rPr lang="zh-CN" altLang="en-US"/>
              <a:t>名师点悟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89097" cy="4130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 </a:t>
            </a:r>
            <a:r>
              <a:rPr lang="en-US" altLang="zh-CN" dirty="0" smtClean="0"/>
              <a:t>leetcode1338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给你一个整数数组 </a:t>
            </a:r>
            <a:r>
              <a:rPr lang="en-US" altLang="zh-CN" dirty="0" err="1"/>
              <a:t>arr</a:t>
            </a:r>
            <a:r>
              <a:rPr lang="zh-CN" altLang="en-US" dirty="0"/>
              <a:t>。你可以从中选出一个整数集合，并删除这些整数在数组中的每次出现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返回 </a:t>
            </a:r>
            <a:r>
              <a:rPr lang="zh-CN" altLang="en-US" dirty="0"/>
              <a:t>至少 能删除数组中的一半整数的整数集合的最小大小。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98820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ks2020A </a:t>
            </a:r>
            <a:r>
              <a:rPr lang="en-US" altLang="zh-CN" dirty="0"/>
              <a:t>Workout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张</a:t>
            </a:r>
            <a:r>
              <a:rPr lang="zh-CN" altLang="en-US" dirty="0" smtClean="0"/>
              <a:t>三要健身。他有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个健身计划。 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个健身计划将花费</a:t>
            </a:r>
            <a:r>
              <a:rPr lang="en-US" altLang="zh-CN" dirty="0" err="1" smtClean="0"/>
              <a:t>M_i</a:t>
            </a:r>
            <a:r>
              <a:rPr lang="zh-CN" altLang="en-US" dirty="0" smtClean="0"/>
              <a:t>分钟</a:t>
            </a:r>
            <a:r>
              <a:rPr lang="zh-CN" altLang="en-US" dirty="0"/>
              <a:t>。 </a:t>
            </a:r>
            <a:r>
              <a:rPr lang="en-US" altLang="zh-CN" dirty="0" err="1" smtClean="0"/>
              <a:t>M_i</a:t>
            </a:r>
            <a:r>
              <a:rPr lang="zh-CN" altLang="en-US" dirty="0" smtClean="0"/>
              <a:t>严格递增。健身</a:t>
            </a:r>
            <a:r>
              <a:rPr lang="zh-CN" altLang="en-US" dirty="0"/>
              <a:t>计划的</a:t>
            </a:r>
            <a:r>
              <a:rPr lang="zh-CN" altLang="en-US" dirty="0" smtClean="0"/>
              <a:t>难度为任何</a:t>
            </a:r>
            <a:r>
              <a:rPr lang="zh-CN" altLang="en-US" dirty="0"/>
              <a:t>两个连续的训练课之间分钟数</a:t>
            </a:r>
            <a:r>
              <a:rPr lang="zh-CN" altLang="en-US" dirty="0" smtClean="0"/>
              <a:t>的差的最大值。为了</a:t>
            </a:r>
            <a:r>
              <a:rPr lang="zh-CN" altLang="en-US" dirty="0"/>
              <a:t>减轻锻炼难度</a:t>
            </a:r>
            <a:r>
              <a:rPr lang="zh-CN" altLang="en-US" dirty="0" smtClean="0"/>
              <a:t>，张三决定在他的</a:t>
            </a:r>
            <a:r>
              <a:rPr lang="zh-CN" altLang="en-US" dirty="0"/>
              <a:t>健身计划中</a:t>
            </a:r>
            <a:r>
              <a:rPr lang="zh-CN" altLang="en-US" dirty="0" smtClean="0"/>
              <a:t>增加</a:t>
            </a:r>
            <a:r>
              <a:rPr lang="zh-CN" altLang="en-US" dirty="0"/>
              <a:t>至多</a:t>
            </a:r>
            <a:r>
              <a:rPr lang="en-US" altLang="zh-CN" dirty="0" smtClean="0"/>
              <a:t>K</a:t>
            </a:r>
            <a:r>
              <a:rPr lang="zh-CN" altLang="en-US" dirty="0"/>
              <a:t>个额外</a:t>
            </a:r>
            <a:r>
              <a:rPr lang="zh-CN" altLang="en-US" dirty="0" smtClean="0"/>
              <a:t>的计划。她</a:t>
            </a:r>
            <a:r>
              <a:rPr lang="zh-CN" altLang="en-US" dirty="0"/>
              <a:t>可以在健身计划中的任何位置添加这些会话，并在每个会话中进行任意正整数分钟的锻炼</a:t>
            </a:r>
            <a:r>
              <a:rPr lang="zh-CN" altLang="en-US" dirty="0" smtClean="0"/>
              <a:t>。添加</a:t>
            </a:r>
            <a:r>
              <a:rPr lang="zh-CN" altLang="en-US" dirty="0"/>
              <a:t>了其他培训课程后，她在每次课程中锻炼的分钟数仍必须严格</a:t>
            </a:r>
            <a:r>
              <a:rPr lang="zh-CN" altLang="en-US" dirty="0" smtClean="0"/>
              <a:t>增加</a:t>
            </a:r>
            <a:r>
              <a:rPr lang="zh-CN" altLang="en-US" dirty="0"/>
              <a:t>。</a:t>
            </a:r>
            <a:r>
              <a:rPr lang="zh-CN" altLang="en-US" dirty="0" smtClean="0"/>
              <a:t>问最低</a:t>
            </a:r>
            <a:r>
              <a:rPr lang="zh-CN" altLang="en-US" dirty="0"/>
              <a:t>难度是多少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5 2</a:t>
            </a:r>
          </a:p>
          <a:p>
            <a:r>
              <a:rPr lang="en-US" altLang="zh-CN" dirty="0"/>
              <a:t>10 13 15 16 17</a:t>
            </a:r>
          </a:p>
          <a:p>
            <a:r>
              <a:rPr lang="en-US" altLang="zh-CN" dirty="0"/>
              <a:t>5 6</a:t>
            </a:r>
          </a:p>
          <a:p>
            <a:r>
              <a:rPr lang="en-US" altLang="zh-CN" dirty="0"/>
              <a:t>9 10 20 26 30</a:t>
            </a:r>
          </a:p>
          <a:p>
            <a:r>
              <a:rPr lang="en-US" altLang="zh-CN" dirty="0"/>
              <a:t>8 3</a:t>
            </a:r>
          </a:p>
          <a:p>
            <a:r>
              <a:rPr lang="en-US" altLang="zh-CN" dirty="0"/>
              <a:t>1 2 3 4 5 6 7 </a:t>
            </a:r>
            <a:r>
              <a:rPr lang="en-US" altLang="zh-CN" dirty="0" smtClean="0"/>
              <a:t>10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时间复杂度的定义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这个班级有多少男生？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给一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，统计其中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一种解法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56" t="29934" r="38181" b="58922"/>
          <a:stretch>
            <a:fillRect/>
          </a:stretch>
        </p:blipFill>
        <p:spPr>
          <a:xfrm>
            <a:off x="838199" y="2032001"/>
            <a:ext cx="10515601" cy="2852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（或者你熟悉的语言）中，当</a:t>
            </a:r>
            <a:r>
              <a:rPr lang="en-US" altLang="zh-CN" dirty="0" smtClean="0"/>
              <a:t>n=10^12</a:t>
            </a:r>
            <a:r>
              <a:rPr lang="zh-CN" altLang="en-US" dirty="0" smtClean="0"/>
              <a:t>时，这段代码要运行多长时间？</a:t>
            </a:r>
            <a:endParaRPr lang="en-US" altLang="zh-CN" dirty="0" smtClean="0"/>
          </a:p>
          <a:p>
            <a:r>
              <a:rPr lang="zh-CN" altLang="en-US" dirty="0" smtClean="0"/>
              <a:t>回答这个问题，还需要其他什么条件？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1129</Words>
  <Application>Microsoft Office PowerPoint</Application>
  <PresentationFormat>宽屏</PresentationFormat>
  <Paragraphs>166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Office 主题</vt:lpstr>
      <vt:lpstr>算法基础</vt:lpstr>
      <vt:lpstr>PowerPoint 演示文稿</vt:lpstr>
      <vt:lpstr>我们为什么要学习算法？</vt:lpstr>
      <vt:lpstr>如何学习？</vt:lpstr>
      <vt:lpstr>时间复杂度</vt:lpstr>
      <vt:lpstr>时间复杂度</vt:lpstr>
      <vt:lpstr>问题</vt:lpstr>
      <vt:lpstr>一种解法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时间复杂度</vt:lpstr>
      <vt:lpstr>时间复杂度的计算</vt:lpstr>
      <vt:lpstr>时间复杂度</vt:lpstr>
      <vt:lpstr>时间复杂度</vt:lpstr>
      <vt:lpstr>时间复杂度</vt:lpstr>
      <vt:lpstr>时间复杂度</vt:lpstr>
      <vt:lpstr>时间复杂度</vt:lpstr>
      <vt:lpstr>枚举</vt:lpstr>
      <vt:lpstr>枚举</vt:lpstr>
      <vt:lpstr>枚举</vt:lpstr>
      <vt:lpstr>枚举</vt:lpstr>
      <vt:lpstr>枚举    UVA725</vt:lpstr>
      <vt:lpstr>枚举    UVA725</vt:lpstr>
      <vt:lpstr>枚举的特点</vt:lpstr>
      <vt:lpstr>PowerPoint 演示文稿</vt:lpstr>
      <vt:lpstr>PowerPoint 演示文稿</vt:lpstr>
      <vt:lpstr>二进制枚举</vt:lpstr>
      <vt:lpstr>二进制枚举</vt:lpstr>
      <vt:lpstr>二进制枚举</vt:lpstr>
      <vt:lpstr>二进制枚举</vt:lpstr>
      <vt:lpstr>贪心</vt:lpstr>
      <vt:lpstr>贪心</vt:lpstr>
      <vt:lpstr>贪心</vt:lpstr>
      <vt:lpstr>贪心  ks2020A Allocation</vt:lpstr>
      <vt:lpstr>贪心</vt:lpstr>
      <vt:lpstr>贪心 leetcode455</vt:lpstr>
      <vt:lpstr>贪心</vt:lpstr>
      <vt:lpstr>贪心 leetcode1338</vt:lpstr>
      <vt:lpstr>贪心</vt:lpstr>
      <vt:lpstr>ks2020A Workout</vt:lpstr>
      <vt:lpstr>PowerPoint 演示文稿</vt:lpstr>
      <vt:lpstr>贪心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算法基础</dc:title>
  <dc:creator>mahatma</dc:creator>
  <cp:lastModifiedBy>mahatma</cp:lastModifiedBy>
  <cp:revision>37</cp:revision>
  <dcterms:created xsi:type="dcterms:W3CDTF">2020-04-10T12:03:00Z</dcterms:created>
  <dcterms:modified xsi:type="dcterms:W3CDTF">2020-04-12T03:40:36Z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