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9"/>
  </p:notesMasterIdLst>
  <p:sldIdLst>
    <p:sldId id="256" r:id="rId3"/>
    <p:sldId id="286" r:id="rId4"/>
    <p:sldId id="287" r:id="rId5"/>
    <p:sldId id="296" r:id="rId6"/>
    <p:sldId id="297" r:id="rId7"/>
    <p:sldId id="258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A08"/>
    <a:srgbClr val="2DB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41"/>
  </p:normalViewPr>
  <p:slideViewPr>
    <p:cSldViewPr snapToGrid="0" snapToObjects="1">
      <p:cViewPr varScale="1">
        <p:scale>
          <a:sx n="45" d="100"/>
          <a:sy n="45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43249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4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435" y="9601200"/>
            <a:ext cx="14630401" cy="1133477"/>
          </a:xfrm>
        </p:spPr>
        <p:txBody>
          <a:bodyPr anchor="b"/>
          <a:lstStyle>
            <a:lvl1pPr algn="l">
              <a:defRPr sz="4798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79435" y="1225551"/>
            <a:ext cx="14630401" cy="8229601"/>
          </a:xfrm>
        </p:spPr>
        <p:txBody>
          <a:bodyPr/>
          <a:lstStyle>
            <a:lvl1pPr marL="0" indent="0">
              <a:buNone/>
              <a:defRPr sz="7731"/>
            </a:lvl1pPr>
            <a:lvl2pPr marL="1088193" indent="0">
              <a:buNone/>
              <a:defRPr sz="6665"/>
            </a:lvl2pPr>
            <a:lvl3pPr marL="2176388" indent="0">
              <a:buNone/>
              <a:defRPr sz="5598"/>
            </a:lvl3pPr>
            <a:lvl4pPr marL="3264581" indent="0">
              <a:buNone/>
              <a:defRPr sz="4798"/>
            </a:lvl4pPr>
            <a:lvl5pPr marL="4352774" indent="0">
              <a:buNone/>
              <a:defRPr sz="4798"/>
            </a:lvl5pPr>
            <a:lvl6pPr marL="5440967" indent="0">
              <a:buNone/>
              <a:defRPr sz="4798"/>
            </a:lvl6pPr>
            <a:lvl7pPr marL="6529163" indent="0">
              <a:buNone/>
              <a:defRPr sz="4798"/>
            </a:lvl7pPr>
            <a:lvl8pPr marL="7617356" indent="0">
              <a:buNone/>
              <a:defRPr sz="4798"/>
            </a:lvl8pPr>
            <a:lvl9pPr marL="8705551" indent="0">
              <a:buNone/>
              <a:defRPr sz="4798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9435" y="10734677"/>
            <a:ext cx="14630401" cy="1609724"/>
          </a:xfrm>
        </p:spPr>
        <p:txBody>
          <a:bodyPr/>
          <a:lstStyle>
            <a:lvl1pPr marL="0" indent="0">
              <a:buNone/>
              <a:defRPr sz="3199"/>
            </a:lvl1pPr>
            <a:lvl2pPr marL="1088193" indent="0">
              <a:buNone/>
              <a:defRPr sz="2932"/>
            </a:lvl2pPr>
            <a:lvl3pPr marL="2176388" indent="0">
              <a:buNone/>
              <a:defRPr sz="2399"/>
            </a:lvl3pPr>
            <a:lvl4pPr marL="3264581" indent="0">
              <a:buNone/>
              <a:defRPr sz="2133"/>
            </a:lvl4pPr>
            <a:lvl5pPr marL="4352774" indent="0">
              <a:buNone/>
              <a:defRPr sz="2133"/>
            </a:lvl5pPr>
            <a:lvl6pPr marL="5440967" indent="0">
              <a:buNone/>
              <a:defRPr sz="2133"/>
            </a:lvl6pPr>
            <a:lvl7pPr marL="6529163" indent="0">
              <a:buNone/>
              <a:defRPr sz="2133"/>
            </a:lvl7pPr>
            <a:lvl8pPr marL="7617356" indent="0">
              <a:buNone/>
              <a:defRPr sz="2133"/>
            </a:lvl8pPr>
            <a:lvl9pPr marL="8705551" indent="0">
              <a:buNone/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1223997" y="12330609"/>
            <a:ext cx="21945599" cy="690459"/>
          </a:xfrm>
        </p:spPr>
        <p:txBody>
          <a:bodyPr>
            <a:normAutofit/>
          </a:bodyPr>
          <a:lstStyle>
            <a:lvl1pPr marL="0" indent="0">
              <a:buNone/>
              <a:defRPr sz="2932" i="0"/>
            </a:lvl1pPr>
            <a:lvl2pPr>
              <a:defRPr sz="3199"/>
            </a:lvl2pPr>
            <a:lvl3pPr>
              <a:defRPr sz="3199"/>
            </a:lvl3pPr>
            <a:lvl4pPr>
              <a:defRPr sz="3199"/>
            </a:lvl4pPr>
            <a:lvl5pPr>
              <a:defRPr sz="3199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0358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3" y="546102"/>
            <a:ext cx="8022167" cy="2324101"/>
          </a:xfrm>
        </p:spPr>
        <p:txBody>
          <a:bodyPr anchor="b"/>
          <a:lstStyle>
            <a:lvl1pPr algn="l">
              <a:defRPr sz="479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3467" y="546101"/>
            <a:ext cx="13631334" cy="11706226"/>
          </a:xfrm>
        </p:spPr>
        <p:txBody>
          <a:bodyPr/>
          <a:lstStyle>
            <a:lvl1pPr>
              <a:defRPr sz="7731"/>
            </a:lvl1pPr>
            <a:lvl2pPr>
              <a:defRPr sz="6665"/>
            </a:lvl2pPr>
            <a:lvl3pPr>
              <a:defRPr sz="5598"/>
            </a:lvl3pPr>
            <a:lvl4pPr>
              <a:defRPr sz="4798"/>
            </a:lvl4pPr>
            <a:lvl5pPr>
              <a:defRPr sz="4798"/>
            </a:lvl5pPr>
            <a:lvl6pPr>
              <a:defRPr sz="4798"/>
            </a:lvl6pPr>
            <a:lvl7pPr>
              <a:defRPr sz="4798"/>
            </a:lvl7pPr>
            <a:lvl8pPr>
              <a:defRPr sz="4798"/>
            </a:lvl8pPr>
            <a:lvl9pPr>
              <a:defRPr sz="47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3" y="2870203"/>
            <a:ext cx="8022167" cy="9382125"/>
          </a:xfrm>
        </p:spPr>
        <p:txBody>
          <a:bodyPr/>
          <a:lstStyle>
            <a:lvl1pPr marL="0" indent="0">
              <a:buNone/>
              <a:defRPr sz="3199"/>
            </a:lvl1pPr>
            <a:lvl2pPr marL="1088193" indent="0">
              <a:buNone/>
              <a:defRPr sz="2932"/>
            </a:lvl2pPr>
            <a:lvl3pPr marL="2176388" indent="0">
              <a:buNone/>
              <a:defRPr sz="2399"/>
            </a:lvl3pPr>
            <a:lvl4pPr marL="3264581" indent="0">
              <a:buNone/>
              <a:defRPr sz="2133"/>
            </a:lvl4pPr>
            <a:lvl5pPr marL="4352774" indent="0">
              <a:buNone/>
              <a:defRPr sz="2133"/>
            </a:lvl5pPr>
            <a:lvl6pPr marL="5440967" indent="0">
              <a:buNone/>
              <a:defRPr sz="2133"/>
            </a:lvl6pPr>
            <a:lvl7pPr marL="6529163" indent="0">
              <a:buNone/>
              <a:defRPr sz="2133"/>
            </a:lvl7pPr>
            <a:lvl8pPr marL="7617356" indent="0">
              <a:buNone/>
              <a:defRPr sz="2133"/>
            </a:lvl8pPr>
            <a:lvl9pPr marL="8705551" indent="0">
              <a:buNone/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82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89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78401" y="549277"/>
            <a:ext cx="5486399" cy="117030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3" y="549277"/>
            <a:ext cx="16052799" cy="117030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1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800" y="4260854"/>
            <a:ext cx="20726401" cy="2940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7600" y="7772401"/>
            <a:ext cx="17068801" cy="3505200"/>
          </a:xfrm>
        </p:spPr>
        <p:txBody>
          <a:bodyPr>
            <a:normAutofit/>
          </a:bodyPr>
          <a:lstStyle>
            <a:lvl1pPr marL="0" indent="0" algn="ctr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108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6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4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0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2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088583" y="12712702"/>
            <a:ext cx="6964217" cy="730249"/>
          </a:xfr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3" y="4121696"/>
            <a:ext cx="21945599" cy="8130631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3199"/>
            </a:lvl2pPr>
            <a:lvl3pPr>
              <a:defRPr sz="3199"/>
            </a:lvl3pPr>
            <a:lvl4pPr>
              <a:defRPr sz="3199"/>
            </a:lvl4pPr>
            <a:lvl5pPr>
              <a:defRPr sz="3199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1219203" y="3070228"/>
            <a:ext cx="21918015" cy="907453"/>
          </a:xfrm>
        </p:spPr>
        <p:txBody>
          <a:bodyPr anchor="t">
            <a:normAutofit/>
          </a:bodyPr>
          <a:lstStyle>
            <a:lvl1pPr marL="0" indent="0">
              <a:buNone/>
              <a:defRPr sz="4798" b="1"/>
            </a:lvl1pPr>
            <a:lvl2pPr marL="1088193" indent="0">
              <a:buNone/>
              <a:defRPr sz="4798" b="1"/>
            </a:lvl2pPr>
            <a:lvl3pPr marL="2176388" indent="0">
              <a:buNone/>
              <a:defRPr sz="4265" b="1"/>
            </a:lvl3pPr>
            <a:lvl4pPr marL="3264581" indent="0">
              <a:buNone/>
              <a:defRPr sz="3732" b="1"/>
            </a:lvl4pPr>
            <a:lvl5pPr marL="4352774" indent="0">
              <a:buNone/>
              <a:defRPr sz="3732" b="1"/>
            </a:lvl5pPr>
            <a:lvl6pPr marL="5440967" indent="0">
              <a:buNone/>
              <a:defRPr sz="3732" b="1"/>
            </a:lvl6pPr>
            <a:lvl7pPr marL="6529163" indent="0">
              <a:buNone/>
              <a:defRPr sz="3732" b="1"/>
            </a:lvl7pPr>
            <a:lvl8pPr marL="7617356" indent="0">
              <a:buNone/>
              <a:defRPr sz="3732" b="1"/>
            </a:lvl8pPr>
            <a:lvl9pPr marL="8705551" indent="0">
              <a:buNone/>
              <a:defRPr sz="37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4"/>
          </p:nvPr>
        </p:nvSpPr>
        <p:spPr>
          <a:xfrm>
            <a:off x="1223997" y="12330609"/>
            <a:ext cx="21945599" cy="690459"/>
          </a:xfrm>
        </p:spPr>
        <p:txBody>
          <a:bodyPr>
            <a:normAutofit/>
          </a:bodyPr>
          <a:lstStyle>
            <a:lvl1pPr marL="0" indent="0">
              <a:buNone/>
              <a:defRPr sz="2932" i="0"/>
            </a:lvl1pPr>
            <a:lvl2pPr>
              <a:defRPr sz="3199"/>
            </a:lvl2pPr>
            <a:lvl3pPr>
              <a:defRPr sz="3199"/>
            </a:lvl3pPr>
            <a:lvl4pPr>
              <a:defRPr sz="3199"/>
            </a:lvl4pPr>
            <a:lvl5pPr>
              <a:defRPr sz="3199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1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199"/>
            </a:lvl1pPr>
            <a:lvl2pPr>
              <a:defRPr sz="3199"/>
            </a:lvl2pPr>
            <a:lvl3pPr>
              <a:defRPr sz="3199"/>
            </a:lvl3pPr>
            <a:lvl4pPr>
              <a:defRPr sz="3199"/>
            </a:lvl4pPr>
            <a:lvl5pPr>
              <a:defRPr sz="3199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1223997" y="12330609"/>
            <a:ext cx="21945599" cy="690459"/>
          </a:xfrm>
        </p:spPr>
        <p:txBody>
          <a:bodyPr>
            <a:normAutofit/>
          </a:bodyPr>
          <a:lstStyle>
            <a:lvl1pPr marL="0" indent="0">
              <a:buNone/>
              <a:defRPr sz="2932" i="0"/>
            </a:lvl1pPr>
            <a:lvl2pPr>
              <a:defRPr sz="3199"/>
            </a:lvl2pPr>
            <a:lvl3pPr>
              <a:defRPr sz="3199"/>
            </a:lvl3pPr>
            <a:lvl4pPr>
              <a:defRPr sz="3199"/>
            </a:lvl4pPr>
            <a:lvl5pPr>
              <a:defRPr sz="3199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6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219199" y="3070228"/>
            <a:ext cx="10773836" cy="907453"/>
          </a:xfrm>
        </p:spPr>
        <p:txBody>
          <a:bodyPr anchor="t">
            <a:normAutofit/>
          </a:bodyPr>
          <a:lstStyle>
            <a:lvl1pPr marL="0" indent="0">
              <a:buNone/>
              <a:defRPr sz="4798" b="1"/>
            </a:lvl1pPr>
            <a:lvl2pPr marL="1088193" indent="0">
              <a:buNone/>
              <a:defRPr sz="4798" b="1"/>
            </a:lvl2pPr>
            <a:lvl3pPr marL="2176388" indent="0">
              <a:buNone/>
              <a:defRPr sz="4265" b="1"/>
            </a:lvl3pPr>
            <a:lvl4pPr marL="3264581" indent="0">
              <a:buNone/>
              <a:defRPr sz="3732" b="1"/>
            </a:lvl4pPr>
            <a:lvl5pPr marL="4352774" indent="0">
              <a:buNone/>
              <a:defRPr sz="3732" b="1"/>
            </a:lvl5pPr>
            <a:lvl6pPr marL="5440967" indent="0">
              <a:buNone/>
              <a:defRPr sz="3732" b="1"/>
            </a:lvl6pPr>
            <a:lvl7pPr marL="6529163" indent="0">
              <a:buNone/>
              <a:defRPr sz="3732" b="1"/>
            </a:lvl7pPr>
            <a:lvl8pPr marL="7617356" indent="0">
              <a:buNone/>
              <a:defRPr sz="3732" b="1"/>
            </a:lvl8pPr>
            <a:lvl9pPr marL="8705551" indent="0">
              <a:buNone/>
              <a:defRPr sz="37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3"/>
          </p:nvPr>
        </p:nvSpPr>
        <p:spPr>
          <a:xfrm>
            <a:off x="1219199" y="4121696"/>
            <a:ext cx="10773836" cy="8130631"/>
          </a:xfrm>
        </p:spPr>
        <p:txBody>
          <a:bodyPr>
            <a:normAutofit/>
          </a:bodyPr>
          <a:lstStyle>
            <a:lvl1pPr marL="426965" indent="-426965">
              <a:defRPr sz="3199"/>
            </a:lvl1pPr>
            <a:lvl2pPr marL="853930" indent="-426965">
              <a:defRPr sz="3199"/>
            </a:lvl2pPr>
            <a:lvl3pPr marL="1280896" indent="-426965">
              <a:defRPr sz="3199"/>
            </a:lvl3pPr>
            <a:lvl4pPr marL="1707861" indent="-426965">
              <a:defRPr sz="3199"/>
            </a:lvl4pPr>
            <a:lvl5pPr marL="2134826" indent="-426965">
              <a:defRPr sz="3199"/>
            </a:lvl5pPr>
            <a:lvl6pPr>
              <a:defRPr sz="3732"/>
            </a:lvl6pPr>
            <a:lvl7pPr>
              <a:defRPr sz="3732"/>
            </a:lvl7pPr>
            <a:lvl8pPr>
              <a:defRPr sz="3732"/>
            </a:lvl8pPr>
            <a:lvl9pPr>
              <a:defRPr sz="373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4"/>
          </p:nvPr>
        </p:nvSpPr>
        <p:spPr>
          <a:xfrm>
            <a:off x="1223997" y="12330609"/>
            <a:ext cx="21945599" cy="690459"/>
          </a:xfrm>
        </p:spPr>
        <p:txBody>
          <a:bodyPr>
            <a:normAutofit/>
          </a:bodyPr>
          <a:lstStyle>
            <a:lvl1pPr marL="0" indent="0">
              <a:buNone/>
              <a:defRPr sz="2932" i="0"/>
            </a:lvl1pPr>
            <a:lvl2pPr>
              <a:defRPr sz="3199"/>
            </a:lvl2pPr>
            <a:lvl3pPr>
              <a:defRPr sz="3199"/>
            </a:lvl3pPr>
            <a:lvl4pPr>
              <a:defRPr sz="3199"/>
            </a:lvl4pPr>
            <a:lvl5pPr>
              <a:defRPr sz="3199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12395201" y="3200401"/>
            <a:ext cx="10769599" cy="9051925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3199"/>
            </a:lvl2pPr>
            <a:lvl3pPr>
              <a:defRPr sz="3199"/>
            </a:lvl3pPr>
            <a:lvl4pPr>
              <a:defRPr sz="3199"/>
            </a:lvl4pPr>
            <a:lvl5pPr>
              <a:defRPr sz="3199"/>
            </a:lvl5pPr>
            <a:lvl6pPr>
              <a:defRPr sz="4265"/>
            </a:lvl6pPr>
            <a:lvl7pPr>
              <a:defRPr sz="4265"/>
            </a:lvl7pPr>
            <a:lvl8pPr>
              <a:defRPr sz="4265"/>
            </a:lvl8pPr>
            <a:lvl9pPr>
              <a:defRPr sz="4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59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3" y="3200401"/>
            <a:ext cx="10769599" cy="9051925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3199"/>
            </a:lvl2pPr>
            <a:lvl3pPr>
              <a:defRPr sz="3199"/>
            </a:lvl3pPr>
            <a:lvl4pPr>
              <a:defRPr sz="3199"/>
            </a:lvl4pPr>
            <a:lvl5pPr>
              <a:defRPr sz="3199"/>
            </a:lvl5pPr>
            <a:lvl6pPr>
              <a:defRPr sz="4265"/>
            </a:lvl6pPr>
            <a:lvl7pPr>
              <a:defRPr sz="4265"/>
            </a:lvl7pPr>
            <a:lvl8pPr>
              <a:defRPr sz="4265"/>
            </a:lvl8pPr>
            <a:lvl9pPr>
              <a:defRPr sz="4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5201" y="3200401"/>
            <a:ext cx="10769599" cy="9051925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3199"/>
            </a:lvl2pPr>
            <a:lvl3pPr>
              <a:defRPr sz="3199"/>
            </a:lvl3pPr>
            <a:lvl4pPr>
              <a:defRPr sz="3199"/>
            </a:lvl4pPr>
            <a:lvl5pPr>
              <a:defRPr sz="3199"/>
            </a:lvl5pPr>
            <a:lvl6pPr>
              <a:defRPr sz="4265"/>
            </a:lvl6pPr>
            <a:lvl7pPr>
              <a:defRPr sz="4265"/>
            </a:lvl7pPr>
            <a:lvl8pPr>
              <a:defRPr sz="4265"/>
            </a:lvl8pPr>
            <a:lvl9pPr>
              <a:defRPr sz="4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1223997" y="12330609"/>
            <a:ext cx="21945599" cy="690459"/>
          </a:xfrm>
        </p:spPr>
        <p:txBody>
          <a:bodyPr>
            <a:normAutofit/>
          </a:bodyPr>
          <a:lstStyle>
            <a:lvl1pPr marL="0" indent="0">
              <a:buNone/>
              <a:defRPr sz="2932" i="0"/>
            </a:lvl1pPr>
            <a:lvl2pPr>
              <a:defRPr sz="3199"/>
            </a:lvl2pPr>
            <a:lvl3pPr>
              <a:defRPr sz="3199"/>
            </a:lvl3pPr>
            <a:lvl4pPr>
              <a:defRPr sz="3199"/>
            </a:lvl4pPr>
            <a:lvl5pPr>
              <a:defRPr sz="3199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102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199" y="3070228"/>
            <a:ext cx="10773836" cy="907453"/>
          </a:xfrm>
        </p:spPr>
        <p:txBody>
          <a:bodyPr anchor="t">
            <a:normAutofit/>
          </a:bodyPr>
          <a:lstStyle>
            <a:lvl1pPr marL="0" indent="0">
              <a:buNone/>
              <a:defRPr sz="4798" b="1"/>
            </a:lvl1pPr>
            <a:lvl2pPr marL="1088193" indent="0">
              <a:buNone/>
              <a:defRPr sz="4798" b="1"/>
            </a:lvl2pPr>
            <a:lvl3pPr marL="2176388" indent="0">
              <a:buNone/>
              <a:defRPr sz="4265" b="1"/>
            </a:lvl3pPr>
            <a:lvl4pPr marL="3264581" indent="0">
              <a:buNone/>
              <a:defRPr sz="3732" b="1"/>
            </a:lvl4pPr>
            <a:lvl5pPr marL="4352774" indent="0">
              <a:buNone/>
              <a:defRPr sz="3732" b="1"/>
            </a:lvl5pPr>
            <a:lvl6pPr marL="5440967" indent="0">
              <a:buNone/>
              <a:defRPr sz="3732" b="1"/>
            </a:lvl6pPr>
            <a:lvl7pPr marL="6529163" indent="0">
              <a:buNone/>
              <a:defRPr sz="3732" b="1"/>
            </a:lvl7pPr>
            <a:lvl8pPr marL="7617356" indent="0">
              <a:buNone/>
              <a:defRPr sz="3732" b="1"/>
            </a:lvl8pPr>
            <a:lvl9pPr marL="8705551" indent="0">
              <a:buNone/>
              <a:defRPr sz="37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9199" y="4121696"/>
            <a:ext cx="10773836" cy="8130631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3199"/>
            </a:lvl2pPr>
            <a:lvl3pPr>
              <a:defRPr sz="3199"/>
            </a:lvl3pPr>
            <a:lvl4pPr>
              <a:defRPr sz="3199"/>
            </a:lvl4pPr>
            <a:lvl5pPr>
              <a:defRPr sz="3199"/>
            </a:lvl5pPr>
            <a:lvl6pPr>
              <a:defRPr sz="3732"/>
            </a:lvl6pPr>
            <a:lvl7pPr>
              <a:defRPr sz="3732"/>
            </a:lvl7pPr>
            <a:lvl8pPr>
              <a:defRPr sz="3732"/>
            </a:lvl8pPr>
            <a:lvl9pPr>
              <a:defRPr sz="373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86738" y="3070228"/>
            <a:ext cx="10778067" cy="907453"/>
          </a:xfrm>
        </p:spPr>
        <p:txBody>
          <a:bodyPr anchor="t">
            <a:normAutofit/>
          </a:bodyPr>
          <a:lstStyle>
            <a:lvl1pPr marL="0" indent="0">
              <a:buNone/>
              <a:defRPr sz="4798" b="1"/>
            </a:lvl1pPr>
            <a:lvl2pPr marL="1088193" indent="0">
              <a:buNone/>
              <a:defRPr sz="4798" b="1"/>
            </a:lvl2pPr>
            <a:lvl3pPr marL="2176388" indent="0">
              <a:buNone/>
              <a:defRPr sz="4265" b="1"/>
            </a:lvl3pPr>
            <a:lvl4pPr marL="3264581" indent="0">
              <a:buNone/>
              <a:defRPr sz="3732" b="1"/>
            </a:lvl4pPr>
            <a:lvl5pPr marL="4352774" indent="0">
              <a:buNone/>
              <a:defRPr sz="3732" b="1"/>
            </a:lvl5pPr>
            <a:lvl6pPr marL="5440967" indent="0">
              <a:buNone/>
              <a:defRPr sz="3732" b="1"/>
            </a:lvl6pPr>
            <a:lvl7pPr marL="6529163" indent="0">
              <a:buNone/>
              <a:defRPr sz="3732" b="1"/>
            </a:lvl7pPr>
            <a:lvl8pPr marL="7617356" indent="0">
              <a:buNone/>
              <a:defRPr sz="3732" b="1"/>
            </a:lvl8pPr>
            <a:lvl9pPr marL="8705551" indent="0">
              <a:buNone/>
              <a:defRPr sz="37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86738" y="4121696"/>
            <a:ext cx="10778067" cy="8130631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3199"/>
            </a:lvl2pPr>
            <a:lvl3pPr>
              <a:defRPr sz="3199"/>
            </a:lvl3pPr>
            <a:lvl4pPr>
              <a:defRPr sz="3199"/>
            </a:lvl4pPr>
            <a:lvl5pPr>
              <a:defRPr sz="3199"/>
            </a:lvl5pPr>
            <a:lvl6pPr>
              <a:defRPr sz="3732"/>
            </a:lvl6pPr>
            <a:lvl7pPr>
              <a:defRPr sz="3732"/>
            </a:lvl7pPr>
            <a:lvl8pPr>
              <a:defRPr sz="3732"/>
            </a:lvl8pPr>
            <a:lvl9pPr>
              <a:defRPr sz="373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3"/>
          </p:nvPr>
        </p:nvSpPr>
        <p:spPr>
          <a:xfrm>
            <a:off x="1223997" y="12330609"/>
            <a:ext cx="21945599" cy="690459"/>
          </a:xfrm>
        </p:spPr>
        <p:txBody>
          <a:bodyPr>
            <a:normAutofit/>
          </a:bodyPr>
          <a:lstStyle>
            <a:lvl1pPr marL="0" indent="0">
              <a:buNone/>
              <a:defRPr sz="2932" i="0"/>
            </a:lvl1pPr>
            <a:lvl2pPr>
              <a:defRPr sz="3199"/>
            </a:lvl2pPr>
            <a:lvl3pPr>
              <a:defRPr sz="3199"/>
            </a:lvl3pPr>
            <a:lvl4pPr>
              <a:defRPr sz="3199"/>
            </a:lvl4pPr>
            <a:lvl5pPr>
              <a:defRPr sz="3199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709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6167" y="8813801"/>
            <a:ext cx="20726401" cy="2724151"/>
          </a:xfrm>
        </p:spPr>
        <p:txBody>
          <a:bodyPr anchor="t"/>
          <a:lstStyle>
            <a:lvl1pPr algn="l">
              <a:defRPr sz="9597" b="0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26167" y="5813427"/>
            <a:ext cx="20726401" cy="3000375"/>
          </a:xfrm>
        </p:spPr>
        <p:txBody>
          <a:bodyPr anchor="b"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1088193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2pPr>
            <a:lvl3pPr marL="2176388" indent="0">
              <a:buNone/>
              <a:defRPr sz="3732">
                <a:solidFill>
                  <a:schemeClr val="tx1">
                    <a:tint val="75000"/>
                  </a:schemeClr>
                </a:solidFill>
              </a:defRPr>
            </a:lvl3pPr>
            <a:lvl4pPr marL="326458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435277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544096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652916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761735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870555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844" y="-43"/>
            <a:ext cx="24384148" cy="1371608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653366" y="1958422"/>
            <a:ext cx="19507201" cy="249983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3610166" y="4458252"/>
            <a:ext cx="9550401" cy="876189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9203" y="549277"/>
            <a:ext cx="21945599" cy="2286001"/>
          </a:xfrm>
          <a:prstGeom prst="rect">
            <a:avLst/>
          </a:prstGeom>
        </p:spPr>
        <p:txBody>
          <a:bodyPr vert="horz" lIns="81641" tIns="40821" rIns="81641" bIns="40821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3" y="3200401"/>
            <a:ext cx="21945599" cy="9051925"/>
          </a:xfrm>
          <a:prstGeom prst="rect">
            <a:avLst/>
          </a:prstGeom>
        </p:spPr>
        <p:txBody>
          <a:bodyPr vert="horz" lIns="81641" tIns="40821" rIns="81641" bIns="40821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9200" y="12712702"/>
            <a:ext cx="5689601" cy="730249"/>
          </a:xfrm>
          <a:prstGeom prst="rect">
            <a:avLst/>
          </a:prstGeom>
        </p:spPr>
        <p:txBody>
          <a:bodyPr vert="horz" lIns="81641" tIns="40821" rIns="81641" bIns="40821" rtlCol="0" anchor="ctr"/>
          <a:lstStyle>
            <a:lvl1pPr algn="l">
              <a:defRPr sz="2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176388" hangingPunct="1"/>
            <a:fld id="{530820CF-B880-4189-942D-D702A7CBA730}" type="datetimeFigureOut">
              <a:rPr lang="zh-CN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defTabSz="2176388" hangingPunct="1"/>
              <a:t>2018/7/13</a:t>
            </a:fld>
            <a:endParaRPr lang="zh-CN" altLang="en-US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31203" y="12712702"/>
            <a:ext cx="7721600" cy="730249"/>
          </a:xfrm>
          <a:prstGeom prst="rect">
            <a:avLst/>
          </a:prstGeom>
        </p:spPr>
        <p:txBody>
          <a:bodyPr vert="horz" lIns="81641" tIns="40821" rIns="81641" bIns="40821" rtlCol="0" anchor="ctr"/>
          <a:lstStyle>
            <a:lvl1pPr algn="ctr">
              <a:defRPr sz="2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176388" hangingPunct="1"/>
            <a:endParaRPr lang="zh-CN" altLang="en-US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475201" y="12712702"/>
            <a:ext cx="5689601" cy="730249"/>
          </a:xfrm>
          <a:prstGeom prst="rect">
            <a:avLst/>
          </a:prstGeom>
        </p:spPr>
        <p:txBody>
          <a:bodyPr vert="horz" lIns="81641" tIns="40821" rIns="81641" bIns="40821" rtlCol="0" anchor="ctr"/>
          <a:lstStyle>
            <a:lvl1pPr algn="r">
              <a:defRPr sz="2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176388" hangingPunct="1"/>
            <a:fld id="{0C913308-F349-4B6D-A68A-DD1791B4A57B}" type="slidenum">
              <a:rPr lang="zh-CN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defTabSz="2176388" hangingPunct="1"/>
              <a:t>‹#›</a:t>
            </a:fld>
            <a:endParaRPr lang="zh-CN" altLang="en-US" kern="1200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pic>
        <p:nvPicPr>
          <p:cNvPr id="8" name="pasted-image.pdf" descr="pasted-image.pdf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-46244" y="12259186"/>
            <a:ext cx="24527610" cy="14716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pdf" descr="pasted-image.pdf"/>
          <p:cNvPicPr>
            <a:picLocks/>
          </p:cNvPicPr>
          <p:nvPr/>
        </p:nvPicPr>
        <p:blipFill>
          <a:blip r:embed="rId16">
            <a:alphaModFix amt="70215"/>
            <a:extLst/>
          </a:blip>
          <a:stretch>
            <a:fillRect/>
          </a:stretch>
        </p:blipFill>
        <p:spPr>
          <a:xfrm>
            <a:off x="11173577" y="12712702"/>
            <a:ext cx="2711609" cy="815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9" y="1184762"/>
            <a:ext cx="13752001" cy="88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51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l" defTabSz="2176388" rtl="0" eaLnBrk="1" latinLnBrk="0" hangingPunct="1">
        <a:spcBef>
          <a:spcPct val="0"/>
        </a:spcBef>
        <a:buNone/>
        <a:defRPr sz="853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426965" indent="-426965" algn="l" defTabSz="2176388" rtl="0" eaLnBrk="1" latinLnBrk="0" hangingPunct="1">
        <a:spcBef>
          <a:spcPts val="0"/>
        </a:spcBef>
        <a:spcAft>
          <a:spcPts val="1429"/>
        </a:spcAft>
        <a:buFont typeface="Arial" pitchFamily="34" charset="0"/>
        <a:buChar char="•"/>
        <a:defRPr sz="3199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853930" indent="-426965" algn="l" defTabSz="2176388" rtl="0" eaLnBrk="1" latinLnBrk="0" hangingPunct="1">
        <a:spcBef>
          <a:spcPts val="0"/>
        </a:spcBef>
        <a:spcAft>
          <a:spcPts val="1429"/>
        </a:spcAft>
        <a:buFont typeface="Arial" pitchFamily="34" charset="0"/>
        <a:buChar char="–"/>
        <a:defRPr sz="3199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280896" indent="-426965" algn="l" defTabSz="2176388" rtl="0" eaLnBrk="1" latinLnBrk="0" hangingPunct="1">
        <a:spcBef>
          <a:spcPts val="0"/>
        </a:spcBef>
        <a:spcAft>
          <a:spcPts val="1429"/>
        </a:spcAft>
        <a:buFont typeface="Arial" pitchFamily="34" charset="0"/>
        <a:buChar char="•"/>
        <a:defRPr sz="3199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707861" indent="-426965" algn="l" defTabSz="2176388" rtl="0" eaLnBrk="1" latinLnBrk="0" hangingPunct="1">
        <a:spcBef>
          <a:spcPts val="0"/>
        </a:spcBef>
        <a:spcAft>
          <a:spcPts val="1429"/>
        </a:spcAft>
        <a:buFont typeface="Arial" pitchFamily="34" charset="0"/>
        <a:buChar char="–"/>
        <a:defRPr sz="3199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134826" indent="-426965" algn="l" defTabSz="2176388" rtl="0" eaLnBrk="1" latinLnBrk="0" hangingPunct="1">
        <a:spcBef>
          <a:spcPts val="0"/>
        </a:spcBef>
        <a:spcAft>
          <a:spcPts val="1429"/>
        </a:spcAft>
        <a:buFont typeface="Arial" pitchFamily="34" charset="0"/>
        <a:buChar char="»"/>
        <a:defRPr sz="3199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5985065" indent="-544098" algn="l" defTabSz="2176388" rtl="0" eaLnBrk="1" latinLnBrk="0" hangingPunct="1">
        <a:spcBef>
          <a:spcPct val="20000"/>
        </a:spcBef>
        <a:buFont typeface="Arial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6pPr>
      <a:lvl7pPr marL="7073260" indent="-544098" algn="l" defTabSz="2176388" rtl="0" eaLnBrk="1" latinLnBrk="0" hangingPunct="1">
        <a:spcBef>
          <a:spcPct val="20000"/>
        </a:spcBef>
        <a:buFont typeface="Arial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7pPr>
      <a:lvl8pPr marL="8161453" indent="-544098" algn="l" defTabSz="2176388" rtl="0" eaLnBrk="1" latinLnBrk="0" hangingPunct="1">
        <a:spcBef>
          <a:spcPct val="20000"/>
        </a:spcBef>
        <a:buFont typeface="Arial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8pPr>
      <a:lvl9pPr marL="9249646" indent="-544098" algn="l" defTabSz="2176388" rtl="0" eaLnBrk="1" latinLnBrk="0" hangingPunct="1">
        <a:spcBef>
          <a:spcPct val="20000"/>
        </a:spcBef>
        <a:buFont typeface="Arial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76388" rtl="0" eaLnBrk="1" latinLnBrk="0" hangingPunct="1"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1088193" algn="l" defTabSz="2176388" rtl="0" eaLnBrk="1" latinLnBrk="0" hangingPunct="1"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176388" algn="l" defTabSz="2176388" rtl="0" eaLnBrk="1" latinLnBrk="0" hangingPunct="1">
        <a:defRPr sz="4265" kern="1200">
          <a:solidFill>
            <a:schemeClr val="tx1"/>
          </a:solidFill>
          <a:latin typeface="+mn-lt"/>
          <a:ea typeface="+mn-ea"/>
          <a:cs typeface="+mn-cs"/>
        </a:defRPr>
      </a:lvl3pPr>
      <a:lvl4pPr marL="3264581" algn="l" defTabSz="2176388" rtl="0" eaLnBrk="1" latinLnBrk="0" hangingPunct="1">
        <a:defRPr sz="4265" kern="1200">
          <a:solidFill>
            <a:schemeClr val="tx1"/>
          </a:solidFill>
          <a:latin typeface="+mn-lt"/>
          <a:ea typeface="+mn-ea"/>
          <a:cs typeface="+mn-cs"/>
        </a:defRPr>
      </a:lvl4pPr>
      <a:lvl5pPr marL="4352774" algn="l" defTabSz="2176388" rtl="0" eaLnBrk="1" latinLnBrk="0" hangingPunct="1">
        <a:defRPr sz="4265" kern="1200">
          <a:solidFill>
            <a:schemeClr val="tx1"/>
          </a:solidFill>
          <a:latin typeface="+mn-lt"/>
          <a:ea typeface="+mn-ea"/>
          <a:cs typeface="+mn-cs"/>
        </a:defRPr>
      </a:lvl5pPr>
      <a:lvl6pPr marL="5440967" algn="l" defTabSz="2176388" rtl="0" eaLnBrk="1" latinLnBrk="0" hangingPunct="1">
        <a:defRPr sz="4265" kern="1200">
          <a:solidFill>
            <a:schemeClr val="tx1"/>
          </a:solidFill>
          <a:latin typeface="+mn-lt"/>
          <a:ea typeface="+mn-ea"/>
          <a:cs typeface="+mn-cs"/>
        </a:defRPr>
      </a:lvl6pPr>
      <a:lvl7pPr marL="6529163" algn="l" defTabSz="2176388" rtl="0" eaLnBrk="1" latinLnBrk="0" hangingPunct="1">
        <a:defRPr sz="4265" kern="1200">
          <a:solidFill>
            <a:schemeClr val="tx1"/>
          </a:solidFill>
          <a:latin typeface="+mn-lt"/>
          <a:ea typeface="+mn-ea"/>
          <a:cs typeface="+mn-cs"/>
        </a:defRPr>
      </a:lvl7pPr>
      <a:lvl8pPr marL="7617356" algn="l" defTabSz="2176388" rtl="0" eaLnBrk="1" latinLnBrk="0" hangingPunct="1">
        <a:defRPr sz="4265" kern="1200">
          <a:solidFill>
            <a:schemeClr val="tx1"/>
          </a:solidFill>
          <a:latin typeface="+mn-lt"/>
          <a:ea typeface="+mn-ea"/>
          <a:cs typeface="+mn-cs"/>
        </a:defRPr>
      </a:lvl8pPr>
      <a:lvl9pPr marL="8705551" algn="l" defTabSz="2176388" rtl="0" eaLnBrk="1" latinLnBrk="0" hangingPunct="1">
        <a:defRPr sz="4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1.png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8243"/>
            <a:ext cx="24493288" cy="1377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image5.png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6107" y="4931483"/>
            <a:ext cx="3538951" cy="255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6.png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2846" y="6862060"/>
            <a:ext cx="8903645" cy="40880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14113266" y="6242982"/>
            <a:ext cx="10265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35" name="Shape 35"/>
          <p:cNvSpPr/>
          <p:nvPr/>
        </p:nvSpPr>
        <p:spPr>
          <a:xfrm>
            <a:off x="11548504" y="4837960"/>
            <a:ext cx="5232202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r>
              <a:rPr lang="zh-CN" altLang="en-US" dirty="0"/>
              <a:t>转正述职</a:t>
            </a:r>
            <a:endParaRPr dirty="0"/>
          </a:p>
        </p:txBody>
      </p:sp>
      <p:sp>
        <p:nvSpPr>
          <p:cNvPr id="36" name="Shape 36"/>
          <p:cNvSpPr/>
          <p:nvPr/>
        </p:nvSpPr>
        <p:spPr>
          <a:xfrm>
            <a:off x="14791659" y="6830488"/>
            <a:ext cx="164147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CDB09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r>
              <a:rPr lang="zh-CN" altLang="en-US" dirty="0"/>
              <a:t>小黑鱼旅行</a:t>
            </a:r>
            <a:endParaRPr dirty="0"/>
          </a:p>
        </p:txBody>
      </p:sp>
      <p:sp>
        <p:nvSpPr>
          <p:cNvPr id="37" name="Shape 37"/>
          <p:cNvSpPr/>
          <p:nvPr/>
        </p:nvSpPr>
        <p:spPr>
          <a:xfrm>
            <a:off x="17334635" y="6830489"/>
            <a:ext cx="102592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CDB09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r>
              <a:rPr lang="zh-CN" altLang="en-US" dirty="0"/>
              <a:t>孙伟杰</a:t>
            </a:r>
            <a:endParaRPr dirty="0"/>
          </a:p>
        </p:txBody>
      </p:sp>
      <p:sp>
        <p:nvSpPr>
          <p:cNvPr id="38" name="Shape 38"/>
          <p:cNvSpPr/>
          <p:nvPr/>
        </p:nvSpPr>
        <p:spPr>
          <a:xfrm>
            <a:off x="9903572" y="6860494"/>
            <a:ext cx="451267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rgbClr val="FECD1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WWW.</a:t>
            </a:r>
            <a:r>
              <a:rPr lang="en-US" altLang="zh-CN" dirty="0"/>
              <a:t>XHYTRIP</a:t>
            </a:r>
            <a:r>
              <a:rPr dirty="0"/>
              <a:t>.COM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D64C3E5-31D4-2D48-A7BC-9A97FAD62A10}"/>
              </a:ext>
            </a:extLst>
          </p:cNvPr>
          <p:cNvGrpSpPr/>
          <p:nvPr/>
        </p:nvGrpSpPr>
        <p:grpSpPr>
          <a:xfrm>
            <a:off x="4476107" y="5102707"/>
            <a:ext cx="3407279" cy="3510586"/>
            <a:chOff x="4103233" y="5363099"/>
            <a:chExt cx="3407279" cy="3510586"/>
          </a:xfrm>
        </p:grpSpPr>
        <p:sp>
          <p:nvSpPr>
            <p:cNvPr id="27" name="文本框 9"/>
            <p:cNvSpPr txBox="1"/>
            <p:nvPr/>
          </p:nvSpPr>
          <p:spPr>
            <a:xfrm>
              <a:off x="4103233" y="7950732"/>
              <a:ext cx="3407279" cy="922953"/>
            </a:xfrm>
            <a:prstGeom prst="rect">
              <a:avLst/>
            </a:prstGeom>
            <a:noFill/>
          </p:spPr>
          <p:txBody>
            <a:bodyPr wrap="square" lIns="182824" tIns="91412" rIns="182824" bIns="91412" rtlCol="0">
              <a:spAutoFit/>
            </a:bodyPr>
            <a:lstStyle/>
            <a:p>
              <a:pPr lvl="1" defTabSz="2437608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798" b="1" kern="1200" dirty="0">
                  <a:solidFill>
                    <a:prstClr val="white">
                      <a:lumMod val="50000"/>
                    </a:prstClr>
                  </a:solidFill>
                  <a:latin typeface="微软雅黑" pitchFamily="34" charset="-122"/>
                  <a:ea typeface="微软雅黑" pitchFamily="34" charset="-122"/>
                  <a:cs typeface=""/>
                  <a:sym typeface="Helvetica Neue"/>
                </a:rPr>
                <a:t>工作回顾</a:t>
              </a:r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4588361" y="5363099"/>
              <a:ext cx="2520209" cy="2272253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243765" tIns="121882" rIns="243765" bIns="121882" numCol="1" anchor="t" anchorCtr="0" compatLnSpc="1">
              <a:prstTxWarp prst="textNoShape">
                <a:avLst/>
              </a:prstTxWarp>
            </a:bodyPr>
            <a:lstStyle/>
            <a:p>
              <a:pPr algn="l" defTabSz="2437608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4798" kern="1200">
                <a:solidFill>
                  <a:prstClr val="black"/>
                </a:solidFill>
                <a:latin typeface="Calibri" pitchFamily="34" charset="0"/>
                <a:ea typeface="宋体" charset="-122"/>
                <a:cs typeface=""/>
                <a:sym typeface="Helvetica Neue"/>
              </a:endParaRPr>
            </a:p>
          </p:txBody>
        </p:sp>
        <p:sp>
          <p:nvSpPr>
            <p:cNvPr id="30" name="KSO_Shape"/>
            <p:cNvSpPr>
              <a:spLocks/>
            </p:cNvSpPr>
            <p:nvPr/>
          </p:nvSpPr>
          <p:spPr bwMode="auto">
            <a:xfrm>
              <a:off x="5037292" y="5942219"/>
              <a:ext cx="1622342" cy="111400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defTabSz="2437608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4798" kern="1200">
                <a:solidFill>
                  <a:prstClr val="black"/>
                </a:solidFill>
                <a:latin typeface="Calibri" pitchFamily="34" charset="0"/>
                <a:ea typeface="宋体" panose="02010600030101010101" pitchFamily="2" charset="-122"/>
                <a:cs typeface=""/>
                <a:sym typeface="Helvetica Neue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CF7BF59-8CE9-5647-9EF3-D3019C5D309A}"/>
              </a:ext>
            </a:extLst>
          </p:cNvPr>
          <p:cNvGrpSpPr/>
          <p:nvPr/>
        </p:nvGrpSpPr>
        <p:grpSpPr>
          <a:xfrm>
            <a:off x="9831675" y="5102707"/>
            <a:ext cx="4295373" cy="3510586"/>
            <a:chOff x="10364257" y="5363099"/>
            <a:chExt cx="4295373" cy="3510586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11251839" y="5363099"/>
              <a:ext cx="2520209" cy="2272253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87A08"/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243765" tIns="121882" rIns="243765" bIns="121882" numCol="1" anchor="t" anchorCtr="0" compatLnSpc="1">
              <a:prstTxWarp prst="textNoShape">
                <a:avLst/>
              </a:prstTxWarp>
            </a:bodyPr>
            <a:lstStyle/>
            <a:p>
              <a:pPr algn="l" defTabSz="2437608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4798" kern="1200">
                <a:solidFill>
                  <a:prstClr val="black"/>
                </a:solidFill>
                <a:latin typeface="Calibri" pitchFamily="34" charset="0"/>
                <a:ea typeface="宋体" charset="-122"/>
                <a:cs typeface=""/>
                <a:sym typeface="Helvetica Neue"/>
              </a:endParaRPr>
            </a:p>
          </p:txBody>
        </p: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1810736" y="5792331"/>
              <a:ext cx="1402415" cy="1388393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defTabSz="2437608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4798" kern="1200">
                <a:solidFill>
                  <a:prstClr val="black"/>
                </a:solidFill>
                <a:latin typeface="Calibri" pitchFamily="34" charset="0"/>
                <a:ea typeface="宋体" panose="02010600030101010101" pitchFamily="2" charset="-122"/>
                <a:cs typeface=""/>
                <a:sym typeface="Helvetica Neue"/>
              </a:endParaRPr>
            </a:p>
          </p:txBody>
        </p:sp>
        <p:sp>
          <p:nvSpPr>
            <p:cNvPr id="42" name="文本框 9"/>
            <p:cNvSpPr txBox="1"/>
            <p:nvPr/>
          </p:nvSpPr>
          <p:spPr>
            <a:xfrm>
              <a:off x="10364257" y="7950732"/>
              <a:ext cx="4295373" cy="922953"/>
            </a:xfrm>
            <a:prstGeom prst="rect">
              <a:avLst/>
            </a:prstGeom>
            <a:noFill/>
          </p:spPr>
          <p:txBody>
            <a:bodyPr wrap="square" lIns="182824" tIns="91412" rIns="182824" bIns="91412" rtlCol="0">
              <a:spAutoFit/>
            </a:bodyPr>
            <a:lstStyle/>
            <a:p>
              <a:pPr lvl="1" defTabSz="2437608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798" b="1" kern="1200" dirty="0">
                  <a:solidFill>
                    <a:prstClr val="white">
                      <a:lumMod val="50000"/>
                    </a:prstClr>
                  </a:solidFill>
                  <a:latin typeface="微软雅黑" pitchFamily="34" charset="-122"/>
                  <a:ea typeface="微软雅黑" pitchFamily="34" charset="-122"/>
                  <a:cs typeface=""/>
                  <a:sym typeface="Helvetica Neue"/>
                </a:rPr>
                <a:t>自我评价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196C863-7CDE-264F-AA6C-EDFAF4A345B5}"/>
              </a:ext>
            </a:extLst>
          </p:cNvPr>
          <p:cNvGrpSpPr/>
          <p:nvPr/>
        </p:nvGrpSpPr>
        <p:grpSpPr>
          <a:xfrm>
            <a:off x="15877628" y="5102707"/>
            <a:ext cx="4030265" cy="3510586"/>
            <a:chOff x="19014073" y="5363099"/>
            <a:chExt cx="4030265" cy="3510586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19769101" y="5363099"/>
              <a:ext cx="2520209" cy="2272253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243765" tIns="121882" rIns="243765" bIns="121882" numCol="1" anchor="t" anchorCtr="0" compatLnSpc="1">
              <a:prstTxWarp prst="textNoShape">
                <a:avLst/>
              </a:prstTxWarp>
            </a:bodyPr>
            <a:lstStyle/>
            <a:p>
              <a:pPr algn="l" defTabSz="2437608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4798" kern="1200">
                <a:solidFill>
                  <a:prstClr val="black"/>
                </a:solidFill>
                <a:latin typeface="Calibri" pitchFamily="34" charset="0"/>
                <a:ea typeface="宋体" charset="-122"/>
                <a:cs typeface=""/>
                <a:sym typeface="Helvetica Neue"/>
              </a:endParaRPr>
            </a:p>
          </p:txBody>
        </p:sp>
        <p:sp>
          <p:nvSpPr>
            <p:cNvPr id="38" name="KSO_Shape"/>
            <p:cNvSpPr>
              <a:spLocks/>
            </p:cNvSpPr>
            <p:nvPr/>
          </p:nvSpPr>
          <p:spPr bwMode="auto">
            <a:xfrm>
              <a:off x="20351847" y="5764108"/>
              <a:ext cx="1354713" cy="1300527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defTabSz="2437608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4798" kern="1200">
                <a:solidFill>
                  <a:prstClr val="black"/>
                </a:solidFill>
                <a:latin typeface="Calibri" pitchFamily="34" charset="0"/>
                <a:ea typeface="宋体" panose="02010600030101010101" pitchFamily="2" charset="-122"/>
                <a:cs typeface=""/>
                <a:sym typeface="Helvetica Neue"/>
              </a:endParaRPr>
            </a:p>
          </p:txBody>
        </p:sp>
        <p:sp>
          <p:nvSpPr>
            <p:cNvPr id="46" name="文本框 9"/>
            <p:cNvSpPr txBox="1"/>
            <p:nvPr/>
          </p:nvSpPr>
          <p:spPr>
            <a:xfrm>
              <a:off x="19014073" y="7950732"/>
              <a:ext cx="4030265" cy="922953"/>
            </a:xfrm>
            <a:prstGeom prst="rect">
              <a:avLst/>
            </a:prstGeom>
            <a:noFill/>
          </p:spPr>
          <p:txBody>
            <a:bodyPr wrap="square" lIns="182824" tIns="91412" rIns="182824" bIns="91412" rtlCol="0">
              <a:spAutoFit/>
            </a:bodyPr>
            <a:lstStyle/>
            <a:p>
              <a:pPr lvl="1" defTabSz="2437608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798" b="1" kern="1200" dirty="0">
                  <a:solidFill>
                    <a:prstClr val="white">
                      <a:lumMod val="50000"/>
                    </a:prstClr>
                  </a:solidFill>
                  <a:latin typeface="微软雅黑" pitchFamily="34" charset="-122"/>
                  <a:ea typeface="微软雅黑" pitchFamily="34" charset="-122"/>
                  <a:cs typeface=""/>
                  <a:sym typeface="Helvetica Neue"/>
                </a:rPr>
                <a:t>工作规划</a:t>
              </a:r>
            </a:p>
          </p:txBody>
        </p:sp>
      </p:grpSp>
      <p:sp>
        <p:nvSpPr>
          <p:cNvPr id="50" name="TextBox 20"/>
          <p:cNvSpPr txBox="1"/>
          <p:nvPr/>
        </p:nvSpPr>
        <p:spPr>
          <a:xfrm>
            <a:off x="318937" y="275254"/>
            <a:ext cx="7406770" cy="91285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l" defTabSz="825233"/>
            <a:r>
              <a:rPr lang="zh-CN" altLang="en-US" sz="5332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Helvetica Neue"/>
                <a:sym typeface="Helvetica Neue"/>
              </a:rPr>
              <a:t>内容概要</a:t>
            </a:r>
          </a:p>
        </p:txBody>
      </p:sp>
    </p:spTree>
    <p:extLst>
      <p:ext uri="{BB962C8B-B14F-4D97-AF65-F5344CB8AC3E}">
        <p14:creationId xmlns:p14="http://schemas.microsoft.com/office/powerpoint/2010/main" val="21393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/>
          <p:nvPr/>
        </p:nvSpPr>
        <p:spPr>
          <a:xfrm>
            <a:off x="318937" y="275254"/>
            <a:ext cx="7406770" cy="91285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l" defTabSz="825233"/>
            <a:r>
              <a:rPr lang="zh-CN" altLang="en-US" sz="5332" b="1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工作回顾</a:t>
            </a:r>
          </a:p>
        </p:txBody>
      </p:sp>
      <p:grpSp>
        <p:nvGrpSpPr>
          <p:cNvPr id="105" name="Group 94"/>
          <p:cNvGrpSpPr/>
          <p:nvPr/>
        </p:nvGrpSpPr>
        <p:grpSpPr>
          <a:xfrm>
            <a:off x="1554355" y="1987447"/>
            <a:ext cx="1572325" cy="1941188"/>
            <a:chOff x="1994399" y="2158871"/>
            <a:chExt cx="589804" cy="728170"/>
          </a:xfrm>
        </p:grpSpPr>
        <p:sp>
          <p:nvSpPr>
            <p:cNvPr id="106" name="Freeform 5"/>
            <p:cNvSpPr>
              <a:spLocks/>
            </p:cNvSpPr>
            <p:nvPr/>
          </p:nvSpPr>
          <p:spPr bwMode="auto">
            <a:xfrm>
              <a:off x="1994399" y="2158871"/>
              <a:ext cx="459824" cy="728170"/>
            </a:xfrm>
            <a:custGeom>
              <a:avLst/>
              <a:gdLst>
                <a:gd name="T0" fmla="*/ 139 w 139"/>
                <a:gd name="T1" fmla="*/ 218 h 218"/>
                <a:gd name="T2" fmla="*/ 139 w 139"/>
                <a:gd name="T3" fmla="*/ 0 h 218"/>
                <a:gd name="T4" fmla="*/ 109 w 139"/>
                <a:gd name="T5" fmla="*/ 0 h 218"/>
                <a:gd name="T6" fmla="*/ 0 w 139"/>
                <a:gd name="T7" fmla="*/ 109 h 218"/>
                <a:gd name="T8" fmla="*/ 0 w 139"/>
                <a:gd name="T9" fmla="*/ 109 h 218"/>
                <a:gd name="T10" fmla="*/ 109 w 139"/>
                <a:gd name="T11" fmla="*/ 218 h 218"/>
                <a:gd name="T12" fmla="*/ 139 w 139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218">
                  <a:moveTo>
                    <a:pt x="139" y="218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49" y="0"/>
                    <a:pt x="0" y="4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69"/>
                    <a:pt x="49" y="218"/>
                    <a:pt x="109" y="218"/>
                  </a:cubicBezTo>
                  <a:lnTo>
                    <a:pt x="139" y="2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243765" tIns="121882" rIns="243765" bIns="121882" numCol="1" anchor="t" anchorCtr="0" compatLnSpc="1">
              <a:prstTxWarp prst="textNoShape">
                <a:avLst/>
              </a:prstTxWarp>
            </a:bodyPr>
            <a:lstStyle/>
            <a:p>
              <a:pPr defTabSz="825233"/>
              <a:endParaRPr lang="id-ID" sz="2932" b="1">
                <a:latin typeface="Microsoft YaHei" charset="-122"/>
                <a:ea typeface="Microsoft YaHei" charset="-122"/>
                <a:cs typeface="Microsoft YaHei" charset="-122"/>
                <a:sym typeface="Helvetica Neue"/>
              </a:endParaRPr>
            </a:p>
          </p:txBody>
        </p:sp>
        <p:sp>
          <p:nvSpPr>
            <p:cNvPr id="107" name="Rectangle 6"/>
            <p:cNvSpPr>
              <a:spLocks noChangeArrowheads="1"/>
            </p:cNvSpPr>
            <p:nvPr/>
          </p:nvSpPr>
          <p:spPr bwMode="auto">
            <a:xfrm>
              <a:off x="2417884" y="2158871"/>
              <a:ext cx="166319" cy="7281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243765" tIns="121882" rIns="243765" bIns="121882" numCol="1" anchor="t" anchorCtr="0" compatLnSpc="1">
              <a:prstTxWarp prst="textNoShape">
                <a:avLst/>
              </a:prstTxWarp>
            </a:bodyPr>
            <a:lstStyle/>
            <a:p>
              <a:pPr defTabSz="825233"/>
              <a:endParaRPr lang="id-ID" sz="2932" b="1">
                <a:latin typeface="Microsoft YaHei" charset="-122"/>
                <a:ea typeface="Microsoft YaHei" charset="-122"/>
                <a:cs typeface="Microsoft YaHei" charset="-122"/>
                <a:sym typeface="Helvetica Neue"/>
              </a:endParaRPr>
            </a:p>
          </p:txBody>
        </p:sp>
        <p:sp>
          <p:nvSpPr>
            <p:cNvPr id="108" name="Freeform 9"/>
            <p:cNvSpPr>
              <a:spLocks/>
            </p:cNvSpPr>
            <p:nvPr/>
          </p:nvSpPr>
          <p:spPr bwMode="auto">
            <a:xfrm>
              <a:off x="1994399" y="2523655"/>
              <a:ext cx="585611" cy="363386"/>
            </a:xfrm>
            <a:custGeom>
              <a:avLst/>
              <a:gdLst>
                <a:gd name="T0" fmla="*/ 0 w 177"/>
                <a:gd name="T1" fmla="*/ 0 h 109"/>
                <a:gd name="T2" fmla="*/ 177 w 177"/>
                <a:gd name="T3" fmla="*/ 0 h 109"/>
                <a:gd name="T4" fmla="*/ 177 w 177"/>
                <a:gd name="T5" fmla="*/ 109 h 109"/>
                <a:gd name="T6" fmla="*/ 139 w 177"/>
                <a:gd name="T7" fmla="*/ 109 h 109"/>
                <a:gd name="T8" fmla="*/ 128 w 177"/>
                <a:gd name="T9" fmla="*/ 109 h 109"/>
                <a:gd name="T10" fmla="*/ 109 w 177"/>
                <a:gd name="T11" fmla="*/ 109 h 109"/>
                <a:gd name="T12" fmla="*/ 0 w 177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109">
                  <a:moveTo>
                    <a:pt x="0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49" y="10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243765" tIns="121882" rIns="243765" bIns="121882" numCol="1" anchor="t" anchorCtr="0" compatLnSpc="1">
              <a:prstTxWarp prst="textNoShape">
                <a:avLst/>
              </a:prstTxWarp>
            </a:bodyPr>
            <a:lstStyle/>
            <a:p>
              <a:pPr defTabSz="825233"/>
              <a:endParaRPr lang="id-ID" sz="2932" b="1">
                <a:latin typeface="Microsoft YaHei" charset="-122"/>
                <a:ea typeface="Microsoft YaHei" charset="-122"/>
                <a:cs typeface="Microsoft YaHei" charset="-122"/>
                <a:sym typeface="Helvetica Neue"/>
              </a:endParaRPr>
            </a:p>
          </p:txBody>
        </p:sp>
      </p:grpSp>
      <p:grpSp>
        <p:nvGrpSpPr>
          <p:cNvPr id="109" name="Group 67"/>
          <p:cNvGrpSpPr/>
          <p:nvPr/>
        </p:nvGrpSpPr>
        <p:grpSpPr>
          <a:xfrm>
            <a:off x="3126675" y="1987447"/>
            <a:ext cx="2701561" cy="1941188"/>
            <a:chOff x="4530194" y="4285619"/>
            <a:chExt cx="382215" cy="532444"/>
          </a:xfrm>
        </p:grpSpPr>
        <p:sp>
          <p:nvSpPr>
            <p:cNvPr id="110" name="Rectangle 7"/>
            <p:cNvSpPr>
              <a:spLocks noChangeArrowheads="1"/>
            </p:cNvSpPr>
            <p:nvPr/>
          </p:nvSpPr>
          <p:spPr bwMode="auto">
            <a:xfrm>
              <a:off x="4530194" y="4285619"/>
              <a:ext cx="382215" cy="532444"/>
            </a:xfrm>
            <a:prstGeom prst="rect">
              <a:avLst/>
            </a:prstGeom>
            <a:solidFill>
              <a:srgbClr val="F23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43765" tIns="121882" rIns="243765" bIns="121882" numCol="1" anchor="ctr" anchorCtr="0" compatLnSpc="1">
              <a:prstTxWarp prst="textNoShape">
                <a:avLst/>
              </a:prstTxWarp>
            </a:bodyPr>
            <a:lstStyle/>
            <a:p>
              <a:pPr defTabSz="825233"/>
              <a:r>
                <a:rPr lang="zh-CN" altLang="en-US" sz="2932" b="1" dirty="0">
                  <a:solidFill>
                    <a:prstClr val="white"/>
                  </a:solidFill>
                  <a:latin typeface="Microsoft YaHei" charset="-122"/>
                  <a:ea typeface="Microsoft YaHei" charset="-122"/>
                  <a:cs typeface="Microsoft YaHei" charset="-122"/>
                  <a:sym typeface="Helvetica Neue"/>
                </a:rPr>
                <a:t>四月</a:t>
              </a:r>
              <a:endParaRPr lang="id-ID" sz="2932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endParaRPr>
            </a:p>
          </p:txBody>
        </p:sp>
        <p:sp>
          <p:nvSpPr>
            <p:cNvPr id="111" name="Rectangle 8"/>
            <p:cNvSpPr>
              <a:spLocks noChangeArrowheads="1"/>
            </p:cNvSpPr>
            <p:nvPr/>
          </p:nvSpPr>
          <p:spPr bwMode="auto">
            <a:xfrm>
              <a:off x="4530194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243765" tIns="121882" rIns="243765" bIns="121882" numCol="1" anchor="t" anchorCtr="0" compatLnSpc="1">
              <a:prstTxWarp prst="textNoShape">
                <a:avLst/>
              </a:prstTxWarp>
            </a:bodyPr>
            <a:lstStyle/>
            <a:p>
              <a:pPr defTabSz="825233"/>
              <a:endParaRPr lang="id-ID" sz="2932" b="1">
                <a:latin typeface="Microsoft YaHei" charset="-122"/>
                <a:ea typeface="Microsoft YaHei" charset="-122"/>
                <a:cs typeface="Microsoft YaHei" charset="-122"/>
                <a:sym typeface="Helvetica Neue"/>
              </a:endParaRPr>
            </a:p>
          </p:txBody>
        </p:sp>
      </p:grpSp>
      <p:grpSp>
        <p:nvGrpSpPr>
          <p:cNvPr id="112" name="Group 66"/>
          <p:cNvGrpSpPr/>
          <p:nvPr/>
        </p:nvGrpSpPr>
        <p:grpSpPr>
          <a:xfrm>
            <a:off x="5828236" y="1987447"/>
            <a:ext cx="5742836" cy="1941188"/>
            <a:chOff x="4912409" y="4285619"/>
            <a:chExt cx="382215" cy="532444"/>
          </a:xfrm>
        </p:grpSpPr>
        <p:sp>
          <p:nvSpPr>
            <p:cNvPr id="113" name="Rectangle 10"/>
            <p:cNvSpPr>
              <a:spLocks noChangeArrowheads="1"/>
            </p:cNvSpPr>
            <p:nvPr/>
          </p:nvSpPr>
          <p:spPr bwMode="auto">
            <a:xfrm>
              <a:off x="4912409" y="4285619"/>
              <a:ext cx="382215" cy="532444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43765" tIns="121882" rIns="243765" bIns="121882" numCol="1" anchor="ctr" anchorCtr="0" compatLnSpc="1">
              <a:prstTxWarp prst="textNoShape">
                <a:avLst/>
              </a:prstTxWarp>
            </a:bodyPr>
            <a:lstStyle/>
            <a:p>
              <a:pPr defTabSz="825233"/>
              <a:r>
                <a:rPr lang="zh-CN" altLang="en-US" sz="2932" b="1" dirty="0">
                  <a:solidFill>
                    <a:prstClr val="white"/>
                  </a:solidFill>
                  <a:latin typeface="Microsoft YaHei" charset="-122"/>
                  <a:ea typeface="Microsoft YaHei" charset="-122"/>
                  <a:cs typeface="Microsoft YaHei" charset="-122"/>
                  <a:sym typeface="Helvetica Neue"/>
                </a:rPr>
                <a:t>五月</a:t>
              </a:r>
              <a:endParaRPr lang="id-ID" sz="2932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endParaRPr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4912409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243765" tIns="121882" rIns="243765" bIns="121882" numCol="1" anchor="ctr" anchorCtr="0" compatLnSpc="1">
              <a:prstTxWarp prst="textNoShape">
                <a:avLst/>
              </a:prstTxWarp>
            </a:bodyPr>
            <a:lstStyle/>
            <a:p>
              <a:pPr defTabSz="825233"/>
              <a:endParaRPr lang="id-ID" sz="2932" b="1">
                <a:latin typeface="Microsoft YaHei" charset="-122"/>
                <a:ea typeface="Microsoft YaHei" charset="-122"/>
                <a:cs typeface="Microsoft YaHei" charset="-122"/>
                <a:sym typeface="Helvetica Neue"/>
              </a:endParaRPr>
            </a:p>
          </p:txBody>
        </p:sp>
      </p:grpSp>
      <p:grpSp>
        <p:nvGrpSpPr>
          <p:cNvPr id="115" name="Group 65"/>
          <p:cNvGrpSpPr/>
          <p:nvPr/>
        </p:nvGrpSpPr>
        <p:grpSpPr>
          <a:xfrm>
            <a:off x="11485359" y="1987446"/>
            <a:ext cx="5574538" cy="1941188"/>
            <a:chOff x="5294624" y="4285619"/>
            <a:chExt cx="383237" cy="532444"/>
          </a:xfrm>
        </p:grpSpPr>
        <p:sp>
          <p:nvSpPr>
            <p:cNvPr id="116" name="Rectangle 12"/>
            <p:cNvSpPr>
              <a:spLocks noChangeArrowheads="1"/>
            </p:cNvSpPr>
            <p:nvPr/>
          </p:nvSpPr>
          <p:spPr bwMode="auto">
            <a:xfrm>
              <a:off x="5294624" y="4285619"/>
              <a:ext cx="383237" cy="532444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43765" tIns="121882" rIns="243765" bIns="121882" numCol="1" anchor="ctr" anchorCtr="0" compatLnSpc="1">
              <a:prstTxWarp prst="textNoShape">
                <a:avLst/>
              </a:prstTxWarp>
            </a:bodyPr>
            <a:lstStyle/>
            <a:p>
              <a:pPr defTabSz="825233"/>
              <a:r>
                <a:rPr lang="zh-CN" altLang="en-US" sz="2932" b="1" dirty="0">
                  <a:solidFill>
                    <a:prstClr val="white"/>
                  </a:solidFill>
                  <a:latin typeface="Microsoft YaHei" charset="-122"/>
                  <a:ea typeface="Microsoft YaHei" charset="-122"/>
                  <a:cs typeface="Microsoft YaHei" charset="-122"/>
                  <a:sym typeface="Helvetica Neue"/>
                </a:rPr>
                <a:t>六月</a:t>
              </a:r>
              <a:endParaRPr lang="id-ID" sz="2932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endParaRPr>
            </a:p>
          </p:txBody>
        </p:sp>
        <p:sp>
          <p:nvSpPr>
            <p:cNvPr id="117" name="Rectangle 13"/>
            <p:cNvSpPr>
              <a:spLocks noChangeArrowheads="1"/>
            </p:cNvSpPr>
            <p:nvPr/>
          </p:nvSpPr>
          <p:spPr bwMode="auto">
            <a:xfrm>
              <a:off x="5294624" y="4552352"/>
              <a:ext cx="383237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243765" tIns="121882" rIns="243765" bIns="121882" numCol="1" anchor="ctr" anchorCtr="0" compatLnSpc="1">
              <a:prstTxWarp prst="textNoShape">
                <a:avLst/>
              </a:prstTxWarp>
            </a:bodyPr>
            <a:lstStyle/>
            <a:p>
              <a:pPr defTabSz="825233"/>
              <a:endParaRPr lang="id-ID" sz="2932" b="1">
                <a:latin typeface="Microsoft YaHei" charset="-122"/>
                <a:ea typeface="Microsoft YaHei" charset="-122"/>
                <a:cs typeface="Microsoft YaHei" charset="-122"/>
                <a:sym typeface="Helvetica Neue"/>
              </a:endParaRPr>
            </a:p>
          </p:txBody>
        </p:sp>
      </p:grpSp>
      <p:grpSp>
        <p:nvGrpSpPr>
          <p:cNvPr id="121" name="Group 63"/>
          <p:cNvGrpSpPr/>
          <p:nvPr/>
        </p:nvGrpSpPr>
        <p:grpSpPr>
          <a:xfrm>
            <a:off x="17059897" y="1987447"/>
            <a:ext cx="4598835" cy="1941188"/>
            <a:chOff x="6060077" y="4285619"/>
            <a:chExt cx="382215" cy="532444"/>
          </a:xfrm>
        </p:grpSpPr>
        <p:sp>
          <p:nvSpPr>
            <p:cNvPr id="122" name="Rectangle 16"/>
            <p:cNvSpPr>
              <a:spLocks noChangeArrowheads="1"/>
            </p:cNvSpPr>
            <p:nvPr/>
          </p:nvSpPr>
          <p:spPr bwMode="auto">
            <a:xfrm>
              <a:off x="6060077" y="4285619"/>
              <a:ext cx="382215" cy="532444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43765" tIns="121882" rIns="243765" bIns="121882" numCol="1" anchor="ctr" anchorCtr="0" compatLnSpc="1">
              <a:prstTxWarp prst="textNoShape">
                <a:avLst/>
              </a:prstTxWarp>
            </a:bodyPr>
            <a:lstStyle/>
            <a:p>
              <a:pPr defTabSz="825233"/>
              <a:r>
                <a:rPr lang="zh-CN" altLang="en-US" sz="2932" b="1" dirty="0">
                  <a:solidFill>
                    <a:prstClr val="white"/>
                  </a:solidFill>
                  <a:latin typeface="Microsoft YaHei" charset="-122"/>
                  <a:ea typeface="Microsoft YaHei" charset="-122"/>
                  <a:cs typeface="Microsoft YaHei" charset="-122"/>
                  <a:sym typeface="Helvetica Neue"/>
                </a:rPr>
                <a:t>七月</a:t>
              </a:r>
              <a:endParaRPr lang="id-ID" sz="2932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endParaRPr>
            </a:p>
          </p:txBody>
        </p:sp>
        <p:sp>
          <p:nvSpPr>
            <p:cNvPr id="123" name="Rectangle 17"/>
            <p:cNvSpPr>
              <a:spLocks noChangeArrowheads="1"/>
            </p:cNvSpPr>
            <p:nvPr/>
          </p:nvSpPr>
          <p:spPr bwMode="auto">
            <a:xfrm>
              <a:off x="6060077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243765" tIns="121882" rIns="243765" bIns="121882" numCol="1" anchor="ctr" anchorCtr="0" compatLnSpc="1">
              <a:prstTxWarp prst="textNoShape">
                <a:avLst/>
              </a:prstTxWarp>
            </a:bodyPr>
            <a:lstStyle/>
            <a:p>
              <a:pPr defTabSz="825233"/>
              <a:endParaRPr lang="id-ID" sz="2932" b="1">
                <a:latin typeface="Microsoft YaHei" charset="-122"/>
                <a:ea typeface="Microsoft YaHei" charset="-122"/>
                <a:cs typeface="Microsoft YaHei" charset="-122"/>
                <a:sym typeface="Helvetica Neue"/>
              </a:endParaRPr>
            </a:p>
          </p:txBody>
        </p:sp>
      </p:grpSp>
      <p:grpSp>
        <p:nvGrpSpPr>
          <p:cNvPr id="124" name="Group 61"/>
          <p:cNvGrpSpPr/>
          <p:nvPr/>
        </p:nvGrpSpPr>
        <p:grpSpPr>
          <a:xfrm>
            <a:off x="21658731" y="1987447"/>
            <a:ext cx="1764080" cy="1941188"/>
            <a:chOff x="7739063" y="3990975"/>
            <a:chExt cx="414338" cy="827088"/>
          </a:xfrm>
        </p:grpSpPr>
        <p:sp>
          <p:nvSpPr>
            <p:cNvPr id="125" name="Freeform 18"/>
            <p:cNvSpPr>
              <a:spLocks/>
            </p:cNvSpPr>
            <p:nvPr/>
          </p:nvSpPr>
          <p:spPr bwMode="auto">
            <a:xfrm>
              <a:off x="7739063" y="3990975"/>
              <a:ext cx="414338" cy="827088"/>
            </a:xfrm>
            <a:custGeom>
              <a:avLst/>
              <a:gdLst>
                <a:gd name="T0" fmla="*/ 261 w 261"/>
                <a:gd name="T1" fmla="*/ 261 h 521"/>
                <a:gd name="T2" fmla="*/ 0 w 261"/>
                <a:gd name="T3" fmla="*/ 0 h 521"/>
                <a:gd name="T4" fmla="*/ 0 w 261"/>
                <a:gd name="T5" fmla="*/ 521 h 521"/>
                <a:gd name="T6" fmla="*/ 261 w 261"/>
                <a:gd name="T7" fmla="*/ 26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521">
                  <a:moveTo>
                    <a:pt x="261" y="261"/>
                  </a:moveTo>
                  <a:lnTo>
                    <a:pt x="0" y="0"/>
                  </a:lnTo>
                  <a:lnTo>
                    <a:pt x="0" y="521"/>
                  </a:lnTo>
                  <a:lnTo>
                    <a:pt x="261" y="261"/>
                  </a:lnTo>
                  <a:close/>
                </a:path>
              </a:pathLst>
            </a:custGeom>
            <a:solidFill>
              <a:srgbClr val="ECA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65" tIns="121882" rIns="243765" bIns="121882" numCol="1" anchor="t" anchorCtr="0" compatLnSpc="1">
              <a:prstTxWarp prst="textNoShape">
                <a:avLst/>
              </a:prstTxWarp>
            </a:bodyPr>
            <a:lstStyle/>
            <a:p>
              <a:pPr defTabSz="825233"/>
              <a:endParaRPr lang="id-ID" sz="2932" b="1">
                <a:latin typeface="Microsoft YaHei" charset="-122"/>
                <a:ea typeface="Microsoft YaHei" charset="-122"/>
                <a:cs typeface="Microsoft YaHei" charset="-122"/>
                <a:sym typeface="Helvetica Neue"/>
              </a:endParaRPr>
            </a:p>
          </p:txBody>
        </p:sp>
        <p:sp>
          <p:nvSpPr>
            <p:cNvPr id="126" name="Freeform 19"/>
            <p:cNvSpPr>
              <a:spLocks/>
            </p:cNvSpPr>
            <p:nvPr/>
          </p:nvSpPr>
          <p:spPr bwMode="auto">
            <a:xfrm>
              <a:off x="8027988" y="4283075"/>
              <a:ext cx="125413" cy="242888"/>
            </a:xfrm>
            <a:custGeom>
              <a:avLst/>
              <a:gdLst>
                <a:gd name="T0" fmla="*/ 79 w 79"/>
                <a:gd name="T1" fmla="*/ 77 h 153"/>
                <a:gd name="T2" fmla="*/ 0 w 79"/>
                <a:gd name="T3" fmla="*/ 153 h 153"/>
                <a:gd name="T4" fmla="*/ 0 w 79"/>
                <a:gd name="T5" fmla="*/ 0 h 153"/>
                <a:gd name="T6" fmla="*/ 0 w 79"/>
                <a:gd name="T7" fmla="*/ 0 h 153"/>
                <a:gd name="T8" fmla="*/ 79 w 79"/>
                <a:gd name="T9" fmla="*/ 7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53">
                  <a:moveTo>
                    <a:pt x="79" y="77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0" y="0"/>
                  </a:lnTo>
                  <a:lnTo>
                    <a:pt x="79" y="7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65" tIns="121882" rIns="243765" bIns="121882" numCol="1" anchor="t" anchorCtr="0" compatLnSpc="1">
              <a:prstTxWarp prst="textNoShape">
                <a:avLst/>
              </a:prstTxWarp>
            </a:bodyPr>
            <a:lstStyle/>
            <a:p>
              <a:pPr defTabSz="825233"/>
              <a:endParaRPr lang="id-ID" sz="2932" b="1">
                <a:latin typeface="Microsoft YaHei" charset="-122"/>
                <a:ea typeface="Microsoft YaHei" charset="-122"/>
                <a:cs typeface="Microsoft YaHei" charset="-122"/>
                <a:sym typeface="Helvetica Neue"/>
              </a:endParaRPr>
            </a:p>
          </p:txBody>
        </p:sp>
        <p:sp>
          <p:nvSpPr>
            <p:cNvPr id="127" name="Freeform 20"/>
            <p:cNvSpPr>
              <a:spLocks/>
            </p:cNvSpPr>
            <p:nvPr/>
          </p:nvSpPr>
          <p:spPr bwMode="auto">
            <a:xfrm>
              <a:off x="7739063" y="4405313"/>
              <a:ext cx="414338" cy="412750"/>
            </a:xfrm>
            <a:custGeom>
              <a:avLst/>
              <a:gdLst>
                <a:gd name="T0" fmla="*/ 261 w 261"/>
                <a:gd name="T1" fmla="*/ 0 h 260"/>
                <a:gd name="T2" fmla="*/ 0 w 261"/>
                <a:gd name="T3" fmla="*/ 260 h 260"/>
                <a:gd name="T4" fmla="*/ 0 w 261"/>
                <a:gd name="T5" fmla="*/ 0 h 260"/>
                <a:gd name="T6" fmla="*/ 261 w 261"/>
                <a:gd name="T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260">
                  <a:moveTo>
                    <a:pt x="261" y="0"/>
                  </a:moveTo>
                  <a:lnTo>
                    <a:pt x="0" y="260"/>
                  </a:lnTo>
                  <a:lnTo>
                    <a:pt x="0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243765" tIns="121882" rIns="243765" bIns="121882" numCol="1" anchor="t" anchorCtr="0" compatLnSpc="1">
              <a:prstTxWarp prst="textNoShape">
                <a:avLst/>
              </a:prstTxWarp>
            </a:bodyPr>
            <a:lstStyle/>
            <a:p>
              <a:pPr defTabSz="825233"/>
              <a:endParaRPr lang="id-ID" sz="2932" b="1">
                <a:latin typeface="Microsoft YaHei" charset="-122"/>
                <a:ea typeface="Microsoft YaHei" charset="-122"/>
                <a:cs typeface="Microsoft YaHei" charset="-122"/>
                <a:sym typeface="Helvetica Neue"/>
              </a:endParaRPr>
            </a:p>
          </p:txBody>
        </p:sp>
      </p:grpSp>
      <p:grpSp>
        <p:nvGrpSpPr>
          <p:cNvPr id="128" name="Group 95"/>
          <p:cNvGrpSpPr/>
          <p:nvPr/>
        </p:nvGrpSpPr>
        <p:grpSpPr>
          <a:xfrm>
            <a:off x="3616730" y="4523081"/>
            <a:ext cx="1471524" cy="2177120"/>
            <a:chOff x="2768028" y="3110027"/>
            <a:chExt cx="551992" cy="816672"/>
          </a:xfrm>
        </p:grpSpPr>
        <p:cxnSp>
          <p:nvCxnSpPr>
            <p:cNvPr id="129" name="Straight Connector 72"/>
            <p:cNvCxnSpPr/>
            <p:nvPr/>
          </p:nvCxnSpPr>
          <p:spPr>
            <a:xfrm rot="10800000">
              <a:off x="3044025" y="3110027"/>
              <a:ext cx="0" cy="360191"/>
            </a:xfrm>
            <a:prstGeom prst="line">
              <a:avLst/>
            </a:prstGeom>
            <a:ln>
              <a:solidFill>
                <a:srgbClr val="F23B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74"/>
            <p:cNvSpPr>
              <a:spLocks noChangeAspect="1"/>
            </p:cNvSpPr>
            <p:nvPr/>
          </p:nvSpPr>
          <p:spPr>
            <a:xfrm>
              <a:off x="2768028" y="3374707"/>
              <a:ext cx="551992" cy="551992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765" tIns="121882" rIns="243765" bIns="1218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5233"/>
              <a:r>
                <a:rPr lang="en-AU" sz="2932" b="1" dirty="0">
                  <a:solidFill>
                    <a:prstClr val="white"/>
                  </a:solidFill>
                  <a:latin typeface="Microsoft YaHei" charset="-122"/>
                  <a:ea typeface="Microsoft YaHei" charset="-122"/>
                  <a:cs typeface="Microsoft YaHei" charset="-122"/>
                  <a:sym typeface="Helvetica Neue"/>
                </a:rPr>
                <a:t></a:t>
              </a:r>
            </a:p>
          </p:txBody>
        </p:sp>
      </p:grpSp>
      <p:sp>
        <p:nvSpPr>
          <p:cNvPr id="131" name="Text Placeholder 32"/>
          <p:cNvSpPr txBox="1">
            <a:spLocks/>
          </p:cNvSpPr>
          <p:nvPr/>
        </p:nvSpPr>
        <p:spPr>
          <a:xfrm>
            <a:off x="2529330" y="8041556"/>
            <a:ext cx="3600000" cy="14095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828206">
              <a:spcBef>
                <a:spcPts val="1999"/>
              </a:spcBef>
              <a:buNone/>
            </a:pPr>
            <a:r>
              <a:rPr lang="en-US" altLang="zh-CN" sz="2666" b="1" dirty="0">
                <a:solidFill>
                  <a:prstClr val="white">
                    <a:lumMod val="50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4</a:t>
            </a:r>
            <a:r>
              <a:rPr lang="zh-CN" altLang="en-US" sz="2666" b="1" dirty="0">
                <a:solidFill>
                  <a:prstClr val="white">
                    <a:lumMod val="50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月底进入公司，熟悉公司业务，了解技术架构。</a:t>
            </a:r>
            <a:endParaRPr lang="en-US" sz="2666" b="1" dirty="0">
              <a:solidFill>
                <a:prstClr val="white">
                  <a:lumMod val="50000"/>
                </a:prstClr>
              </a:solidFill>
              <a:latin typeface="Microsoft YaHei" charset="-122"/>
              <a:ea typeface="Microsoft YaHei" charset="-122"/>
              <a:cs typeface="Microsoft YaHei" charset="-122"/>
              <a:sym typeface="Helvetica Neue"/>
            </a:endParaRPr>
          </a:p>
        </p:txBody>
      </p:sp>
      <p:sp>
        <p:nvSpPr>
          <p:cNvPr id="132" name="Text Placeholder 33"/>
          <p:cNvSpPr txBox="1">
            <a:spLocks/>
          </p:cNvSpPr>
          <p:nvPr/>
        </p:nvSpPr>
        <p:spPr>
          <a:xfrm>
            <a:off x="2293764" y="7294648"/>
            <a:ext cx="4117455" cy="6137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828206">
              <a:spcBef>
                <a:spcPts val="1999"/>
              </a:spcBef>
              <a:buNone/>
            </a:pPr>
            <a:r>
              <a:rPr lang="zh-CN" altLang="en-US" sz="3466" b="1" dirty="0">
                <a:solidFill>
                  <a:srgbClr val="F23B48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熟悉环境</a:t>
            </a:r>
            <a:endParaRPr lang="en-AU" sz="3466" b="1" dirty="0">
              <a:solidFill>
                <a:srgbClr val="F23B48"/>
              </a:solidFill>
              <a:latin typeface="Microsoft YaHei" charset="-122"/>
              <a:ea typeface="Microsoft YaHei" charset="-122"/>
              <a:cs typeface="Microsoft YaHei" charset="-122"/>
              <a:sym typeface="Helvetica Neue"/>
            </a:endParaRPr>
          </a:p>
        </p:txBody>
      </p:sp>
      <p:grpSp>
        <p:nvGrpSpPr>
          <p:cNvPr id="133" name="Group 97"/>
          <p:cNvGrpSpPr/>
          <p:nvPr/>
        </p:nvGrpSpPr>
        <p:grpSpPr>
          <a:xfrm>
            <a:off x="13536866" y="4523081"/>
            <a:ext cx="1471524" cy="2177120"/>
            <a:chOff x="5757807" y="2873725"/>
            <a:chExt cx="551992" cy="816672"/>
          </a:xfrm>
        </p:grpSpPr>
        <p:cxnSp>
          <p:nvCxnSpPr>
            <p:cNvPr id="134" name="Straight Connector 77"/>
            <p:cNvCxnSpPr/>
            <p:nvPr/>
          </p:nvCxnSpPr>
          <p:spPr>
            <a:xfrm rot="10800000">
              <a:off x="6033804" y="2873725"/>
              <a:ext cx="0" cy="360191"/>
            </a:xfrm>
            <a:prstGeom prst="line">
              <a:avLst/>
            </a:prstGeom>
            <a:ln>
              <a:solidFill>
                <a:srgbClr val="00BBD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78"/>
            <p:cNvSpPr>
              <a:spLocks noChangeAspect="1"/>
            </p:cNvSpPr>
            <p:nvPr/>
          </p:nvSpPr>
          <p:spPr>
            <a:xfrm>
              <a:off x="5757807" y="3138405"/>
              <a:ext cx="551992" cy="551992"/>
            </a:xfrm>
            <a:prstGeom prst="ellipse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765" tIns="121882" rIns="243765" bIns="1218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5233"/>
              <a:r>
                <a:rPr lang="en-AU" sz="2932" b="1" dirty="0">
                  <a:solidFill>
                    <a:prstClr val="white"/>
                  </a:solidFill>
                  <a:latin typeface="Microsoft YaHei" charset="-122"/>
                  <a:ea typeface="Microsoft YaHei" charset="-122"/>
                  <a:cs typeface="Microsoft YaHei" charset="-122"/>
                  <a:sym typeface="Helvetica Neue"/>
                </a:rPr>
                <a:t></a:t>
              </a:r>
            </a:p>
          </p:txBody>
        </p:sp>
      </p:grpSp>
      <p:sp>
        <p:nvSpPr>
          <p:cNvPr id="136" name="Text Placeholder 32"/>
          <p:cNvSpPr txBox="1">
            <a:spLocks/>
          </p:cNvSpPr>
          <p:nvPr/>
        </p:nvSpPr>
        <p:spPr>
          <a:xfrm>
            <a:off x="12472628" y="7908376"/>
            <a:ext cx="3600000" cy="14095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828206">
              <a:spcBef>
                <a:spcPts val="1999"/>
              </a:spcBef>
              <a:buNone/>
            </a:pPr>
            <a:r>
              <a:rPr lang="zh-CN" altLang="en-US" sz="2666" b="1" dirty="0">
                <a:solidFill>
                  <a:prstClr val="white">
                    <a:lumMod val="50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搭建</a:t>
            </a:r>
            <a:r>
              <a:rPr lang="en-US" altLang="zh-CN" sz="2666" b="1" dirty="0">
                <a:solidFill>
                  <a:prstClr val="white">
                    <a:lumMod val="50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android</a:t>
            </a:r>
            <a:r>
              <a:rPr lang="zh-CN" altLang="en-US" sz="2666" b="1" dirty="0">
                <a:solidFill>
                  <a:prstClr val="white">
                    <a:lumMod val="50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端</a:t>
            </a:r>
            <a:r>
              <a:rPr lang="en-US" altLang="zh-CN" sz="2666" b="1" dirty="0">
                <a:solidFill>
                  <a:prstClr val="white">
                    <a:lumMod val="50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MVP</a:t>
            </a:r>
            <a:r>
              <a:rPr lang="zh-CN" altLang="en-US" sz="2666" b="1" dirty="0">
                <a:solidFill>
                  <a:prstClr val="white">
                    <a:lumMod val="50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框架，实现旅行首页，火车票列表页和机票订单页的</a:t>
            </a:r>
            <a:r>
              <a:rPr lang="en-US" altLang="zh-CN" sz="2666" b="1" dirty="0">
                <a:solidFill>
                  <a:prstClr val="white">
                    <a:lumMod val="50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Native</a:t>
            </a:r>
            <a:r>
              <a:rPr lang="zh-CN" altLang="en-US" sz="2666" b="1" dirty="0">
                <a:solidFill>
                  <a:prstClr val="white">
                    <a:lumMod val="50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化。</a:t>
            </a:r>
            <a:endParaRPr lang="en-US" sz="2666" b="1" dirty="0">
              <a:solidFill>
                <a:prstClr val="white">
                  <a:lumMod val="50000"/>
                </a:prstClr>
              </a:solidFill>
              <a:latin typeface="Microsoft YaHei" charset="-122"/>
              <a:ea typeface="Microsoft YaHei" charset="-122"/>
              <a:cs typeface="Microsoft YaHei" charset="-122"/>
              <a:sym typeface="Helvetica Neue"/>
            </a:endParaRPr>
          </a:p>
        </p:txBody>
      </p:sp>
      <p:sp>
        <p:nvSpPr>
          <p:cNvPr id="137" name="Text Placeholder 33"/>
          <p:cNvSpPr txBox="1">
            <a:spLocks/>
          </p:cNvSpPr>
          <p:nvPr/>
        </p:nvSpPr>
        <p:spPr>
          <a:xfrm>
            <a:off x="12213900" y="7294648"/>
            <a:ext cx="4117455" cy="6137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828206">
              <a:spcBef>
                <a:spcPts val="1999"/>
              </a:spcBef>
              <a:buNone/>
            </a:pPr>
            <a:r>
              <a:rPr lang="zh-CN" altLang="en-AU" sz="3466" b="1" dirty="0">
                <a:solidFill>
                  <a:srgbClr val="00BBD6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页面</a:t>
            </a:r>
            <a:r>
              <a:rPr lang="en-AU" sz="3466" b="1" dirty="0">
                <a:solidFill>
                  <a:srgbClr val="00BBD6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Native</a:t>
            </a:r>
            <a:r>
              <a:rPr lang="zh-CN" altLang="en-AU" sz="3466" b="1" dirty="0">
                <a:solidFill>
                  <a:srgbClr val="00BBD6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化</a:t>
            </a:r>
            <a:endParaRPr lang="en-AU" sz="3466" b="1" dirty="0">
              <a:solidFill>
                <a:srgbClr val="00BBD6"/>
              </a:solidFill>
              <a:latin typeface="Microsoft YaHei" charset="-122"/>
              <a:ea typeface="Microsoft YaHei" charset="-122"/>
              <a:cs typeface="Microsoft YaHei" charset="-122"/>
              <a:sym typeface="Helvetica Neue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DB65BF-3502-8747-BCCD-F77EB90E0A8F}"/>
              </a:ext>
            </a:extLst>
          </p:cNvPr>
          <p:cNvGrpSpPr/>
          <p:nvPr/>
        </p:nvGrpSpPr>
        <p:grpSpPr>
          <a:xfrm>
            <a:off x="7774760" y="4560735"/>
            <a:ext cx="1471524" cy="4356390"/>
            <a:chOff x="7774760" y="4560735"/>
            <a:chExt cx="1471524" cy="4356390"/>
          </a:xfrm>
        </p:grpSpPr>
        <p:cxnSp>
          <p:nvCxnSpPr>
            <p:cNvPr id="139" name="Straight Connector 81"/>
            <p:cNvCxnSpPr>
              <a:cxnSpLocks/>
            </p:cNvCxnSpPr>
            <p:nvPr/>
          </p:nvCxnSpPr>
          <p:spPr>
            <a:xfrm flipV="1">
              <a:off x="8510525" y="4560735"/>
              <a:ext cx="1864" cy="3486633"/>
            </a:xfrm>
            <a:prstGeom prst="line">
              <a:avLst/>
            </a:prstGeom>
            <a:ln>
              <a:solidFill>
                <a:srgbClr val="FFC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82"/>
            <p:cNvSpPr>
              <a:spLocks noChangeAspect="1"/>
            </p:cNvSpPr>
            <p:nvPr/>
          </p:nvSpPr>
          <p:spPr>
            <a:xfrm>
              <a:off x="7774760" y="7445601"/>
              <a:ext cx="1471524" cy="14715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765" tIns="121882" rIns="243765" bIns="1218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5233"/>
              <a:r>
                <a:rPr lang="en-AU" sz="2932" b="1" dirty="0">
                  <a:solidFill>
                    <a:prstClr val="white"/>
                  </a:solidFill>
                  <a:latin typeface="Microsoft YaHei" charset="-122"/>
                  <a:ea typeface="Microsoft YaHei" charset="-122"/>
                  <a:cs typeface="Microsoft YaHei" charset="-122"/>
                  <a:sym typeface="Helvetica Neue"/>
                </a:rPr>
                <a:t></a:t>
              </a:r>
            </a:p>
          </p:txBody>
        </p:sp>
      </p:grpSp>
      <p:sp>
        <p:nvSpPr>
          <p:cNvPr id="141" name="Text Placeholder 32"/>
          <p:cNvSpPr txBox="1">
            <a:spLocks/>
          </p:cNvSpPr>
          <p:nvPr/>
        </p:nvSpPr>
        <p:spPr>
          <a:xfrm>
            <a:off x="6710522" y="10403363"/>
            <a:ext cx="3600000" cy="14095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828206">
              <a:spcBef>
                <a:spcPts val="1999"/>
              </a:spcBef>
              <a:buNone/>
            </a:pPr>
            <a:r>
              <a:rPr lang="zh-CN" altLang="en-US" sz="2666" b="1" dirty="0">
                <a:solidFill>
                  <a:prstClr val="white">
                    <a:lumMod val="50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重构资源包动态更新部分，之后将其独立成立单独模块。</a:t>
            </a:r>
            <a:endParaRPr lang="en-US" sz="2666" b="1" dirty="0">
              <a:solidFill>
                <a:prstClr val="white">
                  <a:lumMod val="50000"/>
                </a:prstClr>
              </a:solidFill>
              <a:latin typeface="Microsoft YaHei" charset="-122"/>
              <a:ea typeface="Microsoft YaHei" charset="-122"/>
              <a:cs typeface="Microsoft YaHei" charset="-122"/>
              <a:sym typeface="Helvetica Neue"/>
            </a:endParaRPr>
          </a:p>
        </p:txBody>
      </p:sp>
      <p:sp>
        <p:nvSpPr>
          <p:cNvPr id="142" name="Text Placeholder 33"/>
          <p:cNvSpPr txBox="1">
            <a:spLocks/>
          </p:cNvSpPr>
          <p:nvPr/>
        </p:nvSpPr>
        <p:spPr>
          <a:xfrm>
            <a:off x="6451794" y="9631891"/>
            <a:ext cx="4117455" cy="6137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828206">
              <a:spcBef>
                <a:spcPts val="1999"/>
              </a:spcBef>
              <a:buNone/>
            </a:pPr>
            <a:r>
              <a:rPr lang="en-US" altLang="zh-CN" sz="3466" b="1" dirty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Hybrid</a:t>
            </a:r>
            <a:r>
              <a:rPr lang="zh-CN" altLang="en-US" sz="3466" b="1" dirty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模块</a:t>
            </a:r>
            <a:endParaRPr lang="en-AU" sz="3466" b="1" dirty="0">
              <a:solidFill>
                <a:srgbClr val="FFC000"/>
              </a:solidFill>
              <a:latin typeface="Microsoft YaHei" charset="-122"/>
              <a:ea typeface="Microsoft YaHei" charset="-122"/>
              <a:cs typeface="Microsoft YaHei" charset="-122"/>
              <a:sym typeface="Helvetica Neue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EBB24B-926B-3A42-8033-02F1647DF9C8}"/>
              </a:ext>
            </a:extLst>
          </p:cNvPr>
          <p:cNvGrpSpPr/>
          <p:nvPr/>
        </p:nvGrpSpPr>
        <p:grpSpPr>
          <a:xfrm>
            <a:off x="18670012" y="4539896"/>
            <a:ext cx="1471524" cy="4377229"/>
            <a:chOff x="18670012" y="4539896"/>
            <a:chExt cx="1471524" cy="4377229"/>
          </a:xfrm>
        </p:grpSpPr>
        <p:cxnSp>
          <p:nvCxnSpPr>
            <p:cNvPr id="149" name="Straight Connector 90"/>
            <p:cNvCxnSpPr>
              <a:cxnSpLocks/>
            </p:cNvCxnSpPr>
            <p:nvPr/>
          </p:nvCxnSpPr>
          <p:spPr>
            <a:xfrm flipV="1">
              <a:off x="19405777" y="4539896"/>
              <a:ext cx="0" cy="3160324"/>
            </a:xfrm>
            <a:prstGeom prst="line">
              <a:avLst/>
            </a:prstGeom>
            <a:ln>
              <a:solidFill>
                <a:srgbClr val="B2D23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91"/>
            <p:cNvSpPr>
              <a:spLocks noChangeAspect="1"/>
            </p:cNvSpPr>
            <p:nvPr/>
          </p:nvSpPr>
          <p:spPr>
            <a:xfrm>
              <a:off x="18670012" y="7445601"/>
              <a:ext cx="1471524" cy="1471524"/>
            </a:xfrm>
            <a:prstGeom prst="ellipse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765" tIns="121882" rIns="243765" bIns="1218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5233"/>
              <a:r>
                <a:rPr lang="en-AU" sz="2932" b="1" dirty="0">
                  <a:solidFill>
                    <a:prstClr val="white"/>
                  </a:solidFill>
                  <a:latin typeface="Microsoft YaHei" charset="-122"/>
                  <a:ea typeface="Microsoft YaHei" charset="-122"/>
                  <a:cs typeface="Microsoft YaHei" charset="-122"/>
                  <a:sym typeface="Helvetica Neue"/>
                </a:rPr>
                <a:t></a:t>
              </a:r>
              <a:endParaRPr lang="en-US" sz="2932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endParaRPr>
            </a:p>
          </p:txBody>
        </p:sp>
      </p:grpSp>
      <p:sp>
        <p:nvSpPr>
          <p:cNvPr id="151" name="Text Placeholder 32"/>
          <p:cNvSpPr txBox="1">
            <a:spLocks/>
          </p:cNvSpPr>
          <p:nvPr/>
        </p:nvSpPr>
        <p:spPr>
          <a:xfrm>
            <a:off x="17800003" y="10403363"/>
            <a:ext cx="3600000" cy="14095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828206">
              <a:spcBef>
                <a:spcPts val="1999"/>
              </a:spcBef>
              <a:buNone/>
            </a:pPr>
            <a:r>
              <a:rPr lang="zh-CN" altLang="en-US" sz="2666" b="1" dirty="0">
                <a:solidFill>
                  <a:prstClr val="white">
                    <a:lumMod val="50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改造扫码付模块，使其支持新增的闪付功能。</a:t>
            </a:r>
            <a:endParaRPr lang="en-US" sz="2666" b="1" dirty="0">
              <a:solidFill>
                <a:prstClr val="white">
                  <a:lumMod val="50000"/>
                </a:prstClr>
              </a:solidFill>
              <a:latin typeface="Microsoft YaHei" charset="-122"/>
              <a:ea typeface="Microsoft YaHei" charset="-122"/>
              <a:cs typeface="Microsoft YaHei" charset="-122"/>
              <a:sym typeface="Helvetica Neue"/>
            </a:endParaRPr>
          </a:p>
        </p:txBody>
      </p:sp>
      <p:sp>
        <p:nvSpPr>
          <p:cNvPr id="152" name="Text Placeholder 33"/>
          <p:cNvSpPr txBox="1">
            <a:spLocks/>
          </p:cNvSpPr>
          <p:nvPr/>
        </p:nvSpPr>
        <p:spPr>
          <a:xfrm>
            <a:off x="17347046" y="9631891"/>
            <a:ext cx="4117455" cy="6137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828206">
              <a:spcBef>
                <a:spcPts val="1999"/>
              </a:spcBef>
              <a:buNone/>
            </a:pPr>
            <a:r>
              <a:rPr lang="zh-CN" altLang="en-US" sz="3466" b="1" dirty="0">
                <a:solidFill>
                  <a:srgbClr val="B2D235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开发闪付功能</a:t>
            </a:r>
            <a:endParaRPr lang="en-AU" sz="3466" b="1" dirty="0">
              <a:solidFill>
                <a:srgbClr val="B2D235"/>
              </a:solidFill>
              <a:latin typeface="Microsoft YaHei" charset="-122"/>
              <a:ea typeface="Microsoft YaHei" charset="-122"/>
              <a:cs typeface="Microsoft YaHei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40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6" grpId="0"/>
      <p:bldP spid="137" grpId="0"/>
      <p:bldP spid="141" grpId="0"/>
      <p:bldP spid="142" grpId="0"/>
      <p:bldP spid="151" grpId="0"/>
      <p:bldP spid="1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/>
          <p:nvPr/>
        </p:nvSpPr>
        <p:spPr>
          <a:xfrm>
            <a:off x="318937" y="275254"/>
            <a:ext cx="7406770" cy="91285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l" defTabSz="825233"/>
            <a:r>
              <a:rPr lang="zh-CN" altLang="en-US" sz="5332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Helvetica Neue"/>
                <a:sym typeface="Helvetica Neue"/>
              </a:rPr>
              <a:t>自我评价</a:t>
            </a:r>
          </a:p>
        </p:txBody>
      </p:sp>
      <p:sp>
        <p:nvSpPr>
          <p:cNvPr id="115" name="椭圆 114"/>
          <p:cNvSpPr/>
          <p:nvPr/>
        </p:nvSpPr>
        <p:spPr>
          <a:xfrm>
            <a:off x="5661965" y="2951670"/>
            <a:ext cx="1832144" cy="1832144"/>
          </a:xfrm>
          <a:prstGeom prst="ellipse">
            <a:avLst/>
          </a:prstGeom>
          <a:solidFill>
            <a:srgbClr val="2DB2A4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1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199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善于</a:t>
            </a:r>
            <a:br>
              <a:rPr lang="en-US" altLang="zh-CN" sz="3199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</a:br>
            <a:r>
              <a:rPr lang="zh-CN" altLang="en-US" sz="3199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沟通</a:t>
            </a:r>
          </a:p>
        </p:txBody>
      </p:sp>
      <p:sp>
        <p:nvSpPr>
          <p:cNvPr id="116" name="椭圆 115"/>
          <p:cNvSpPr/>
          <p:nvPr/>
        </p:nvSpPr>
        <p:spPr>
          <a:xfrm>
            <a:off x="5661965" y="9920361"/>
            <a:ext cx="1832144" cy="1832144"/>
          </a:xfrm>
          <a:prstGeom prst="ellipse">
            <a:avLst/>
          </a:prstGeom>
          <a:solidFill>
            <a:srgbClr val="2DB2A4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1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199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乐于</a:t>
            </a:r>
            <a:br>
              <a:rPr lang="en-US" altLang="zh-CN" sz="3199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</a:br>
            <a:r>
              <a:rPr lang="zh-CN" altLang="en-US" sz="3199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助人</a:t>
            </a:r>
          </a:p>
        </p:txBody>
      </p:sp>
      <p:sp>
        <p:nvSpPr>
          <p:cNvPr id="117" name="椭圆 116"/>
          <p:cNvSpPr/>
          <p:nvPr/>
        </p:nvSpPr>
        <p:spPr>
          <a:xfrm>
            <a:off x="9146311" y="6436016"/>
            <a:ext cx="1832144" cy="1832144"/>
          </a:xfrm>
          <a:prstGeom prst="ellipse">
            <a:avLst/>
          </a:prstGeom>
          <a:solidFill>
            <a:srgbClr val="74AF47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1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199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认真</a:t>
            </a:r>
            <a:br>
              <a:rPr lang="en-US" altLang="zh-CN" sz="3199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</a:br>
            <a:r>
              <a:rPr lang="zh-CN" altLang="en-US" sz="3199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负责</a:t>
            </a:r>
          </a:p>
        </p:txBody>
      </p:sp>
      <p:sp>
        <p:nvSpPr>
          <p:cNvPr id="118" name="椭圆 117"/>
          <p:cNvSpPr/>
          <p:nvPr/>
        </p:nvSpPr>
        <p:spPr>
          <a:xfrm>
            <a:off x="2177619" y="6436016"/>
            <a:ext cx="1832144" cy="1832144"/>
          </a:xfrm>
          <a:prstGeom prst="ellipse">
            <a:avLst/>
          </a:prstGeom>
          <a:solidFill>
            <a:srgbClr val="74AF47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 anchorCtr="1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199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积极</a:t>
            </a:r>
            <a:br>
              <a:rPr lang="en-US" altLang="zh-CN" sz="3199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</a:br>
            <a:r>
              <a:rPr lang="zh-CN" altLang="en-US" sz="3199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开朗</a:t>
            </a:r>
          </a:p>
        </p:txBody>
      </p:sp>
      <p:sp>
        <p:nvSpPr>
          <p:cNvPr id="123" name="等腰三角形 10"/>
          <p:cNvSpPr/>
          <p:nvPr/>
        </p:nvSpPr>
        <p:spPr>
          <a:xfrm>
            <a:off x="6371850" y="4855338"/>
            <a:ext cx="412374" cy="411350"/>
          </a:xfrm>
          <a:prstGeom prst="triangle">
            <a:avLst/>
          </a:prstGeom>
          <a:solidFill>
            <a:srgbClr val="0E647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798" kern="1200">
              <a:solidFill>
                <a:prstClr val="white"/>
              </a:solidFill>
              <a:latin typeface="Calibri"/>
              <a:ea typeface="宋体" charset="-122"/>
              <a:cs typeface=""/>
              <a:sym typeface="Helvetica Neue"/>
            </a:endParaRPr>
          </a:p>
        </p:txBody>
      </p:sp>
      <p:sp>
        <p:nvSpPr>
          <p:cNvPr id="124" name="等腰三角形 44"/>
          <p:cNvSpPr/>
          <p:nvPr/>
        </p:nvSpPr>
        <p:spPr>
          <a:xfrm flipV="1">
            <a:off x="6371850" y="9437487"/>
            <a:ext cx="412374" cy="411350"/>
          </a:xfrm>
          <a:prstGeom prst="triangle">
            <a:avLst/>
          </a:prstGeom>
          <a:solidFill>
            <a:srgbClr val="0E647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798" kern="1200">
              <a:solidFill>
                <a:prstClr val="white"/>
              </a:solidFill>
              <a:latin typeface="Calibri"/>
              <a:ea typeface="宋体" charset="-122"/>
              <a:cs typeface=""/>
              <a:sym typeface="Helvetica Neue"/>
            </a:endParaRPr>
          </a:p>
        </p:txBody>
      </p:sp>
      <p:sp>
        <p:nvSpPr>
          <p:cNvPr id="125" name="等腰三角形 46"/>
          <p:cNvSpPr/>
          <p:nvPr/>
        </p:nvSpPr>
        <p:spPr>
          <a:xfrm rot="5400000">
            <a:off x="8662924" y="7146413"/>
            <a:ext cx="412374" cy="411350"/>
          </a:xfrm>
          <a:prstGeom prst="triangle">
            <a:avLst/>
          </a:prstGeom>
          <a:solidFill>
            <a:srgbClr val="0E647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798" kern="1200">
              <a:solidFill>
                <a:prstClr val="white"/>
              </a:solidFill>
              <a:latin typeface="Calibri"/>
              <a:ea typeface="宋体" charset="-122"/>
              <a:cs typeface=""/>
              <a:sym typeface="Helvetica Neue"/>
            </a:endParaRPr>
          </a:p>
        </p:txBody>
      </p:sp>
      <p:sp>
        <p:nvSpPr>
          <p:cNvPr id="126" name="等腰三角形 47"/>
          <p:cNvSpPr/>
          <p:nvPr/>
        </p:nvSpPr>
        <p:spPr>
          <a:xfrm rot="5400000" flipV="1">
            <a:off x="4080775" y="7146413"/>
            <a:ext cx="412374" cy="411350"/>
          </a:xfrm>
          <a:prstGeom prst="triangle">
            <a:avLst/>
          </a:prstGeom>
          <a:solidFill>
            <a:srgbClr val="0E647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798" kern="1200">
              <a:solidFill>
                <a:prstClr val="white"/>
              </a:solidFill>
              <a:latin typeface="Calibri"/>
              <a:ea typeface="宋体" charset="-122"/>
              <a:cs typeface=""/>
              <a:sym typeface="Helvetica Neue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4597096" y="5371147"/>
            <a:ext cx="3961881" cy="3961881"/>
          </a:xfrm>
          <a:prstGeom prst="ellipse">
            <a:avLst/>
          </a:prstGeom>
          <a:solidFill>
            <a:srgbClr val="0E647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798" kern="1200">
              <a:solidFill>
                <a:prstClr val="white"/>
              </a:solidFill>
              <a:latin typeface="Calibri"/>
              <a:ea typeface="宋体" charset="-122"/>
              <a:cs typeface=""/>
              <a:sym typeface="Helvetica Neue"/>
            </a:endParaRPr>
          </a:p>
        </p:txBody>
      </p:sp>
      <p:sp>
        <p:nvSpPr>
          <p:cNvPr id="132" name="TextBox 32"/>
          <p:cNvSpPr txBox="1"/>
          <p:nvPr/>
        </p:nvSpPr>
        <p:spPr>
          <a:xfrm>
            <a:off x="5401461" y="6896212"/>
            <a:ext cx="2353151" cy="984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defTabSz="2437608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6398" b="1" kern="1200" dirty="0">
                <a:solidFill>
                  <a:prstClr val="white"/>
                </a:solidFill>
                <a:cs typeface=""/>
                <a:sym typeface="Helvetica Neue"/>
              </a:rPr>
              <a:t>ME</a:t>
            </a:r>
          </a:p>
        </p:txBody>
      </p:sp>
      <p:sp>
        <p:nvSpPr>
          <p:cNvPr id="133" name="圆角矩形 132"/>
          <p:cNvSpPr/>
          <p:nvPr/>
        </p:nvSpPr>
        <p:spPr>
          <a:xfrm>
            <a:off x="13109880" y="3581489"/>
            <a:ext cx="9164236" cy="2303545"/>
          </a:xfrm>
          <a:prstGeom prst="roundRect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798" kern="1200">
              <a:solidFill>
                <a:prstClr val="white"/>
              </a:solidFill>
              <a:latin typeface="Calibri"/>
              <a:ea typeface="宋体" charset="-122"/>
              <a:cs typeface=""/>
              <a:sym typeface="Helvetica Neue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13109880" y="6365267"/>
            <a:ext cx="9164236" cy="2303545"/>
          </a:xfrm>
          <a:prstGeom prst="roundRect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798" kern="1200">
              <a:solidFill>
                <a:prstClr val="white"/>
              </a:solidFill>
              <a:latin typeface="Calibri"/>
              <a:ea typeface="宋体" charset="-122"/>
              <a:cs typeface=""/>
              <a:sym typeface="Helvetica Neue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13109880" y="9149048"/>
            <a:ext cx="9164236" cy="2303545"/>
          </a:xfrm>
          <a:prstGeom prst="roundRect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798" kern="1200">
              <a:solidFill>
                <a:prstClr val="white"/>
              </a:solidFill>
              <a:latin typeface="Calibri"/>
              <a:ea typeface="宋体" charset="-122"/>
              <a:cs typeface=""/>
              <a:sym typeface="Helvetica Neue"/>
            </a:endParaRPr>
          </a:p>
        </p:txBody>
      </p:sp>
      <p:grpSp>
        <p:nvGrpSpPr>
          <p:cNvPr id="136" name="组合 68"/>
          <p:cNvGrpSpPr/>
          <p:nvPr/>
        </p:nvGrpSpPr>
        <p:grpSpPr>
          <a:xfrm>
            <a:off x="12644929" y="4265345"/>
            <a:ext cx="935834" cy="935834"/>
            <a:chOff x="3683368" y="2342383"/>
            <a:chExt cx="351046" cy="351046"/>
          </a:xfrm>
        </p:grpSpPr>
        <p:sp>
          <p:nvSpPr>
            <p:cNvPr id="137" name="椭圆 136"/>
            <p:cNvSpPr/>
            <p:nvPr/>
          </p:nvSpPr>
          <p:spPr>
            <a:xfrm>
              <a:off x="3683368" y="2342383"/>
              <a:ext cx="351046" cy="351046"/>
            </a:xfrm>
            <a:prstGeom prst="ellips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2437608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4798" kern="1200">
                <a:solidFill>
                  <a:prstClr val="white"/>
                </a:solidFill>
                <a:latin typeface="Calibri"/>
                <a:ea typeface="宋体" charset="-122"/>
                <a:cs typeface=""/>
                <a:sym typeface="Helvetica Neue"/>
              </a:endParaRPr>
            </a:p>
          </p:txBody>
        </p:sp>
        <p:sp>
          <p:nvSpPr>
            <p:cNvPr id="138" name="TextBox 70"/>
            <p:cNvSpPr txBox="1"/>
            <p:nvPr/>
          </p:nvSpPr>
          <p:spPr>
            <a:xfrm>
              <a:off x="3786883" y="2348629"/>
              <a:ext cx="144016" cy="3385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2437608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5865" kern="12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"/>
                  <a:sym typeface="Helvetica Neue"/>
                </a:rPr>
                <a:t>1</a:t>
              </a:r>
              <a:endParaRPr lang="zh-CN" altLang="en-US" sz="5865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endParaRPr>
            </a:p>
          </p:txBody>
        </p:sp>
      </p:grpSp>
      <p:grpSp>
        <p:nvGrpSpPr>
          <p:cNvPr id="139" name="组合 71"/>
          <p:cNvGrpSpPr/>
          <p:nvPr/>
        </p:nvGrpSpPr>
        <p:grpSpPr>
          <a:xfrm>
            <a:off x="12644929" y="7049123"/>
            <a:ext cx="935834" cy="935834"/>
            <a:chOff x="3683368" y="2342383"/>
            <a:chExt cx="351046" cy="351046"/>
          </a:xfrm>
        </p:grpSpPr>
        <p:sp>
          <p:nvSpPr>
            <p:cNvPr id="140" name="椭圆 139"/>
            <p:cNvSpPr/>
            <p:nvPr/>
          </p:nvSpPr>
          <p:spPr>
            <a:xfrm>
              <a:off x="3683368" y="2342383"/>
              <a:ext cx="351046" cy="351046"/>
            </a:xfrm>
            <a:prstGeom prst="ellips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2437608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4798" kern="1200">
                <a:solidFill>
                  <a:prstClr val="white"/>
                </a:solidFill>
                <a:latin typeface="Calibri"/>
                <a:ea typeface="宋体" charset="-122"/>
                <a:cs typeface=""/>
                <a:sym typeface="Helvetica Neue"/>
              </a:endParaRPr>
            </a:p>
          </p:txBody>
        </p:sp>
        <p:sp>
          <p:nvSpPr>
            <p:cNvPr id="141" name="TextBox 73"/>
            <p:cNvSpPr txBox="1"/>
            <p:nvPr/>
          </p:nvSpPr>
          <p:spPr>
            <a:xfrm>
              <a:off x="3786883" y="2348629"/>
              <a:ext cx="144016" cy="3385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2437608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5865" kern="12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"/>
                  <a:sym typeface="Helvetica Neue"/>
                </a:rPr>
                <a:t>2</a:t>
              </a:r>
              <a:endParaRPr lang="zh-CN" altLang="en-US" sz="5865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endParaRPr>
            </a:p>
          </p:txBody>
        </p:sp>
      </p:grpSp>
      <p:grpSp>
        <p:nvGrpSpPr>
          <p:cNvPr id="142" name="组合 74"/>
          <p:cNvGrpSpPr/>
          <p:nvPr/>
        </p:nvGrpSpPr>
        <p:grpSpPr>
          <a:xfrm>
            <a:off x="12644929" y="9832904"/>
            <a:ext cx="935834" cy="935834"/>
            <a:chOff x="3683368" y="2342383"/>
            <a:chExt cx="351046" cy="351046"/>
          </a:xfrm>
        </p:grpSpPr>
        <p:sp>
          <p:nvSpPr>
            <p:cNvPr id="143" name="椭圆 142"/>
            <p:cNvSpPr/>
            <p:nvPr/>
          </p:nvSpPr>
          <p:spPr>
            <a:xfrm>
              <a:off x="3683368" y="2342383"/>
              <a:ext cx="351046" cy="351046"/>
            </a:xfrm>
            <a:prstGeom prst="ellipse">
              <a:avLst/>
            </a:prstGeom>
            <a:solidFill>
              <a:srgbClr val="0E647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2437608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4798" kern="1200">
                <a:solidFill>
                  <a:prstClr val="white"/>
                </a:solidFill>
                <a:latin typeface="Calibri"/>
                <a:ea typeface="宋体" charset="-122"/>
                <a:cs typeface=""/>
                <a:sym typeface="Helvetica Neue"/>
              </a:endParaRPr>
            </a:p>
          </p:txBody>
        </p:sp>
        <p:sp>
          <p:nvSpPr>
            <p:cNvPr id="144" name="TextBox 76"/>
            <p:cNvSpPr txBox="1"/>
            <p:nvPr/>
          </p:nvSpPr>
          <p:spPr>
            <a:xfrm>
              <a:off x="3786883" y="2348629"/>
              <a:ext cx="144016" cy="3385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2437608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5865" kern="12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"/>
                  <a:sym typeface="Helvetica Neue"/>
                </a:rPr>
                <a:t>3</a:t>
              </a:r>
              <a:endParaRPr lang="zh-CN" altLang="en-US" sz="5865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endParaRPr>
            </a:p>
          </p:txBody>
        </p:sp>
      </p:grpSp>
      <p:sp>
        <p:nvSpPr>
          <p:cNvPr id="145" name="TextBox 77"/>
          <p:cNvSpPr txBox="1"/>
          <p:nvPr/>
        </p:nvSpPr>
        <p:spPr>
          <a:xfrm>
            <a:off x="13883498" y="4066620"/>
            <a:ext cx="7842505" cy="13156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2437608" fontAlgn="base" hangingPunct="1">
              <a:lnSpc>
                <a:spcPts val="3466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666" b="1" kern="1200" dirty="0">
                <a:solidFill>
                  <a:prstClr val="black">
                    <a:lumMod val="65000"/>
                    <a:lumOff val="35000"/>
                  </a:prstClr>
                </a:solidFill>
                <a:cs typeface=""/>
                <a:sym typeface="Helvetica Neue"/>
              </a:rPr>
              <a:t>保质保量完成工作</a:t>
            </a:r>
            <a:r>
              <a:rPr lang="zh-CN" altLang="en-US" sz="2666" kern="1200" dirty="0">
                <a:solidFill>
                  <a:prstClr val="black">
                    <a:lumMod val="65000"/>
                    <a:lumOff val="35000"/>
                  </a:prstClr>
                </a:solidFill>
                <a:cs typeface=""/>
                <a:sym typeface="Helvetica Neue"/>
              </a:rPr>
              <a:t>：分配给我的任务，都会尽快尽好的完成。即使休息日不在公司，有时也会在家完成代码。</a:t>
            </a:r>
          </a:p>
        </p:txBody>
      </p:sp>
      <p:sp>
        <p:nvSpPr>
          <p:cNvPr id="146" name="TextBox 78"/>
          <p:cNvSpPr txBox="1"/>
          <p:nvPr/>
        </p:nvSpPr>
        <p:spPr>
          <a:xfrm>
            <a:off x="13883498" y="6850397"/>
            <a:ext cx="7842505" cy="866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2437608" fontAlgn="base" hangingPunct="1">
              <a:lnSpc>
                <a:spcPts val="3466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666" b="1" kern="1200" dirty="0">
                <a:solidFill>
                  <a:prstClr val="black">
                    <a:lumMod val="65000"/>
                    <a:lumOff val="35000"/>
                  </a:prstClr>
                </a:solidFill>
                <a:cs typeface=""/>
                <a:sym typeface="Helvetica Neue"/>
              </a:rPr>
              <a:t>按时按规完成出勤：</a:t>
            </a:r>
            <a:r>
              <a:rPr lang="zh-CN" altLang="en-US" sz="2666" kern="1200" dirty="0">
                <a:solidFill>
                  <a:prstClr val="black">
                    <a:lumMod val="65000"/>
                    <a:lumOff val="35000"/>
                  </a:prstClr>
                </a:solidFill>
                <a:cs typeface=""/>
                <a:sym typeface="Helvetica Neue"/>
              </a:rPr>
              <a:t>根据公司的规定，早上不迟到，晚上不早退，周六也按时出勤。</a:t>
            </a:r>
            <a:endParaRPr lang="en-US" altLang="zh-CN" sz="2666" kern="1200" dirty="0">
              <a:solidFill>
                <a:prstClr val="black">
                  <a:lumMod val="65000"/>
                  <a:lumOff val="35000"/>
                </a:prstClr>
              </a:solidFill>
              <a:cs typeface=""/>
              <a:sym typeface="Helvetica Neue"/>
            </a:endParaRPr>
          </a:p>
        </p:txBody>
      </p:sp>
      <p:sp>
        <p:nvSpPr>
          <p:cNvPr id="147" name="TextBox 79"/>
          <p:cNvSpPr txBox="1"/>
          <p:nvPr/>
        </p:nvSpPr>
        <p:spPr>
          <a:xfrm>
            <a:off x="13883498" y="9634179"/>
            <a:ext cx="7842505" cy="866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2437608" fontAlgn="base" hangingPunct="1">
              <a:lnSpc>
                <a:spcPts val="3466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666" b="1" kern="1200" dirty="0">
                <a:solidFill>
                  <a:prstClr val="black">
                    <a:lumMod val="65000"/>
                    <a:lumOff val="35000"/>
                  </a:prstClr>
                </a:solidFill>
                <a:cs typeface=""/>
                <a:sym typeface="Helvetica Neue"/>
              </a:rPr>
              <a:t>全心全意为公司奋斗：</a:t>
            </a:r>
            <a:r>
              <a:rPr lang="zh-CN" altLang="en-US" sz="2666" kern="1200" dirty="0">
                <a:solidFill>
                  <a:prstClr val="black">
                    <a:lumMod val="65000"/>
                    <a:lumOff val="35000"/>
                  </a:prstClr>
                </a:solidFill>
                <a:cs typeface=""/>
                <a:sym typeface="Helvetica Neue"/>
              </a:rPr>
              <a:t>时时刻刻思考公司的发展，为公司的产品贡献自己的一份力量！</a:t>
            </a:r>
            <a:endParaRPr lang="en-US" altLang="zh-CN" sz="2666" kern="1200" dirty="0">
              <a:solidFill>
                <a:prstClr val="black">
                  <a:lumMod val="65000"/>
                  <a:lumOff val="35000"/>
                </a:prstClr>
              </a:solidFill>
              <a:cs typeface="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71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6605 L 4.72222E-6 1.48148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0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9427 -0.00061 L 1.11111E-6 -3.82716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3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53 -0.16728 L 4.72222E-6 8.64198E-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836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9375 -0.0003 L 1.94444E-6 -3.82716E-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25432 L -1.66667E-6 -1.48148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71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4254 0.00031 L 2.77778E-6 -3.82716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18" y="-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69 -0.25432 L -1.66667E-6 3.82716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271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14167 -0.0003 L 2.77778E-7 -3.82716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31" grpId="0" animBg="1"/>
      <p:bldP spid="132" grpId="0"/>
      <p:bldP spid="133" grpId="0" animBg="1"/>
      <p:bldP spid="134" grpId="0" animBg="1"/>
      <p:bldP spid="135" grpId="0" animBg="1"/>
      <p:bldP spid="145" grpId="0"/>
      <p:bldP spid="146" grpId="0"/>
      <p:bldP spid="1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/>
          <p:nvPr/>
        </p:nvSpPr>
        <p:spPr>
          <a:xfrm>
            <a:off x="318937" y="275254"/>
            <a:ext cx="7406770" cy="91285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l" defTabSz="825233"/>
            <a:r>
              <a:rPr lang="zh-CN" altLang="en-US" sz="5332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Helvetica Neue"/>
                <a:sym typeface="Helvetica Neue"/>
              </a:rPr>
              <a:t>工作规划</a:t>
            </a:r>
          </a:p>
        </p:txBody>
      </p:sp>
      <p:sp>
        <p:nvSpPr>
          <p:cNvPr id="7" name="椭圆 6"/>
          <p:cNvSpPr/>
          <p:nvPr/>
        </p:nvSpPr>
        <p:spPr>
          <a:xfrm>
            <a:off x="2975703" y="2393725"/>
            <a:ext cx="5374938" cy="5374938"/>
          </a:xfrm>
          <a:prstGeom prst="ellipse">
            <a:avLst/>
          </a:prstGeom>
          <a:solidFill>
            <a:srgbClr val="0E647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798" kern="1200">
              <a:solidFill>
                <a:prstClr val="white"/>
              </a:solidFill>
              <a:latin typeface="Calibri"/>
              <a:ea typeface="宋体" charset="-122"/>
              <a:cs typeface=""/>
              <a:sym typeface="Helvetica Neue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790763" y="2393725"/>
            <a:ext cx="5374938" cy="5374938"/>
          </a:xfrm>
          <a:prstGeom prst="ellipse">
            <a:avLst/>
          </a:prstGeom>
          <a:solidFill>
            <a:srgbClr val="F87A0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798" kern="1200">
              <a:solidFill>
                <a:prstClr val="white"/>
              </a:solidFill>
              <a:latin typeface="Calibri"/>
              <a:ea typeface="宋体" charset="-122"/>
              <a:cs typeface=""/>
              <a:sym typeface="Helvetica Neue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6605822" y="2393725"/>
            <a:ext cx="5374938" cy="5374938"/>
          </a:xfrm>
          <a:prstGeom prst="ellipse">
            <a:avLst/>
          </a:prstGeom>
          <a:solidFill>
            <a:srgbClr val="2DB2A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798" kern="1200">
              <a:solidFill>
                <a:prstClr val="white"/>
              </a:solidFill>
              <a:latin typeface="Calibri"/>
              <a:ea typeface="宋体" charset="-122"/>
              <a:cs typeface=""/>
              <a:sym typeface="Helvetica Neue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3485988" y="5325817"/>
            <a:ext cx="4354368" cy="8205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5332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精进业务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10703689" y="5251215"/>
            <a:ext cx="3549086" cy="8205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5332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丰富技术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17181925" y="5239758"/>
            <a:ext cx="4448699" cy="8205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5332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学习产品</a:t>
            </a: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1530471" y="3264386"/>
            <a:ext cx="1895522" cy="141848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F87A08">
              <a:lumMod val="20000"/>
              <a:lumOff val="80000"/>
            </a:srgbClr>
          </a:solidFill>
          <a:ln>
            <a:noFill/>
          </a:ln>
          <a:extLst/>
        </p:spPr>
        <p:txBody>
          <a:bodyPr bIns="959704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798" kern="1200" dirty="0">
              <a:solidFill>
                <a:srgbClr val="FFFFFF"/>
              </a:solidFill>
              <a:latin typeface="Calibri" pitchFamily="34" charset="0"/>
              <a:ea typeface="宋体" panose="02010600030101010101" pitchFamily="2" charset="-122"/>
              <a:cs typeface=""/>
              <a:sym typeface="Helvetica Neue"/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18559861" y="3332139"/>
            <a:ext cx="1521317" cy="1282975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2DB2A4">
              <a:lumMod val="20000"/>
              <a:lumOff val="80000"/>
            </a:srgb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798" kern="1200">
              <a:solidFill>
                <a:srgbClr val="FFFFFF"/>
              </a:solidFill>
              <a:latin typeface="Calibri" pitchFamily="34" charset="0"/>
              <a:ea typeface="宋体" panose="02010600030101010101" pitchFamily="2" charset="-122"/>
              <a:cs typeface=""/>
              <a:sym typeface="Helvetica Neue"/>
            </a:endParaRPr>
          </a:p>
        </p:txBody>
      </p:sp>
      <p:sp>
        <p:nvSpPr>
          <p:cNvPr id="15" name="KSO_Shape"/>
          <p:cNvSpPr>
            <a:spLocks/>
          </p:cNvSpPr>
          <p:nvPr/>
        </p:nvSpPr>
        <p:spPr bwMode="auto">
          <a:xfrm>
            <a:off x="4801657" y="3142619"/>
            <a:ext cx="1429330" cy="1662015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rgbClr val="2DB2A4">
              <a:lumMod val="20000"/>
              <a:lumOff val="80000"/>
            </a:srgb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798" kern="1200">
              <a:solidFill>
                <a:srgbClr val="FFFFFF"/>
              </a:solidFill>
              <a:latin typeface="Calibri" pitchFamily="34" charset="0"/>
              <a:ea typeface="宋体" panose="02010600030101010101" pitchFamily="2" charset="-122"/>
              <a:cs typeface=""/>
              <a:sym typeface="Helvetica Neue"/>
            </a:endParaRPr>
          </a:p>
        </p:txBody>
      </p:sp>
      <p:grpSp>
        <p:nvGrpSpPr>
          <p:cNvPr id="16" name="组合 20"/>
          <p:cNvGrpSpPr/>
          <p:nvPr/>
        </p:nvGrpSpPr>
        <p:grpSpPr>
          <a:xfrm>
            <a:off x="8656955" y="4667447"/>
            <a:ext cx="827494" cy="827494"/>
            <a:chOff x="3264324" y="1749600"/>
            <a:chExt cx="348156" cy="348156"/>
          </a:xfrm>
        </p:grpSpPr>
        <p:sp>
          <p:nvSpPr>
            <p:cNvPr id="17" name="矩形 16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2437608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4798" kern="1200">
                <a:solidFill>
                  <a:prstClr val="white"/>
                </a:solidFill>
                <a:latin typeface="Calibri"/>
                <a:ea typeface="宋体" charset="-122"/>
                <a:cs typeface=""/>
                <a:sym typeface="Helvetica Neue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2437608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4798" kern="1200">
                <a:solidFill>
                  <a:prstClr val="white"/>
                </a:solidFill>
                <a:latin typeface="Calibri"/>
                <a:ea typeface="宋体" charset="-122"/>
                <a:cs typeface=""/>
                <a:sym typeface="Helvetica Neue"/>
              </a:endParaRPr>
            </a:p>
          </p:txBody>
        </p:sp>
      </p:grpSp>
      <p:grpSp>
        <p:nvGrpSpPr>
          <p:cNvPr id="19" name="组合 21"/>
          <p:cNvGrpSpPr/>
          <p:nvPr/>
        </p:nvGrpSpPr>
        <p:grpSpPr>
          <a:xfrm>
            <a:off x="15472014" y="4667447"/>
            <a:ext cx="827494" cy="827494"/>
            <a:chOff x="3264324" y="1749600"/>
            <a:chExt cx="348156" cy="348156"/>
          </a:xfrm>
        </p:grpSpPr>
        <p:sp>
          <p:nvSpPr>
            <p:cNvPr id="20" name="矩形 19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2437608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4798" kern="1200">
                <a:solidFill>
                  <a:prstClr val="white"/>
                </a:solidFill>
                <a:latin typeface="Calibri"/>
                <a:ea typeface="宋体" charset="-122"/>
                <a:cs typeface=""/>
                <a:sym typeface="Helvetica Neue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2437608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4798" kern="1200">
                <a:solidFill>
                  <a:prstClr val="white"/>
                </a:solidFill>
                <a:latin typeface="Calibri"/>
                <a:ea typeface="宋体" charset="-122"/>
                <a:cs typeface=""/>
                <a:sym typeface="Helvetica Neue"/>
              </a:endParaRPr>
            </a:p>
          </p:txBody>
        </p:sp>
      </p:grpSp>
      <p:sp>
        <p:nvSpPr>
          <p:cNvPr id="22" name="TextBox 31"/>
          <p:cNvSpPr txBox="1"/>
          <p:nvPr/>
        </p:nvSpPr>
        <p:spPr>
          <a:xfrm>
            <a:off x="3836911" y="6206649"/>
            <a:ext cx="3752050" cy="820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666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对旅行，酒店等业务，需要更加熟悉了解</a:t>
            </a:r>
            <a:endParaRPr lang="en-US" altLang="zh-CN" sz="2666" b="1" kern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"/>
              <a:sym typeface="Helvetica Neue"/>
            </a:endParaRPr>
          </a:p>
        </p:txBody>
      </p:sp>
      <p:sp>
        <p:nvSpPr>
          <p:cNvPr id="23" name="TextBox 32"/>
          <p:cNvSpPr txBox="1"/>
          <p:nvPr/>
        </p:nvSpPr>
        <p:spPr>
          <a:xfrm>
            <a:off x="10729736" y="6095492"/>
            <a:ext cx="3553341" cy="1230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666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不仅要深入</a:t>
            </a:r>
            <a:r>
              <a:rPr lang="en-US" altLang="zh-CN" sz="2666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Android</a:t>
            </a:r>
            <a:r>
              <a:rPr lang="zh-CN" altLang="en-US" sz="2666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，更要学习</a:t>
            </a:r>
            <a:r>
              <a:rPr lang="en-US" altLang="zh-CN" sz="2666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H5</a:t>
            </a:r>
            <a:r>
              <a:rPr lang="zh-CN" altLang="en-US" sz="2666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、后端开发等其他技术</a:t>
            </a:r>
          </a:p>
        </p:txBody>
      </p:sp>
      <p:sp>
        <p:nvSpPr>
          <p:cNvPr id="24" name="TextBox 33"/>
          <p:cNvSpPr txBox="1"/>
          <p:nvPr/>
        </p:nvSpPr>
        <p:spPr>
          <a:xfrm>
            <a:off x="17669932" y="6206649"/>
            <a:ext cx="3509997" cy="820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666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"/>
                <a:sym typeface="Helvetica Neue"/>
              </a:rPr>
              <a:t>学习产品经理总是从用户角度思考的思维模式</a:t>
            </a:r>
          </a:p>
        </p:txBody>
      </p:sp>
      <p:sp>
        <p:nvSpPr>
          <p:cNvPr id="28" name="矩形 21"/>
          <p:cNvSpPr/>
          <p:nvPr/>
        </p:nvSpPr>
        <p:spPr>
          <a:xfrm>
            <a:off x="6845498" y="9157496"/>
            <a:ext cx="15626153" cy="2636839"/>
          </a:xfrm>
          <a:custGeom>
            <a:avLst/>
            <a:gdLst/>
            <a:ahLst/>
            <a:cxnLst/>
            <a:rect l="l" t="t" r="r" b="b"/>
            <a:pathLst>
              <a:path w="7085181" h="1244248">
                <a:moveTo>
                  <a:pt x="333395" y="0"/>
                </a:moveTo>
                <a:lnTo>
                  <a:pt x="7085181" y="0"/>
                </a:lnTo>
                <a:lnTo>
                  <a:pt x="6751786" y="1244248"/>
                </a:lnTo>
                <a:lnTo>
                  <a:pt x="0" y="1244248"/>
                </a:lnTo>
                <a:close/>
              </a:path>
            </a:pathLst>
          </a:custGeom>
          <a:solidFill>
            <a:srgbClr val="2DB2A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798" kern="1200">
              <a:solidFill>
                <a:prstClr val="white"/>
              </a:solidFill>
              <a:latin typeface="Calibri"/>
              <a:ea typeface="宋体" charset="-122"/>
              <a:cs typeface=""/>
              <a:sym typeface="Helvetica Neue"/>
            </a:endParaRPr>
          </a:p>
        </p:txBody>
      </p:sp>
      <p:sp>
        <p:nvSpPr>
          <p:cNvPr id="29" name="矩形 3"/>
          <p:cNvSpPr/>
          <p:nvPr/>
        </p:nvSpPr>
        <p:spPr>
          <a:xfrm>
            <a:off x="2165697" y="8720999"/>
            <a:ext cx="5866867" cy="3509823"/>
          </a:xfrm>
          <a:custGeom>
            <a:avLst/>
            <a:gdLst/>
            <a:ahLst/>
            <a:cxnLst/>
            <a:rect l="l" t="t" r="r" b="b"/>
            <a:pathLst>
              <a:path w="2660146" h="1656184">
                <a:moveTo>
                  <a:pt x="443774" y="0"/>
                </a:moveTo>
                <a:lnTo>
                  <a:pt x="2660146" y="0"/>
                </a:lnTo>
                <a:lnTo>
                  <a:pt x="2216373" y="1656184"/>
                </a:lnTo>
                <a:lnTo>
                  <a:pt x="0" y="1656184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9" r="-109"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2437608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798" kern="1200">
              <a:solidFill>
                <a:prstClr val="white"/>
              </a:solidFill>
              <a:latin typeface="Calibri"/>
              <a:ea typeface="宋体" charset="-122"/>
              <a:cs typeface=""/>
              <a:sym typeface="Helvetica Neue"/>
            </a:endParaRPr>
          </a:p>
        </p:txBody>
      </p:sp>
      <p:sp>
        <p:nvSpPr>
          <p:cNvPr id="30" name="TextBox 73"/>
          <p:cNvSpPr txBox="1"/>
          <p:nvPr/>
        </p:nvSpPr>
        <p:spPr>
          <a:xfrm>
            <a:off x="8032564" y="9450304"/>
            <a:ext cx="12257811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2437608" fontAlgn="base" hangingPunct="1">
              <a:lnSpc>
                <a:spcPts val="3999"/>
              </a:lnSpc>
              <a:spcBef>
                <a:spcPts val="1200"/>
              </a:spcBef>
              <a:spcAft>
                <a:spcPct val="0"/>
              </a:spcAft>
            </a:pPr>
            <a:r>
              <a:rPr lang="zh-CN" altLang="en-US" sz="40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 Neue"/>
              </a:rPr>
              <a:t>在公司发展的时候，不断提升自己的能力！</a:t>
            </a:r>
            <a:endParaRPr lang="en-US" altLang="zh-CN" sz="4000" i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 Neue"/>
            </a:endParaRPr>
          </a:p>
          <a:p>
            <a:pPr algn="just" defTabSz="2437608" fontAlgn="base" hangingPunct="1">
              <a:lnSpc>
                <a:spcPts val="3999"/>
              </a:lnSpc>
              <a:spcBef>
                <a:spcPts val="1200"/>
              </a:spcBef>
              <a:spcAft>
                <a:spcPct val="0"/>
              </a:spcAft>
            </a:pPr>
            <a:r>
              <a:rPr lang="zh-CN" altLang="en-US" sz="40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 Neue"/>
              </a:rPr>
              <a:t>在自己能力提升的时候，帮助公司持续发展！</a:t>
            </a:r>
            <a:endParaRPr lang="en-US" altLang="zh-CN" sz="4000" i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 Neue"/>
            </a:endParaRPr>
          </a:p>
          <a:p>
            <a:pPr algn="just" defTabSz="2437608" fontAlgn="base" hangingPunct="1">
              <a:lnSpc>
                <a:spcPts val="3999"/>
              </a:lnSpc>
              <a:spcBef>
                <a:spcPts val="1200"/>
              </a:spcBef>
              <a:spcAft>
                <a:spcPct val="0"/>
              </a:spcAft>
            </a:pPr>
            <a:r>
              <a:rPr lang="zh-CN" altLang="en-US" sz="40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Helvetica Neue"/>
              </a:rPr>
              <a:t>目标实现自己与公司共同发展！</a:t>
            </a:r>
            <a:endParaRPr lang="en-US" altLang="zh-CN" sz="4000" i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5395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"/>
                            </p:stCondLst>
                            <p:childTnLst>
                              <p:par>
                                <p:cTn id="7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700"/>
                            </p:stCondLst>
                            <p:childTnLst>
                              <p:par>
                                <p:cTn id="1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400"/>
                            </p:stCondLst>
                            <p:childTnLst>
                              <p:par>
                                <p:cTn id="14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400"/>
                            </p:stCondLst>
                            <p:childTnLst>
                              <p:par>
                                <p:cTn id="2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49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22" grpId="0"/>
      <p:bldP spid="23" grpId="0"/>
      <p:bldP spid="24" grpId="0"/>
      <p:bldP spid="28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14.png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5965" y="-25857"/>
            <a:ext cx="24475930" cy="13767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15.png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9244" y="5020412"/>
            <a:ext cx="10919512" cy="263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16.png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50031" y="10878504"/>
            <a:ext cx="4137937" cy="1280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小黑鱼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271</Words>
  <Application>Microsoft Macintosh PowerPoint</Application>
  <PresentationFormat>自定义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宋体</vt:lpstr>
      <vt:lpstr>Microsoft YaHei</vt:lpstr>
      <vt:lpstr>Microsoft YaHei</vt:lpstr>
      <vt:lpstr>FZLanTingHeiS-R-GB</vt:lpstr>
      <vt:lpstr>Arial</vt:lpstr>
      <vt:lpstr>Calibri</vt:lpstr>
      <vt:lpstr>Helvetica Neue</vt:lpstr>
      <vt:lpstr>Helvetica Neue Light</vt:lpstr>
      <vt:lpstr>Helvetica Neue Medium</vt:lpstr>
      <vt:lpstr>White</vt:lpstr>
      <vt:lpstr>小黑鱼模板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37</cp:revision>
  <dcterms:modified xsi:type="dcterms:W3CDTF">2018-07-13T11:20:41Z</dcterms:modified>
</cp:coreProperties>
</file>