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87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0674-55D1-44E7-B0A7-163EA013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BB65D-25FF-40F2-92F6-08407903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4E53-CB8D-44C0-859C-45FB0984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AAF1-4D9C-4DDA-ABDD-2893E99C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4058-8125-423A-98A4-DF1BEDF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865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7618-B5C3-45E9-9958-2C49831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AC6D3-36BB-4231-9D90-B7DB553E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0563-B180-4CFE-B93F-63BABF43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D8DC-E2D7-4029-87AA-6DD43B49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8CD0-9C60-4FF7-8CB2-38B73ED0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925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F9791-0B3D-446C-A0EA-00B6F036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7705C-3786-4845-AF09-776FD102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61B6-05F3-452C-92B6-ABB25FC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1770-ED6C-46DA-9FE0-56F0FB7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421E-114C-4A9B-944C-6B4FE834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81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2884-5B54-4190-BF91-207A6D3A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BF3-99F6-48B0-813B-3ACBAD46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4401-E18B-4F01-A1B1-6CE7784B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4F4-A6D3-48C0-9DB9-D5F39D4D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8D1-5A9C-496C-A35D-4E7BBEFD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928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53DC-232B-47E3-9EDF-F195A54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F854-D936-4A64-B1F8-502EA206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C01C-145C-4E15-91EC-2B689312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04C4-F24B-4526-83B5-3E55DDE1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1E1C-264F-42D6-B978-51D9367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435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581-A05C-46AA-BE89-88D394DD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0E9-B1FF-4F5F-A6BB-F04CB1BA8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F317-B70F-4DCD-A203-500281EA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6384-0E3B-4A56-B82F-4D6C1E0A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FD65B-324C-4539-BAD8-E1CA8FCA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20AC-4D24-4F15-B87D-8EFBA2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8299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254A-8602-4FBE-9A66-D8AA2425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EC8CB-B497-4099-B0F2-12C52833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A274-9D50-4969-A704-F2E93849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C31C0-DA97-4DA6-9AB1-589C6F28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347-2FD0-493D-97CC-C4137142A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ABF81-CBE4-415C-91E1-183FDE1C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EC4A2-90CA-4E66-A098-F30317D7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278EB-809E-4749-878B-8D96DC34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074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C143-321A-4929-B7AA-D61C8B2B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EA238-229D-4C9C-91F4-DCBA4160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6576-1720-496E-B942-C971C64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7DCF8-3353-49AF-B6F6-4C73450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4153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ABDD-A4EE-406F-866B-C135329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B12BA-F315-478E-910D-EA51908C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56A3-0560-4613-AF5B-BDE224DD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02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ADEE-1F00-4791-A6D8-C4064A8E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62F7-67E7-44B2-8526-00560AF0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22FF7-34EC-44D7-AA72-2C749296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EDCCE-E155-4EF2-9978-0D76F397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CD77-2B7C-47E0-B1D2-FCD766A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F2444-E6EB-46D5-8BA1-725CDDDC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3802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0F5-1639-4A95-8469-AE1F1BE2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E6950-6A61-4B36-A3F5-18E99F984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EE568-F3FF-4C7A-9A27-14439542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7DF1-E872-4534-A1A3-A569AB8C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D8F0-BB65-42C5-A01D-E1D30646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9B38-625C-4418-A1BA-C3FC72B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384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CEDF1-AC26-4513-8134-3756B069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75CA-5BAD-4FDE-BBC0-094C78D9D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180F-07B5-4F78-8E01-D164F0313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98E5-D024-44C9-B0E8-D38A02024A6C}" type="datetimeFigureOut">
              <a:rPr lang="en-150" smtClean="0"/>
              <a:t>11/04/2022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E529-FE5D-47B5-B8A1-473E7CBC4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636D-C935-40C9-844D-67B04F197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7CFF-4EAC-46E5-9176-57C58E164FEE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MSIPCMContentMarking" descr="{&quot;HashCode&quot;:-309203560,&quot;Placement&quot;:&quot;Footer&quot;,&quot;Top&quot;:523.8,&quot;Left&quot;:435.058655,&quot;SlideWidth&quot;:960,&quot;SlideHeight&quot;:540}">
            <a:extLst>
              <a:ext uri="{FF2B5EF4-FFF2-40B4-BE49-F238E27FC236}">
                <a16:creationId xmlns:a16="http://schemas.microsoft.com/office/drawing/2014/main" id="{0B293933-902B-47A1-A840-D262AD2CD382}"/>
              </a:ext>
            </a:extLst>
          </p:cNvPr>
          <p:cNvSpPr txBox="1"/>
          <p:nvPr userDrawn="1"/>
        </p:nvSpPr>
        <p:spPr>
          <a:xfrm>
            <a:off x="5525245" y="6652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en-150" sz="800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C6D1C8-B0C1-4918-AC6E-D9EA8970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38" y="1666570"/>
            <a:ext cx="6299432" cy="3524859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D99D62C1-94E0-49E4-9E38-221AF55F0773}"/>
              </a:ext>
            </a:extLst>
          </p:cNvPr>
          <p:cNvSpPr/>
          <p:nvPr/>
        </p:nvSpPr>
        <p:spPr>
          <a:xfrm>
            <a:off x="6291943" y="3625997"/>
            <a:ext cx="2046514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539"/>
              <a:gd name="adj6" fmla="val -16135"/>
              <a:gd name="adj7" fmla="val -144729"/>
              <a:gd name="adj8" fmla="val 126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new Resource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904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54BD5-17A9-49A1-92D0-4681DC54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70" y="2210549"/>
            <a:ext cx="6877403" cy="3079908"/>
          </a:xfrm>
          <a:prstGeom prst="rect">
            <a:avLst/>
          </a:prstGeom>
        </p:spPr>
      </p:pic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4804CFC1-60E6-4276-915C-FE9D9B1E56DE}"/>
              </a:ext>
            </a:extLst>
          </p:cNvPr>
          <p:cNvSpPr/>
          <p:nvPr/>
        </p:nvSpPr>
        <p:spPr>
          <a:xfrm>
            <a:off x="6514508" y="2525485"/>
            <a:ext cx="2525486" cy="1099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1880"/>
              <a:gd name="adj5" fmla="val 20168"/>
              <a:gd name="adj6" fmla="val -59523"/>
              <a:gd name="adj7" fmla="val 187074"/>
              <a:gd name="adj8" fmla="val -110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MQTT bridge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285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8FBA70-838E-43A5-85D8-959D67B6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5" y="163286"/>
            <a:ext cx="4295342" cy="6357256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4D945E92-1A61-4690-9AA5-2BB5298BE087}"/>
              </a:ext>
            </a:extLst>
          </p:cNvPr>
          <p:cNvSpPr/>
          <p:nvPr/>
        </p:nvSpPr>
        <p:spPr>
          <a:xfrm>
            <a:off x="8085031" y="1621971"/>
            <a:ext cx="2046514" cy="892630"/>
          </a:xfrm>
          <a:prstGeom prst="borderCallout3">
            <a:avLst>
              <a:gd name="adj1" fmla="val 18750"/>
              <a:gd name="adj2" fmla="val -1950"/>
              <a:gd name="adj3" fmla="val 18750"/>
              <a:gd name="adj4" fmla="val -16667"/>
              <a:gd name="adj5" fmla="val 96997"/>
              <a:gd name="adj6" fmla="val -67199"/>
              <a:gd name="adj7" fmla="val 169904"/>
              <a:gd name="adj8" fmla="val -114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 Give Meaningful client name to edge cluster</a:t>
            </a:r>
            <a:endParaRPr lang="en-150" dirty="0"/>
          </a:p>
        </p:txBody>
      </p:sp>
      <p:sp>
        <p:nvSpPr>
          <p:cNvPr id="9" name="Callout: Double Bent Line 8">
            <a:extLst>
              <a:ext uri="{FF2B5EF4-FFF2-40B4-BE49-F238E27FC236}">
                <a16:creationId xmlns:a16="http://schemas.microsoft.com/office/drawing/2014/main" id="{62797752-8DE6-442D-BA5B-173F4614EB82}"/>
              </a:ext>
            </a:extLst>
          </p:cNvPr>
          <p:cNvSpPr/>
          <p:nvPr/>
        </p:nvSpPr>
        <p:spPr>
          <a:xfrm>
            <a:off x="2041601" y="3744685"/>
            <a:ext cx="2046514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539"/>
              <a:gd name="adj6" fmla="val -16135"/>
              <a:gd name="adj7" fmla="val -110583"/>
              <a:gd name="adj8" fmla="val 132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 Address of the Corporate MQTT Cluster </a:t>
            </a:r>
            <a:endParaRPr lang="en-1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9387-56FF-4518-B753-3F8BD245C578}"/>
              </a:ext>
            </a:extLst>
          </p:cNvPr>
          <p:cNvSpPr/>
          <p:nvPr/>
        </p:nvSpPr>
        <p:spPr>
          <a:xfrm>
            <a:off x="4626429" y="3592286"/>
            <a:ext cx="968829" cy="152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B7F9D-7C07-459B-BEB0-26DC7203F439}"/>
              </a:ext>
            </a:extLst>
          </p:cNvPr>
          <p:cNvSpPr/>
          <p:nvPr/>
        </p:nvSpPr>
        <p:spPr>
          <a:xfrm>
            <a:off x="6285701" y="3581399"/>
            <a:ext cx="968829" cy="152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1C675782-1A0D-4308-86B5-669787CC932D}"/>
              </a:ext>
            </a:extLst>
          </p:cNvPr>
          <p:cNvSpPr/>
          <p:nvPr/>
        </p:nvSpPr>
        <p:spPr>
          <a:xfrm>
            <a:off x="8208623" y="3233055"/>
            <a:ext cx="2046514" cy="892630"/>
          </a:xfrm>
          <a:prstGeom prst="borderCallout3">
            <a:avLst>
              <a:gd name="adj1" fmla="val 46799"/>
              <a:gd name="adj2" fmla="val -1950"/>
              <a:gd name="adj3" fmla="val 48018"/>
              <a:gd name="adj4" fmla="val -25710"/>
              <a:gd name="adj5" fmla="val 48217"/>
              <a:gd name="adj6" fmla="val -73582"/>
              <a:gd name="adj7" fmla="val 49173"/>
              <a:gd name="adj8" fmla="val -16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 Username &amp; Password of enterprise broker</a:t>
            </a:r>
            <a:endParaRPr lang="en-150" dirty="0"/>
          </a:p>
        </p:txBody>
      </p:sp>
      <p:sp>
        <p:nvSpPr>
          <p:cNvPr id="14" name="Callout: Double Bent Line 13">
            <a:extLst>
              <a:ext uri="{FF2B5EF4-FFF2-40B4-BE49-F238E27FC236}">
                <a16:creationId xmlns:a16="http://schemas.microsoft.com/office/drawing/2014/main" id="{8C9D16CD-1480-4625-A237-3D01F06E606B}"/>
              </a:ext>
            </a:extLst>
          </p:cNvPr>
          <p:cNvSpPr/>
          <p:nvPr/>
        </p:nvSpPr>
        <p:spPr>
          <a:xfrm>
            <a:off x="8329491" y="4517570"/>
            <a:ext cx="2046514" cy="892630"/>
          </a:xfrm>
          <a:prstGeom prst="borderCallout3">
            <a:avLst>
              <a:gd name="adj1" fmla="val 46799"/>
              <a:gd name="adj2" fmla="val -1950"/>
              <a:gd name="adj3" fmla="val 48018"/>
              <a:gd name="adj4" fmla="val -25710"/>
              <a:gd name="adj5" fmla="val 12851"/>
              <a:gd name="adj6" fmla="val -89539"/>
              <a:gd name="adj7" fmla="val 13807"/>
              <a:gd name="adj8" fmla="val -15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 Set protocol to MQTT5</a:t>
            </a:r>
            <a:endParaRPr lang="en-150" dirty="0"/>
          </a:p>
        </p:txBody>
      </p:sp>
      <p:sp>
        <p:nvSpPr>
          <p:cNvPr id="17" name="Callout: Double Bent Line 16">
            <a:extLst>
              <a:ext uri="{FF2B5EF4-FFF2-40B4-BE49-F238E27FC236}">
                <a16:creationId xmlns:a16="http://schemas.microsoft.com/office/drawing/2014/main" id="{56860BBE-853B-4F2B-9C57-7BC3AB421DE8}"/>
              </a:ext>
            </a:extLst>
          </p:cNvPr>
          <p:cNvSpPr/>
          <p:nvPr/>
        </p:nvSpPr>
        <p:spPr>
          <a:xfrm>
            <a:off x="5208016" y="5823856"/>
            <a:ext cx="2046514" cy="892630"/>
          </a:xfrm>
          <a:prstGeom prst="borderCallout3">
            <a:avLst>
              <a:gd name="adj1" fmla="val 46799"/>
              <a:gd name="adj2" fmla="val -1950"/>
              <a:gd name="adj3" fmla="val 48018"/>
              <a:gd name="adj4" fmla="val -25710"/>
              <a:gd name="adj5" fmla="val -389587"/>
              <a:gd name="adj6" fmla="val -22518"/>
              <a:gd name="adj7" fmla="val -488631"/>
              <a:gd name="adj8" fmla="val 7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 Test Connection before creating resource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108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399B6-65BB-4526-8382-72F5EA1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" y="994136"/>
            <a:ext cx="10827306" cy="3606985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C2DED077-ACDA-4DF9-94F5-0A68D778AAD9}"/>
              </a:ext>
            </a:extLst>
          </p:cNvPr>
          <p:cNvSpPr/>
          <p:nvPr/>
        </p:nvSpPr>
        <p:spPr>
          <a:xfrm>
            <a:off x="3620029" y="3708491"/>
            <a:ext cx="2046514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539"/>
              <a:gd name="adj6" fmla="val -16135"/>
              <a:gd name="adj7" fmla="val -54486"/>
              <a:gd name="adj8" fmla="val -16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successfully created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2636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6D132-9B95-4FB7-83D6-FAA669D7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4" y="646706"/>
            <a:ext cx="10833657" cy="3365673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5456F873-E994-4F4F-BFAB-CFFC15D811B0}"/>
              </a:ext>
            </a:extLst>
          </p:cNvPr>
          <p:cNvSpPr/>
          <p:nvPr/>
        </p:nvSpPr>
        <p:spPr>
          <a:xfrm>
            <a:off x="7745715" y="2536370"/>
            <a:ext cx="2046514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539"/>
              <a:gd name="adj6" fmla="val -16135"/>
              <a:gd name="adj7" fmla="val -110583"/>
              <a:gd name="adj8" fmla="val 132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new rule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667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8265-AEA9-4273-A557-F8CA3B292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8" y="296495"/>
            <a:ext cx="7663543" cy="5205632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BB2E0D60-2D5B-44FC-95C0-970D6A56BAA6}"/>
              </a:ext>
            </a:extLst>
          </p:cNvPr>
          <p:cNvSpPr/>
          <p:nvPr/>
        </p:nvSpPr>
        <p:spPr>
          <a:xfrm>
            <a:off x="7170761" y="2035629"/>
            <a:ext cx="2680811" cy="204651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95"/>
              <a:gd name="adj6" fmla="val -16947"/>
              <a:gd name="adj7" fmla="val -21323"/>
              <a:gd name="adj8" fmla="val -5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Provide Rule Condition ( currently set to send all messages). If required to filer user where clause e.g. filter topics being bridged</a:t>
            </a:r>
            <a:endParaRPr lang="en-150" dirty="0"/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542456FA-3857-4F4B-9915-5F58C1665775}"/>
              </a:ext>
            </a:extLst>
          </p:cNvPr>
          <p:cNvSpPr/>
          <p:nvPr/>
        </p:nvSpPr>
        <p:spPr>
          <a:xfrm>
            <a:off x="6953047" y="5050369"/>
            <a:ext cx="2539295" cy="90351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750"/>
              <a:gd name="adj6" fmla="val -52574"/>
              <a:gd name="adj7" fmla="val -8688"/>
              <a:gd name="adj8" fmla="val -1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Action Handler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427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2801DD-1596-48E1-9F2F-9E93C427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76" y="911095"/>
            <a:ext cx="4826248" cy="5035809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516CF47C-4394-4465-8EE3-6204B7E75A8B}"/>
              </a:ext>
            </a:extLst>
          </p:cNvPr>
          <p:cNvSpPr/>
          <p:nvPr/>
        </p:nvSpPr>
        <p:spPr>
          <a:xfrm>
            <a:off x="1435505" y="2841170"/>
            <a:ext cx="2247371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929"/>
              <a:gd name="adj6" fmla="val -17103"/>
              <a:gd name="adj7" fmla="val -89851"/>
              <a:gd name="adj8" fmla="val 114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 Select Data bridge to MQTT broker</a:t>
            </a:r>
            <a:endParaRPr lang="en-150" dirty="0"/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15E97A2F-2638-4EDE-9704-F4154730343E}"/>
              </a:ext>
            </a:extLst>
          </p:cNvPr>
          <p:cNvSpPr/>
          <p:nvPr/>
        </p:nvSpPr>
        <p:spPr>
          <a:xfrm>
            <a:off x="7554688" y="3178628"/>
            <a:ext cx="2247371" cy="8926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539"/>
              <a:gd name="adj6" fmla="val -16135"/>
              <a:gd name="adj7" fmla="val -115461"/>
              <a:gd name="adj8" fmla="val -16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 Select Resource ( id should match the one you created earlier) </a:t>
            </a:r>
            <a:endParaRPr lang="en-150" dirty="0"/>
          </a:p>
        </p:txBody>
      </p:sp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EA5AED02-5B39-4BA4-A247-8B6E81280908}"/>
              </a:ext>
            </a:extLst>
          </p:cNvPr>
          <p:cNvSpPr/>
          <p:nvPr/>
        </p:nvSpPr>
        <p:spPr>
          <a:xfrm>
            <a:off x="3995057" y="4778829"/>
            <a:ext cx="2797629" cy="11680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9424"/>
              <a:gd name="adj6" fmla="val -3684"/>
              <a:gd name="adj7" fmla="val -73524"/>
              <a:gd name="adj8" fmla="val 2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 Set the payload template to ${payload} to have just the message sent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4645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44B19-85FB-4193-B9CA-9D47E2E3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8" y="1819192"/>
            <a:ext cx="10751103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75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KRISHNAN Ashwin OBS/S EUR</dc:creator>
  <cp:lastModifiedBy>KRISHNAN Ashwin OBS/S EUR</cp:lastModifiedBy>
  <cp:revision>7</cp:revision>
  <dcterms:created xsi:type="dcterms:W3CDTF">2022-04-11T12:09:36Z</dcterms:created>
  <dcterms:modified xsi:type="dcterms:W3CDTF">2022-04-11T13:39:58Z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2022-04-11T13:39:58Z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4cfb99e8-caab-4956-bf12-214df7dd2435</vt:lpwstr>
  </property>
  <property fmtid="{D5CDD505-2E9C-101B-9397-08002B2CF9AE}" pid="8" name="MSIP_Label_e6c818a6-e1a0-4a6e-a969-20d857c5dc62_ContentBits">
    <vt:lpwstr>2</vt:lpwstr>
  </property>
</Properties>
</file>