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6" r:id="rId4"/>
    <p:sldId id="257" r:id="rId5"/>
    <p:sldId id="261" r:id="rId6"/>
    <p:sldId id="258" r:id="rId7"/>
    <p:sldId id="259" r:id="rId8"/>
    <p:sldId id="297" r:id="rId9"/>
    <p:sldId id="296" r:id="rId10"/>
    <p:sldId id="272" r:id="rId11"/>
    <p:sldId id="273" r:id="rId12"/>
    <p:sldId id="262" r:id="rId13"/>
    <p:sldId id="264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63" r:id="rId24"/>
    <p:sldId id="307" r:id="rId25"/>
    <p:sldId id="308" r:id="rId26"/>
    <p:sldId id="309" r:id="rId27"/>
    <p:sldId id="310" r:id="rId28"/>
    <p:sldId id="318" r:id="rId29"/>
    <p:sldId id="311" r:id="rId30"/>
    <p:sldId id="312" r:id="rId31"/>
    <p:sldId id="313" r:id="rId32"/>
    <p:sldId id="314" r:id="rId33"/>
    <p:sldId id="315" r:id="rId34"/>
    <p:sldId id="316" r:id="rId35"/>
    <p:sldId id="319" r:id="rId36"/>
    <p:sldId id="317" r:id="rId37"/>
    <p:sldId id="26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érémy Vandermoeten Kerckhove" initials="JVK" lastIdx="1" clrIdx="0">
    <p:extLst>
      <p:ext uri="{19B8F6BF-5375-455C-9EA6-DF929625EA0E}">
        <p15:presenceInfo xmlns:p15="http://schemas.microsoft.com/office/powerpoint/2012/main" userId="87d41ac0f8e908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738" autoAdjust="0"/>
  </p:normalViewPr>
  <p:slideViewPr>
    <p:cSldViewPr snapToGrid="0">
      <p:cViewPr varScale="1">
        <p:scale>
          <a:sx n="64" d="100"/>
          <a:sy n="64" d="100"/>
        </p:scale>
        <p:origin x="90" y="266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8CB89-4CBE-41B9-97B7-B1699714351B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C2306-5D23-4413-9C55-F8D7FBDA1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26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281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82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Prix</a:t>
            </a:r>
          </a:p>
          <a:p>
            <a:r>
              <a:rPr lang="fr-FR" dirty="0"/>
              <a:t>Poids</a:t>
            </a:r>
          </a:p>
          <a:p>
            <a:r>
              <a:rPr lang="fr-FR" dirty="0"/>
              <a:t>Référence du produit</a:t>
            </a:r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861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Texte alternatif correspondant à la balise ALT en HTML, permet d’afficher un texte si l’image ne se charge pas.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124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95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893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772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435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71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MONTRER LE TABLEAU SUR LE SITE ET LA DIFFERENCE ENTRE CETTE CATEGORIE ET LES AUTRES AU NIVEAU DE L’AFFICHAGE DES DONNEES.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86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30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</a:t>
            </a:r>
            <a:r>
              <a:rPr lang="fr-FR" baseline="0" dirty="0"/>
              <a:t> présenter brièvement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08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une démonstration des types de livraison proposés.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3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888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une démonstration des différentes </a:t>
            </a:r>
            <a:r>
              <a:rPr lang="fr-FR" dirty="0" err="1"/>
              <a:t>titlebar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370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POURQUOI L’UTILISATION DE IMPORTANT DANS CE CAS PRECIS.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500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632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Démonstration des nouveaux boutons.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54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4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28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Mode 83: organisme de formation dans</a:t>
            </a:r>
            <a:r>
              <a:rPr lang="fr-FR" baseline="0" dirty="0"/>
              <a:t> le var.</a:t>
            </a:r>
          </a:p>
          <a:p>
            <a:endParaRPr lang="fr-FR" baseline="0" dirty="0"/>
          </a:p>
          <a:p>
            <a:r>
              <a:rPr lang="fr-FR" baseline="0" dirty="0"/>
              <a:t>Grande école du numérique: Dépose un label sur les formations. Mis en place par le gouvernement français en 2015. Objectif: Proposer des méthodes pédagogiques et innovantes, prioritairement à des personnes éloignées de l’emploi.</a:t>
            </a:r>
          </a:p>
          <a:p>
            <a:endParaRPr lang="fr-FR" baseline="0" dirty="0"/>
          </a:p>
          <a:p>
            <a:r>
              <a:rPr lang="fr-FR" baseline="0" dirty="0"/>
              <a:t>CAVEM : Communauté d’agglomération Var Esterel Méditerranée. 110k habitants 5 communes.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/>
              <a:t>Les adrets de </a:t>
            </a:r>
            <a:r>
              <a:rPr lang="fr-FR" baseline="0" dirty="0" err="1"/>
              <a:t>l’esterel</a:t>
            </a:r>
            <a:endParaRPr lang="fr-F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/>
              <a:t>Fréjus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/>
              <a:t>Puget sur Argens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/>
              <a:t>Roquebrune sur Argens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/>
              <a:t>Saint Raphael</a:t>
            </a:r>
          </a:p>
          <a:p>
            <a:endParaRPr lang="fr-FR" baseline="0" dirty="0"/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39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Maquette rédigée</a:t>
            </a:r>
            <a:r>
              <a:rPr lang="fr-FR" baseline="0" dirty="0"/>
              <a:t> en Français ou anglais</a:t>
            </a:r>
          </a:p>
          <a:p>
            <a:r>
              <a:rPr lang="fr-FR" baseline="0" dirty="0"/>
              <a:t>Sans faute</a:t>
            </a:r>
          </a:p>
          <a:p>
            <a:r>
              <a:rPr lang="fr-FR" baseline="0" dirty="0"/>
              <a:t>Maquette prend en compte spécificités fonctionnelles décrites dans les scénarios</a:t>
            </a:r>
          </a:p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780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Productions sprint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87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83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73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2306-5D23-4413-9C55-F8D7FBDA1ED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8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05B9-41C9-4D53-889D-DF8C0C5B95E5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736-6ED2-4822-8878-1F282C11C23C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D5E6-3209-4079-AFDB-034743B443D2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F6F3-4D34-4EEC-9644-71450C426C9A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AB3-6CB4-449C-B9FE-DC82BB1D3AB8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4448-7E7B-4F20-B9C3-368720302B7A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9BF4-1233-461E-9D2F-62E3FDA87A0F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9D48-527F-49AF-9B77-F0B2E8854D24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4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VANDERMOETEN KERCKHOVE Jérémy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DB39-1EA6-469E-A7F5-01F33A2BF20B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4E4-713C-4B33-A453-6E712E9A4544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DC2F-A7D6-4E5B-BE9F-AA581C425AB8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F58E-9C6B-493D-9D24-A793B3EB84BC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79ED-1ECA-41FE-9A80-B8546D8CDC3B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361D-680D-409C-BE0D-C8FFA6B350EE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3D6E-24FA-4376-BB14-7B2906C65586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10B0-C026-4CEB-AD4A-A07C34EBDAB7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70467" y="566669"/>
            <a:ext cx="8796850" cy="1223494"/>
          </a:xfrm>
        </p:spPr>
        <p:txBody>
          <a:bodyPr>
            <a:normAutofit/>
          </a:bodyPr>
          <a:lstStyle/>
          <a:p>
            <a:r>
              <a:rPr lang="fr-FR" sz="7200" b="1" dirty="0"/>
              <a:t>Stage en entreprise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43155" y="2693801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dirty="0"/>
              <a:t>DWWM session 2020/2021</a:t>
            </a:r>
            <a:endParaRPr lang="fr-FR" sz="3200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084768" y="1557661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68" y="4115466"/>
            <a:ext cx="2874148" cy="10729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57" y="4113277"/>
            <a:ext cx="2675619" cy="11466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190" y="4113277"/>
            <a:ext cx="1265348" cy="1499954"/>
          </a:xfrm>
          <a:prstGeom prst="rect">
            <a:avLst/>
          </a:prstGeom>
        </p:spPr>
      </p:pic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10209212" y="5525038"/>
            <a:ext cx="1298684" cy="975795"/>
          </a:xfrm>
        </p:spPr>
        <p:txBody>
          <a:bodyPr/>
          <a:lstStyle/>
          <a:p>
            <a:fld id="{4E46945B-05F4-4C53-96B5-6E9B0DE1A608}" type="datetime1">
              <a:rPr lang="fr-FR" sz="1400" smtClean="0"/>
              <a:t>27/11/2020</a:t>
            </a:fld>
            <a:endParaRPr lang="en-US" sz="1400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70468" y="5525038"/>
            <a:ext cx="8238743" cy="975896"/>
          </a:xfrm>
        </p:spPr>
        <p:txBody>
          <a:bodyPr/>
          <a:lstStyle/>
          <a:p>
            <a:r>
              <a:rPr lang="en-US" sz="1600" dirty="0"/>
              <a:t>VANDERMOETEN KERCKHOVE Jérémy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1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8113877" cy="128089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Installation du plugin </a:t>
            </a:r>
            <a:r>
              <a:rPr lang="fr-FR" sz="3200" b="1" dirty="0" err="1"/>
              <a:t>WooCommerce</a:t>
            </a:r>
            <a:endParaRPr lang="fr-FR" sz="32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83956" y="2133600"/>
            <a:ext cx="5610696" cy="3777622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Rubrique Extension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Diverses informations sur l’entreprise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endParaRPr lang="fr-FR" dirty="0">
              <a:solidFill>
                <a:srgbClr val="000000"/>
              </a:solidFill>
            </a:endParaRPr>
          </a:p>
          <a:p>
            <a:endParaRPr lang="fr-FR" dirty="0">
              <a:solidFill>
                <a:srgbClr val="000000"/>
              </a:solidFill>
            </a:endParaRPr>
          </a:p>
          <a:p>
            <a:endParaRPr lang="fr-FR" b="1" dirty="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VANDERMOETEN KERCKHOVE Jérémy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1710B0-C026-4CEB-AD4A-A07C34EBDAB7}" type="datetime1">
              <a:rPr lang="fr-FR" smtClean="0"/>
              <a:pPr>
                <a:spcAft>
                  <a:spcPts val="600"/>
                </a:spcAft>
              </a:pPr>
              <a:t>27/11/2020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2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fr-FR" b="1" dirty="0"/>
              <a:t>Configuration des pages E-commerce</a:t>
            </a:r>
            <a:endParaRPr lang="fr-FR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fr-FR" dirty="0"/>
              <a:t>Création de page WORDPRESS</a:t>
            </a:r>
          </a:p>
          <a:p>
            <a:endParaRPr lang="fr-FR" dirty="0"/>
          </a:p>
          <a:p>
            <a:r>
              <a:rPr lang="fr-FR" dirty="0"/>
              <a:t>Utilisation de </a:t>
            </a:r>
            <a:r>
              <a:rPr lang="fr-FR" b="1" dirty="0" err="1"/>
              <a:t>shortcodes</a:t>
            </a:r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DAB1DE9-5901-4874-BF23-903A6672D9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68145" y="3614279"/>
            <a:ext cx="5451627" cy="17717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6591720-8AE0-4683-9B32-C93E39CC8E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8220" y="1757687"/>
            <a:ext cx="5451627" cy="1117583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VANDERMOETEN KERCKHOVE Jérémy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1710B0-C026-4CEB-AD4A-A07C34EBDAB7}" type="datetime1">
              <a:rPr lang="fr-FR" smtClean="0"/>
              <a:pPr>
                <a:spcAft>
                  <a:spcPts val="600"/>
                </a:spcAft>
              </a:pPr>
              <a:t>27/11/2020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3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Ajout de nouveaux produits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7388" y="1642954"/>
            <a:ext cx="5312720" cy="3777622"/>
          </a:xfrm>
        </p:spPr>
        <p:txBody>
          <a:bodyPr/>
          <a:lstStyle/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	↓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Produits simples :</a:t>
            </a:r>
          </a:p>
          <a:p>
            <a:pPr marL="1371600" lvl="3" indent="0">
              <a:buNone/>
            </a:pPr>
            <a:r>
              <a:rPr lang="fr-FR" dirty="0">
                <a:sym typeface="Wingdings" panose="05000000000000000000" pitchFamily="2" charset="2"/>
              </a:rPr>
              <a:t>Produits uniques </a:t>
            </a:r>
          </a:p>
          <a:p>
            <a:pPr marL="1371600" lvl="3" indent="0">
              <a:buNone/>
            </a:pPr>
            <a:r>
              <a:rPr lang="fr-FR" dirty="0">
                <a:sym typeface="Wingdings" panose="05000000000000000000" pitchFamily="2" charset="2"/>
              </a:rPr>
              <a:t>Données de produit pour un seul produit</a:t>
            </a:r>
          </a:p>
          <a:p>
            <a:pPr lvl="2"/>
            <a:endParaRPr lang="fr-FR" dirty="0">
              <a:sym typeface="Wingdings" panose="05000000000000000000" pitchFamily="2" charset="2"/>
            </a:endParaRPr>
          </a:p>
          <a:p>
            <a:pPr lvl="2"/>
            <a:endParaRPr lang="fr-FR" dirty="0">
              <a:sym typeface="Wingdings" panose="05000000000000000000" pitchFamily="2" charset="2"/>
            </a:endParaRPr>
          </a:p>
          <a:p>
            <a:pPr lvl="2"/>
            <a:r>
              <a:rPr lang="fr-FR" dirty="0">
                <a:sym typeface="Wingdings" panose="05000000000000000000" pitchFamily="2" charset="2"/>
              </a:rPr>
              <a:t>Produits variables :</a:t>
            </a:r>
          </a:p>
          <a:p>
            <a:pPr marL="1371600" lvl="3" indent="0">
              <a:buNone/>
            </a:pPr>
            <a:r>
              <a:rPr lang="fr-FR" dirty="0">
                <a:sym typeface="Wingdings" panose="05000000000000000000" pitchFamily="2" charset="2"/>
              </a:rPr>
              <a:t>Plusieurs références pour un même produit</a:t>
            </a:r>
          </a:p>
          <a:p>
            <a:pPr marL="1371600" lvl="3" indent="0">
              <a:buNone/>
            </a:pPr>
            <a:r>
              <a:rPr lang="fr-FR" dirty="0">
                <a:sym typeface="Wingdings" panose="05000000000000000000" pitchFamily="2" charset="2"/>
              </a:rPr>
              <a:t>Création d’attributs</a:t>
            </a:r>
          </a:p>
          <a:p>
            <a:pPr marL="1371600" lvl="3" indent="0">
              <a:buNone/>
            </a:pPr>
            <a:r>
              <a:rPr lang="fr-FR" dirty="0">
                <a:sym typeface="Wingdings" panose="05000000000000000000" pitchFamily="2" charset="2"/>
              </a:rPr>
              <a:t>Choix d’attributs utilisables pour les variations</a:t>
            </a:r>
          </a:p>
          <a:p>
            <a:pPr marL="1371600" lvl="3" indent="0">
              <a:buNone/>
            </a:pPr>
            <a:r>
              <a:rPr lang="fr-FR" dirty="0">
                <a:sym typeface="Wingdings" panose="05000000000000000000" pitchFamily="2" charset="2"/>
              </a:rPr>
              <a:t>Données pour les différents attributs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291387" y="6328891"/>
            <a:ext cx="7619999" cy="365125"/>
          </a:xfrm>
        </p:spPr>
        <p:txBody>
          <a:bodyPr/>
          <a:lstStyle/>
          <a:p>
            <a:r>
              <a:rPr lang="en-US" dirty="0"/>
              <a:t>VANDERMOETEN KERCKHOVE Jérémy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3901562-2DE7-4480-929D-8D35035788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71999" y="1964056"/>
            <a:ext cx="6076845" cy="335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54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Optimisation des images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8300" y="2125693"/>
            <a:ext cx="4916612" cy="269288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Outil </a:t>
            </a:r>
            <a:r>
              <a:rPr lang="fr-FR" b="1" dirty="0" err="1"/>
              <a:t>Squoosh</a:t>
            </a:r>
            <a:endParaRPr lang="fr-FR" b="1" dirty="0"/>
          </a:p>
          <a:p>
            <a:endParaRPr lang="fr-FR" b="1" dirty="0"/>
          </a:p>
          <a:p>
            <a:r>
              <a:rPr lang="fr-FR" dirty="0"/>
              <a:t>Proposé par google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Permet un chargement plus rapide des pages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2" name="Picture 4" descr="Squoosh">
            <a:extLst>
              <a:ext uri="{FF2B5EF4-FFF2-40B4-BE49-F238E27FC236}">
                <a16:creationId xmlns:a16="http://schemas.microsoft.com/office/drawing/2014/main" id="{444A5B70-7C7C-4BEE-9B61-AB43E476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85" y="1650883"/>
            <a:ext cx="1577890" cy="157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0F86AC5-20DD-40D7-AC1E-6565841922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45695" y="3629228"/>
            <a:ext cx="2928870" cy="14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7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110E1-DD89-42C7-A346-EDB3C68E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Ajout de nouvelle caractéristique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314658-F785-475E-8945-1291702E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Par le code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Par un plugin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30D1EF-0E69-43DC-B4F0-A6E8601E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10EB19-9BCA-4258-9BD3-BFF650CB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99A97D-7018-481D-BA33-E91C2010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3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3067E-D1F8-4544-B4DD-8AE14E5E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Nouvelle caractéristique par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3DFADB-36CC-4589-A506-329E0006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b="1" dirty="0" err="1"/>
              <a:t>Functions.php</a:t>
            </a:r>
            <a:endParaRPr lang="fr-FR" b="1" dirty="0"/>
          </a:p>
          <a:p>
            <a:endParaRPr lang="fr-FR" b="1" dirty="0"/>
          </a:p>
          <a:p>
            <a:r>
              <a:rPr lang="fr-FR" dirty="0"/>
              <a:t>Utilisation de </a:t>
            </a:r>
            <a:r>
              <a:rPr lang="fr-FR" dirty="0" err="1"/>
              <a:t>Hooks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53B64-A1AD-47F2-A59E-FA24DB82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D80439-9953-4D46-9142-C19B64A3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E0B61E-DB43-48B9-ABF5-26B38085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5A778D-A9EF-4A41-A9CE-E0B2D3B564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1562" y="5125479"/>
            <a:ext cx="8688876" cy="2304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0F4FB07-E8FD-4774-8F21-4B7B39C5D4B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73567" y="2057400"/>
            <a:ext cx="46297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8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EE8D-8A48-4129-B217-12883A5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Sauvegarder les données par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75735-ADF7-43D4-9745-2B9D8944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Nouvelle fonction intégrée dans un Hook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A2B0F5-A7B9-49FA-B906-B08CD83D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6679B-70F3-49B8-82D4-6476BE2C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63EBFB-4EBD-4AF0-811A-B893BC41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372DD5-A4BE-47F1-AFA6-CF9EA1E0B3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9212" y="2814637"/>
            <a:ext cx="6636850" cy="209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3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8F14F-F86D-4505-BF84-E121CA23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Ajout de données par un plugin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593C6-CD48-4B07-9F8C-B3150045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Installation du plugin </a:t>
            </a:r>
            <a:r>
              <a:rPr lang="fr-FR" b="1" dirty="0"/>
              <a:t>ACF ADVANCED CUSTOM FIELD</a:t>
            </a:r>
          </a:p>
          <a:p>
            <a:endParaRPr lang="fr-FR" b="1" dirty="0"/>
          </a:p>
          <a:p>
            <a:r>
              <a:rPr lang="fr-FR" dirty="0"/>
              <a:t>Permet d’ajouter des groupes de champs</a:t>
            </a:r>
          </a:p>
          <a:p>
            <a:endParaRPr lang="fr-FR" dirty="0"/>
          </a:p>
          <a:p>
            <a:r>
              <a:rPr lang="fr-FR" dirty="0"/>
              <a:t>Intègre une logique conditionnelle :</a:t>
            </a:r>
          </a:p>
          <a:p>
            <a:pPr lvl="1"/>
            <a:r>
              <a:rPr lang="fr-FR" dirty="0"/>
              <a:t>Permet d’afficher les champs lors d’un check de bouton radio. </a:t>
            </a:r>
          </a:p>
          <a:p>
            <a:endParaRPr lang="fr-FR" dirty="0"/>
          </a:p>
          <a:p>
            <a:endParaRPr lang="fr-FR" dirty="0"/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D2D31-2936-4DDF-A112-D0C61F72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1C3DF5-DB16-4A5F-B610-BDC7E185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99AA01-2ABC-40D9-956B-F18B6EFA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3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6EA9C-1690-48AB-BA49-B16EA932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Ajout de données par un plugin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55470-72E5-4885-BF92-A8B774D2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B370C1-6499-442A-B43F-3E4F274F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EE4304-BBEF-4DAA-98C4-DA92F966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268AB31-35BA-4C5F-A2EF-22D242259A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23" y="2416484"/>
            <a:ext cx="8915400" cy="20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8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EB0B3-86E8-43E5-8C43-6AC1BD0F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Affichage de ces données dans la description du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A2E89-CBC3-4DA5-8595-0A542260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295400"/>
          </a:xfrm>
        </p:spPr>
        <p:txBody>
          <a:bodyPr/>
          <a:lstStyle/>
          <a:p>
            <a:r>
              <a:rPr lang="fr-FR" dirty="0"/>
              <a:t>Modification des fichiers </a:t>
            </a:r>
            <a:r>
              <a:rPr lang="fr-FR" b="1" dirty="0" err="1"/>
              <a:t>template</a:t>
            </a:r>
            <a:r>
              <a:rPr lang="fr-FR" dirty="0"/>
              <a:t> </a:t>
            </a:r>
            <a:r>
              <a:rPr lang="fr-FR" dirty="0" err="1"/>
              <a:t>WooCommerce</a:t>
            </a:r>
            <a:endParaRPr lang="fr-FR" dirty="0"/>
          </a:p>
          <a:p>
            <a:pPr lvl="1"/>
            <a:r>
              <a:rPr lang="fr-FR" dirty="0"/>
              <a:t>Téléchargement du fichier</a:t>
            </a:r>
          </a:p>
          <a:p>
            <a:pPr lvl="1"/>
            <a:r>
              <a:rPr lang="fr-FR" dirty="0"/>
              <a:t>Création de la même arborescence de fichier dans le thème enfant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B858D-31B6-434A-9967-7144C773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E9038-7B5D-4B72-9F0B-D6D66E73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0386B-2A85-45DD-8296-1C828912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8F6A09-99F6-4E29-ADCE-8192AECFB1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87" y="3537833"/>
            <a:ext cx="3301518" cy="4793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FED527-CABF-48F8-8DDB-7E2148573B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46912" y="3537833"/>
            <a:ext cx="3818349" cy="40787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05DC2C5-78E2-4E47-ADBB-05ED9230EB4B}"/>
              </a:ext>
            </a:extLst>
          </p:cNvPr>
          <p:cNvSpPr txBox="1"/>
          <p:nvPr/>
        </p:nvSpPr>
        <p:spPr>
          <a:xfrm>
            <a:off x="2143787" y="4115755"/>
            <a:ext cx="348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Arborescence des fichiers dans le plugin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D112A1-AFA3-4939-9051-B72FFD2724CC}"/>
              </a:ext>
            </a:extLst>
          </p:cNvPr>
          <p:cNvSpPr txBox="1"/>
          <p:nvPr/>
        </p:nvSpPr>
        <p:spPr>
          <a:xfrm>
            <a:off x="7046912" y="4054537"/>
            <a:ext cx="3977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Arborescence des fichiers dans le thème enfant</a:t>
            </a:r>
          </a:p>
        </p:txBody>
      </p:sp>
    </p:spTree>
    <p:extLst>
      <p:ext uri="{BB962C8B-B14F-4D97-AF65-F5344CB8AC3E}">
        <p14:creationId xmlns:p14="http://schemas.microsoft.com/office/powerpoint/2010/main" val="162877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6824" y="51246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PRÉSENTATION PERSONNELLE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VANDERMOETEN KERCKHOVE Jérémy</a:t>
            </a:r>
          </a:p>
          <a:p>
            <a:endParaRPr lang="fr-FR" dirty="0"/>
          </a:p>
          <a:p>
            <a:r>
              <a:rPr lang="fr-FR" dirty="0"/>
              <a:t>25 ans</a:t>
            </a:r>
          </a:p>
          <a:p>
            <a:endParaRPr lang="fr-FR" dirty="0"/>
          </a:p>
          <a:p>
            <a:r>
              <a:rPr lang="fr-FR" dirty="0"/>
              <a:t>Reconversion Professionnelle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3707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12B4EF-9B52-4A4D-B092-654A4E6E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b="1" dirty="0"/>
              <a:t>Codage des données du produit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871FA21-E24A-4CE3-8267-BB01F498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b="1" dirty="0"/>
              <a:t>Code HTML du tableau</a:t>
            </a: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201AD6-C175-4C2A-AB77-DD1ABE14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844" y="640080"/>
            <a:ext cx="3978975" cy="5252773"/>
          </a:xfrm>
          <a:prstGeom prst="rect">
            <a:avLst/>
          </a:pr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784DAE-C9F2-4463-91E7-F32B8380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90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93E10-6446-48FC-A036-BB0A8307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VANDERMOETEN KERCKHOVE Jérémy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EAF48F-75DF-4586-829B-37DB607E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1710B0-C026-4CEB-AD4A-A07C34EBDAB7}" type="datetime1">
              <a:rPr lang="fr-FR" smtClean="0"/>
              <a:pPr>
                <a:spcAft>
                  <a:spcPts val="600"/>
                </a:spcAft>
              </a:pPr>
              <a:t>27/11/2020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9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C390F-C20D-4A87-A673-D1E25FAB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/>
              <a:t>Codage des données du produit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4C1626-2BC5-4113-A2B0-B1944AC6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C89CFA-203C-4F05-ABD7-F6C804CC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F53BA-1C23-4106-908F-7A387570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F761953-F137-4A4D-88EC-C2F0923C50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71" y="1511799"/>
            <a:ext cx="3832067" cy="4185616"/>
          </a:xfrm>
          <a:prstGeom prst="rect">
            <a:avLst/>
          </a:prstGeom>
        </p:spPr>
      </p:pic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F999139D-827F-4BCE-BA83-264C570C53A9}"/>
              </a:ext>
            </a:extLst>
          </p:cNvPr>
          <p:cNvSpPr txBox="1">
            <a:spLocks/>
          </p:cNvSpPr>
          <p:nvPr/>
        </p:nvSpPr>
        <p:spPr>
          <a:xfrm>
            <a:off x="1129871" y="1718211"/>
            <a:ext cx="3231114" cy="64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Code CSS du tableau</a:t>
            </a:r>
          </a:p>
        </p:txBody>
      </p:sp>
    </p:spTree>
    <p:extLst>
      <p:ext uri="{BB962C8B-B14F-4D97-AF65-F5344CB8AC3E}">
        <p14:creationId xmlns:p14="http://schemas.microsoft.com/office/powerpoint/2010/main" val="2989660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BDC10-CDFE-4A72-9F14-33092D46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Condition d’affichage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48D4F-788B-4346-A3A7-725873D2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547447"/>
            <a:ext cx="8915400" cy="3777622"/>
          </a:xfrm>
        </p:spPr>
        <p:txBody>
          <a:bodyPr/>
          <a:lstStyle/>
          <a:p>
            <a:r>
              <a:rPr lang="fr-FR" dirty="0"/>
              <a:t>Les données s’affichent lors d’une certaine catégorie de produits</a:t>
            </a:r>
          </a:p>
          <a:p>
            <a:r>
              <a:rPr lang="fr-FR" dirty="0"/>
              <a:t>Création de nouvelle catégorie dans </a:t>
            </a:r>
            <a:r>
              <a:rPr lang="fr-FR" dirty="0" err="1"/>
              <a:t>WooCommerce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44559C-A173-4AA2-93C8-8478C3AE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D72338-44E0-476B-9C75-B92C86DB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48FC1-E91B-47AA-B16C-B197B7F6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9B36BE-3D91-4C3E-8D6A-788C36E37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90" y="2425467"/>
            <a:ext cx="6497381" cy="35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4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35936"/>
            <a:ext cx="8911687" cy="1197629"/>
          </a:xfrm>
        </p:spPr>
        <p:txBody>
          <a:bodyPr/>
          <a:lstStyle/>
          <a:p>
            <a:pPr algn="ctr"/>
            <a:r>
              <a:rPr lang="fr-FR" b="1" dirty="0"/>
              <a:t>Différencier les produits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38D7C8A-629F-4731-AEDA-47304BFD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catégorie de produits : </a:t>
            </a:r>
          </a:p>
          <a:p>
            <a:pPr marL="457200" lvl="1" indent="0">
              <a:buNone/>
            </a:pPr>
            <a:r>
              <a:rPr lang="fr-FR" dirty="0"/>
              <a:t>Création de produits grâce à </a:t>
            </a:r>
            <a:r>
              <a:rPr lang="fr-FR" dirty="0" err="1"/>
              <a:t>WooCommerce</a:t>
            </a:r>
            <a:endParaRPr lang="fr-FR" dirty="0"/>
          </a:p>
          <a:p>
            <a:endParaRPr lang="fr-FR" dirty="0"/>
          </a:p>
          <a:p>
            <a:r>
              <a:rPr lang="fr-FR" dirty="0"/>
              <a:t>Par marque : </a:t>
            </a:r>
          </a:p>
          <a:p>
            <a:pPr marL="457200" lvl="1" indent="0">
              <a:buNone/>
            </a:pPr>
            <a:r>
              <a:rPr lang="fr-FR" dirty="0"/>
              <a:t>Ajout d’un nouveau plugin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			</a:t>
            </a:r>
          </a:p>
          <a:p>
            <a:pPr marL="457200" lvl="1" indent="0">
              <a:buNone/>
            </a:pPr>
            <a:r>
              <a:rPr lang="fr-FR" b="1" dirty="0"/>
              <a:t>					Génération de nouvelles pages</a:t>
            </a:r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804924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FF2ED-5C1C-4DBB-B458-712CA389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Configuration des méthodes de livraison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D0A6C0-557B-4422-8D81-96B1EBFE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Différentes contraintes :</a:t>
            </a:r>
          </a:p>
          <a:p>
            <a:pPr lvl="1"/>
            <a:r>
              <a:rPr lang="fr-FR" dirty="0"/>
              <a:t>Plusieurs pays de livraison</a:t>
            </a:r>
          </a:p>
          <a:p>
            <a:pPr lvl="1"/>
            <a:r>
              <a:rPr lang="fr-FR" dirty="0"/>
              <a:t>Plusieurs méthodes de livraison</a:t>
            </a:r>
          </a:p>
          <a:p>
            <a:pPr lvl="1"/>
            <a:r>
              <a:rPr lang="fr-FR" dirty="0"/>
              <a:t>Produits demandant l’utilisation d’un certain transporteur</a:t>
            </a:r>
          </a:p>
          <a:p>
            <a:pPr lvl="1"/>
            <a:r>
              <a:rPr lang="fr-FR" dirty="0"/>
              <a:t>Tarifs différents selon la zone de livraison et le poids du colis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BE775-EC9B-41D7-8381-CF5C2F2D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4DDE87-CF31-4076-A277-E3F7C7DE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BE8A9-52F3-4EA5-85CF-AA69EF41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87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EBEFF-F62C-4189-B98D-B0A6A2ED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Utilisation d’un plugin de livraison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03649-FD0F-4E79-B29A-9B49E8C2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configurer les livraisons : </a:t>
            </a:r>
          </a:p>
          <a:p>
            <a:pPr lvl="1"/>
            <a:r>
              <a:rPr lang="fr-FR" dirty="0"/>
              <a:t>Par poids</a:t>
            </a:r>
          </a:p>
          <a:p>
            <a:pPr lvl="1"/>
            <a:r>
              <a:rPr lang="fr-FR" dirty="0"/>
              <a:t>Zone de livraison</a:t>
            </a:r>
          </a:p>
          <a:p>
            <a:pPr lvl="1"/>
            <a:r>
              <a:rPr lang="fr-FR" dirty="0"/>
              <a:t>Type de produits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6D7EBA-CA82-4720-AE1B-DC5D04E9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D6162-F31F-4B20-8E21-64CDA6ED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C3EA3B-3DD8-4E66-9D4B-BA3F3918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3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5EE3B-C9A0-403F-BE42-6AAE3955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Utilisation d’un plugin de livraison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450D6-A09D-4891-94A7-69306D12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5DC43-2207-4897-8CA0-230ACF87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25196-AF9F-4677-84E2-A5E6429C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5277F70-BE53-4981-B95F-A2A6886887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5100" y="1439836"/>
            <a:ext cx="8915400" cy="17167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0658309-FCC3-4CD9-AA09-AD22AF3570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35099" y="3609660"/>
            <a:ext cx="8915399" cy="198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89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83E67-CADA-4F64-A94F-0D685BB1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Utilisation d’un plugin de livraison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2C2413-524F-48DC-AC64-BC8518DE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7F2457-7296-4645-9F05-13DDC34B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7C269-D4D8-4F09-BE06-7501B633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160DB1-F785-45A9-8A06-82EC4DD2AE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78147" y="1532438"/>
            <a:ext cx="9141241" cy="342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4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D92CB-65A2-43DB-9928-BE61B573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Jeux d’essai sur les méthodes de livraison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AAD69-B883-4CE5-9B46-186402CE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95" y="1858401"/>
            <a:ext cx="8915400" cy="3777622"/>
          </a:xfrm>
        </p:spPr>
        <p:txBody>
          <a:bodyPr/>
          <a:lstStyle/>
          <a:p>
            <a:r>
              <a:rPr lang="fr-FR" dirty="0"/>
              <a:t>Panier sans produit chimique n’excédant pas 30 kg</a:t>
            </a:r>
          </a:p>
          <a:p>
            <a:endParaRPr lang="fr-FR" dirty="0"/>
          </a:p>
          <a:p>
            <a:r>
              <a:rPr lang="fr-FR" dirty="0"/>
              <a:t>Panier sans produit chimique excédant 30 kg</a:t>
            </a:r>
          </a:p>
          <a:p>
            <a:endParaRPr lang="fr-FR" dirty="0"/>
          </a:p>
          <a:p>
            <a:r>
              <a:rPr lang="fr-FR" dirty="0"/>
              <a:t>Panier avec produit chimique</a:t>
            </a:r>
          </a:p>
          <a:p>
            <a:endParaRPr lang="fr-FR" dirty="0"/>
          </a:p>
          <a:p>
            <a:r>
              <a:rPr lang="fr-FR" dirty="0"/>
              <a:t>Livraison vers le Luxembourg ou la Belgique sans produit chimique</a:t>
            </a:r>
          </a:p>
          <a:p>
            <a:endParaRPr lang="fr-FR" dirty="0"/>
          </a:p>
          <a:p>
            <a:r>
              <a:rPr lang="fr-FR" dirty="0"/>
              <a:t>Livraison vers le Luxembourg ou la Belgique avec produit chimique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4F661-419C-45EF-B0A2-B4E9748D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078934-C660-43BD-ABD8-692DCC8C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CAE4A7-EE19-4FC1-849C-8C506C5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DE4A58-8A35-4BD1-93FC-D63C1736AD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45316" y="1849795"/>
            <a:ext cx="3147060" cy="5549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EAA31BD-979C-42EE-BBEA-4F6F7FF104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45316" y="2624118"/>
            <a:ext cx="3737707" cy="5549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8D97B2-E899-4675-B4BB-F43AA311A10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245316" y="3408525"/>
            <a:ext cx="4380865" cy="4597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7F8CB7B-A9B1-483B-93AD-170096C8CB5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674821" y="4197494"/>
            <a:ext cx="3435110" cy="5549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3EA8068-CAC7-429F-A9D0-F8FABBDB0B5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245316" y="5483982"/>
            <a:ext cx="4204728" cy="4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2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DA402-7C6A-4275-A86C-ACA9327B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Modification de texte dans la barre de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9ECE3-7083-44D1-AE2B-2E48FD17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Doit reprendre le nom des catégories de produit et des marques</a:t>
            </a:r>
          </a:p>
          <a:p>
            <a:endParaRPr lang="fr-FR" dirty="0"/>
          </a:p>
          <a:p>
            <a:r>
              <a:rPr lang="fr-FR" dirty="0"/>
              <a:t>Adapter la phrase pour rester dans un français correct</a:t>
            </a:r>
          </a:p>
          <a:p>
            <a:endParaRPr lang="fr-FR" dirty="0"/>
          </a:p>
          <a:p>
            <a:r>
              <a:rPr lang="fr-FR" dirty="0"/>
              <a:t>Modification d’un fichier au sein du </a:t>
            </a:r>
            <a:r>
              <a:rPr lang="fr-FR" dirty="0" err="1"/>
              <a:t>template</a:t>
            </a:r>
            <a:r>
              <a:rPr lang="fr-FR" dirty="0"/>
              <a:t> </a:t>
            </a:r>
            <a:r>
              <a:rPr lang="fr-FR" dirty="0" err="1"/>
              <a:t>WooCommerce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87ABC-D436-411D-AAFF-B88BE61A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F8DE43-13D7-42BE-8FFB-88DF634C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F75FC-9913-4230-B5CA-4472732C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05222" y="147337"/>
            <a:ext cx="8911687" cy="1280890"/>
          </a:xfrm>
        </p:spPr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01509" y="1152907"/>
            <a:ext cx="8915400" cy="4805663"/>
          </a:xfrm>
        </p:spPr>
        <p:txBody>
          <a:bodyPr/>
          <a:lstStyle/>
          <a:p>
            <a:r>
              <a:rPr lang="fr-FR" dirty="0"/>
              <a:t>Présentation de la formation</a:t>
            </a:r>
          </a:p>
          <a:p>
            <a:r>
              <a:rPr lang="fr-FR" dirty="0"/>
              <a:t>Compétences à valider lors de cette présentation</a:t>
            </a:r>
          </a:p>
          <a:p>
            <a:r>
              <a:rPr lang="fr-FR" dirty="0"/>
              <a:t>Présentation de l’entreprise</a:t>
            </a:r>
          </a:p>
          <a:p>
            <a:r>
              <a:rPr lang="fr-FR" dirty="0"/>
              <a:t>Description du besoin</a:t>
            </a:r>
          </a:p>
          <a:p>
            <a:r>
              <a:rPr lang="fr-FR" dirty="0"/>
              <a:t>Technologies utilisées</a:t>
            </a:r>
          </a:p>
          <a:p>
            <a:r>
              <a:rPr lang="fr-FR" dirty="0"/>
              <a:t>Installation du plugin </a:t>
            </a:r>
            <a:r>
              <a:rPr lang="fr-FR" dirty="0" err="1"/>
              <a:t>WooCommerce</a:t>
            </a:r>
            <a:endParaRPr lang="fr-FR" dirty="0"/>
          </a:p>
          <a:p>
            <a:r>
              <a:rPr lang="fr-FR" dirty="0"/>
              <a:t>Ajout de nouvelles caractéristiques produits</a:t>
            </a:r>
          </a:p>
          <a:p>
            <a:r>
              <a:rPr lang="fr-FR" dirty="0"/>
              <a:t>Codage affichage données du produit</a:t>
            </a:r>
          </a:p>
          <a:p>
            <a:r>
              <a:rPr lang="fr-FR" dirty="0"/>
              <a:t>Configuration des méthodes de livraison</a:t>
            </a:r>
          </a:p>
          <a:p>
            <a:r>
              <a:rPr lang="fr-FR" dirty="0"/>
              <a:t>Jeu d’essai</a:t>
            </a:r>
          </a:p>
          <a:p>
            <a:r>
              <a:rPr lang="fr-FR" dirty="0"/>
              <a:t>Médias </a:t>
            </a:r>
            <a:r>
              <a:rPr lang="fr-FR" dirty="0" err="1"/>
              <a:t>Queries</a:t>
            </a:r>
            <a:endParaRPr lang="fr-FR" dirty="0"/>
          </a:p>
          <a:p>
            <a:r>
              <a:rPr lang="fr-FR" dirty="0"/>
              <a:t>Javascript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VANDERMOETEN KERCKHOVE Jérémy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26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4F2F7-D586-4015-A99C-517F179E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Modification de texte dans la barre de titre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0BACA1-39F7-4422-90B9-A751B006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0BA34-A4E3-424D-844E-8551F364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B0E9B2-06C6-4A33-ABAF-1BDD8D62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08A03E2-D21C-460F-8D85-CEC29EA848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4150" y="1905000"/>
            <a:ext cx="5557020" cy="41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24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0CBB4A-402A-4057-B219-DDC2E7F2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b="1"/>
              <a:t>Amélioration de la navigation du Dashboard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CFCB2F-CB10-40A4-96E0-78FEAC1F9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Suppression d’une catégorie inutile </a:t>
            </a:r>
          </a:p>
          <a:p>
            <a:endParaRPr lang="fr-FR" dirty="0"/>
          </a:p>
          <a:p>
            <a:r>
              <a:rPr lang="fr-FR" dirty="0"/>
              <a:t>Utilisation d’un HOOK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78B902-095D-446E-96A7-4EB0B74DC3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19543" y="1775459"/>
            <a:ext cx="6953577" cy="2982014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71BCA1-B11F-4911-8411-A5D532DB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sz="190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9C9E01-C051-4533-9F40-FAF6B452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VANDERMOETEN KERCKHOVE Jérémy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6D8A7C-BBE5-42C8-9206-F4A3EB47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1710B0-C026-4CEB-AD4A-A07C34EBDAB7}" type="datetime1">
              <a:rPr lang="fr-FR" smtClean="0"/>
              <a:pPr>
                <a:spcAft>
                  <a:spcPts val="600"/>
                </a:spcAft>
              </a:pPr>
              <a:t>27/11/2020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05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337FCF-8377-486D-B8AB-1A24FD4A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b="1"/>
              <a:t>Les médias queries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7176F7-5467-403B-93DC-1958BA51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Permet d’adapter la page aux différents types d’écrans.</a:t>
            </a:r>
          </a:p>
          <a:p>
            <a:r>
              <a:rPr lang="fr-FR" dirty="0"/>
              <a:t>Langage CSS </a:t>
            </a:r>
          </a:p>
          <a:p>
            <a:endParaRPr lang="fr-FR" dirty="0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64E873-FD01-4DE8-A1AF-448DFF8741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09865" y="640080"/>
            <a:ext cx="4372933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9AFC25-95B1-437D-A8C8-99394750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190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385A06-A217-40CC-A54B-90F1A5EB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VANDERMOETEN KERCKHOVE Jérémy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00DE16-BB3B-4502-8E76-69C02B62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1710B0-C026-4CEB-AD4A-A07C34EBDAB7}" type="datetime1">
              <a:rPr lang="fr-FR" smtClean="0"/>
              <a:pPr>
                <a:spcAft>
                  <a:spcPts val="600"/>
                </a:spcAft>
              </a:pPr>
              <a:t>27/11/2020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9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59CA-3250-45E3-9AC9-89762DFB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	Javascript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50B57C-49F6-45D2-B954-AB6CE3F8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une interaction entre le navigateur et l’utilisateur</a:t>
            </a:r>
          </a:p>
          <a:p>
            <a:endParaRPr lang="fr-FR" dirty="0"/>
          </a:p>
          <a:p>
            <a:r>
              <a:rPr lang="fr-FR" dirty="0"/>
              <a:t>Ne recharge pas la page </a:t>
            </a:r>
          </a:p>
          <a:p>
            <a:endParaRPr lang="fr-FR" dirty="0"/>
          </a:p>
          <a:p>
            <a:r>
              <a:rPr lang="fr-FR" dirty="0"/>
              <a:t>Utilisé dans le cadre d’une refonte visuelle d’un formulaire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6C29EF-D022-4972-81C2-0C00A09D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674831-B341-494A-8223-4C21A4CB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28972-B543-4BFB-AE36-E7912005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53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9A1EB-14F4-4DB1-A277-E5D85A32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Code JAVASCRIPT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8CA04-C6DA-4943-A69F-0C372B74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715" y="2501624"/>
            <a:ext cx="3835035" cy="503761"/>
          </a:xfrm>
        </p:spPr>
        <p:txBody>
          <a:bodyPr/>
          <a:lstStyle/>
          <a:p>
            <a:r>
              <a:rPr lang="fr-FR" dirty="0"/>
              <a:t>Déclaration des variables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E081BE-EFFE-4254-9D0B-8442B66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5DBED-A357-4544-8582-DB4EC0ED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VANDERMOETEN KERCKHOVE Jérémy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901020-D610-433C-8121-E1BB74B9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DE041C-1E18-4413-829E-D40A00B70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67" y="3234379"/>
            <a:ext cx="4715533" cy="1857634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BF9C696-BB2E-4C18-A4BE-E9589CB59B9E}"/>
              </a:ext>
            </a:extLst>
          </p:cNvPr>
          <p:cNvSpPr txBox="1">
            <a:spLocks/>
          </p:cNvSpPr>
          <p:nvPr/>
        </p:nvSpPr>
        <p:spPr>
          <a:xfrm>
            <a:off x="8141875" y="2445034"/>
            <a:ext cx="1994329" cy="50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Evènements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9C20192-C390-4CE7-8DA5-F87957A81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327" y="3039089"/>
            <a:ext cx="359142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7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59759-FABB-4235-83BB-661FF5FD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Recherche sur un site anglophone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41ADC0-CA6B-4251-B703-C7AA66B6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sur les évènements Javascript</a:t>
            </a:r>
          </a:p>
          <a:p>
            <a:endParaRPr lang="fr-FR" dirty="0"/>
          </a:p>
          <a:p>
            <a:r>
              <a:rPr lang="fr-FR" dirty="0"/>
              <a:t>Effectuée sur le site w3school.com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6C9E43-B274-42A6-8FBA-569F50E3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79E49-09F5-490E-9110-C255488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9F4E2-9D70-4996-B78F-2A3C48B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03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AA640-E715-43FD-8392-D44F84E7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Fonctions JAVASCRIPT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30F7334-FACC-4D33-A2E9-F4A17C12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631" y="2285840"/>
            <a:ext cx="2591162" cy="114316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DD8593-E781-41EF-A1A0-F53B67B7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A4738-95B7-4606-A97B-08B94BDA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C26B4-5553-4BF8-83A1-4D9DD8D5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53DBAD3-01CE-4165-BDB9-408870311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40" y="2010305"/>
            <a:ext cx="3886742" cy="175284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81D8C9-A9FA-415C-A3FF-45EA19EDD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67" y="2186543"/>
            <a:ext cx="309605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82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178E9-DED0-483C-868E-023DED76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POUR CONCLURE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BA667-15F1-44FD-A900-BA102A1E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Expérience enrichissante</a:t>
            </a:r>
          </a:p>
          <a:p>
            <a:endParaRPr lang="fr-FR" dirty="0"/>
          </a:p>
          <a:p>
            <a:r>
              <a:rPr lang="fr-FR" dirty="0"/>
              <a:t>Difficultés rencontrées</a:t>
            </a:r>
          </a:p>
          <a:p>
            <a:endParaRPr lang="fr-FR" dirty="0"/>
          </a:p>
          <a:p>
            <a:r>
              <a:rPr lang="fr-FR" dirty="0"/>
              <a:t>Travail sur des cas concrets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Recherche et partage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8E456-9C7B-407A-BAE4-51B154F2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44AB6-C16F-42CE-A983-2A66D396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E7BB2E-BFDA-4EA4-A973-AD5F3089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2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28124"/>
            <a:ext cx="8911687" cy="1280890"/>
          </a:xfrm>
        </p:spPr>
        <p:txBody>
          <a:bodyPr/>
          <a:lstStyle/>
          <a:p>
            <a:pPr algn="ctr"/>
            <a:r>
              <a:rPr lang="fr-FR" b="1" dirty="0"/>
              <a:t>PRÉSENTATION DE LA FORMATION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DWWM </a:t>
            </a:r>
            <a:r>
              <a:rPr lang="fr-FR" dirty="0">
                <a:sym typeface="Wingdings" panose="05000000000000000000" pitchFamily="2" charset="2"/>
              </a:rPr>
              <a:t> Développeur Web, Web Mobile et e-tourisme</a:t>
            </a:r>
          </a:p>
          <a:p>
            <a:r>
              <a:rPr lang="fr-FR" dirty="0"/>
              <a:t>Formation de 10 mois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61E19A20-9FC5-4CAD-BF9C-0A9A08FAEDFB}" type="datetime1">
              <a:rPr lang="fr-FR" sz="1400" smtClean="0"/>
              <a:t>27/11/2020</a:t>
            </a:fld>
            <a:endParaRPr lang="en-US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sz="1600" dirty="0"/>
              <a:t>VANDERMOETEN KERCKHOVE Jérémy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734480"/>
            <a:ext cx="2461759" cy="918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85" y="3734480"/>
            <a:ext cx="2271219" cy="918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018" y="3734480"/>
            <a:ext cx="1029263" cy="1199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2399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COMPÉTENCES À VALIDER LORS DE CETTE 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6404" y="4033837"/>
            <a:ext cx="10268547" cy="4231323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apture d’écran (2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56" y="1905000"/>
            <a:ext cx="6637255" cy="408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7696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Présentation de l’entreprise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Simon Web Agency</a:t>
            </a:r>
          </a:p>
          <a:p>
            <a:endParaRPr lang="fr-FR" dirty="0"/>
          </a:p>
          <a:p>
            <a:r>
              <a:rPr lang="fr-FR" dirty="0"/>
              <a:t>Micro entreprise</a:t>
            </a:r>
          </a:p>
          <a:p>
            <a:endParaRPr lang="fr-FR" dirty="0"/>
          </a:p>
          <a:p>
            <a:r>
              <a:rPr lang="fr-FR" dirty="0"/>
              <a:t>CMS WORDPRESS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722422-CA19-472E-8720-A1C5563F72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60907" y="2220676"/>
            <a:ext cx="3485861" cy="21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803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Description du besoin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89212" y="1660323"/>
            <a:ext cx="5332163" cy="4470113"/>
          </a:xfrm>
        </p:spPr>
        <p:txBody>
          <a:bodyPr/>
          <a:lstStyle/>
          <a:p>
            <a:r>
              <a:rPr lang="fr-FR" dirty="0"/>
              <a:t>Implémentation d’un e-commerce</a:t>
            </a:r>
          </a:p>
          <a:p>
            <a:endParaRPr lang="fr-FR" dirty="0"/>
          </a:p>
          <a:p>
            <a:r>
              <a:rPr lang="fr-FR" dirty="0"/>
              <a:t>Différentes catégories de produit</a:t>
            </a:r>
          </a:p>
          <a:p>
            <a:endParaRPr lang="fr-FR" dirty="0"/>
          </a:p>
          <a:p>
            <a:r>
              <a:rPr lang="fr-FR" dirty="0"/>
              <a:t>Différents types de pages</a:t>
            </a:r>
          </a:p>
          <a:p>
            <a:endParaRPr lang="fr-FR" dirty="0"/>
          </a:p>
          <a:p>
            <a:r>
              <a:rPr lang="fr-FR" dirty="0"/>
              <a:t>Configuration des livraisons</a:t>
            </a:r>
          </a:p>
          <a:p>
            <a:endParaRPr lang="fr-FR" dirty="0"/>
          </a:p>
          <a:p>
            <a:r>
              <a:rPr lang="fr-FR" dirty="0"/>
              <a:t>Module de paiement</a:t>
            </a:r>
          </a:p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DC2F-A7D6-4E5B-BE9F-AA581C425AB8}" type="datetime1">
              <a:rPr lang="fr-FR" sz="1400" smtClean="0"/>
              <a:t>27/11/2020</a:t>
            </a:fld>
            <a:endParaRPr lang="en-US" sz="140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VANDERMOETEN KERCKHOVE Jérémy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2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2B714-AC90-4DE6-9B99-2E0B71E6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32" y="357067"/>
            <a:ext cx="8911687" cy="1280890"/>
          </a:xfrm>
        </p:spPr>
        <p:txBody>
          <a:bodyPr/>
          <a:lstStyle/>
          <a:p>
            <a:pPr algn="ctr"/>
            <a:r>
              <a:rPr lang="fr-FR" b="1" dirty="0"/>
              <a:t>Technologies utilisées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A97E57-22DE-4AB5-8BE0-528EF0BB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10B0-C026-4CEB-AD4A-A07C34EBDAB7}" type="datetime1">
              <a:rPr lang="fr-FR" smtClean="0"/>
              <a:pPr/>
              <a:t>27/11/2020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2D764-E0CF-475B-8A1E-066847B6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0870F-88DA-4CEC-8E79-5BFDDF59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Sécurité | WordPress.org Français">
            <a:extLst>
              <a:ext uri="{FF2B5EF4-FFF2-40B4-BE49-F238E27FC236}">
                <a16:creationId xmlns:a16="http://schemas.microsoft.com/office/drawing/2014/main" id="{281A3D6B-E276-4126-B8E9-1D3C3B2121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39" y="1152907"/>
            <a:ext cx="2541228" cy="15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uilles de style en cascade — Wikipédia">
            <a:extLst>
              <a:ext uri="{FF2B5EF4-FFF2-40B4-BE49-F238E27FC236}">
                <a16:creationId xmlns:a16="http://schemas.microsoft.com/office/drawing/2014/main" id="{561E51E1-73A0-4E51-8A19-9ABB24D06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28" y="3321327"/>
            <a:ext cx="1325804" cy="187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ne image contenant objet, signe, table, dessin&#10;&#10;Description générée automatiquement">
            <a:extLst>
              <a:ext uri="{FF2B5EF4-FFF2-40B4-BE49-F238E27FC236}">
                <a16:creationId xmlns:a16="http://schemas.microsoft.com/office/drawing/2014/main" id="{5611BBAA-EF6C-4355-A149-8916D989B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082" y="3195636"/>
            <a:ext cx="2158157" cy="2158157"/>
          </a:xfrm>
          <a:prstGeom prst="rect">
            <a:avLst/>
          </a:prstGeom>
        </p:spPr>
      </p:pic>
      <p:pic>
        <p:nvPicPr>
          <p:cNvPr id="1038" name="Picture 14" descr="JavaScript logo - Henri Bergius">
            <a:extLst>
              <a:ext uri="{FF2B5EF4-FFF2-40B4-BE49-F238E27FC236}">
                <a16:creationId xmlns:a16="http://schemas.microsoft.com/office/drawing/2014/main" id="{1129F538-C1E6-4E7F-B047-A02F9D81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1462"/>
            <a:ext cx="1846503" cy="184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6C3BEA-8CD5-47D9-B240-219EB8877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228" y="3045661"/>
            <a:ext cx="4137061" cy="2585663"/>
          </a:xfrm>
          <a:prstGeom prst="rect">
            <a:avLst/>
          </a:prstGeom>
        </p:spPr>
      </p:pic>
      <p:pic>
        <p:nvPicPr>
          <p:cNvPr id="1044" name="Picture 20" descr="Solution de commerce en ligne | Agence spécialisée WooCommerce">
            <a:extLst>
              <a:ext uri="{FF2B5EF4-FFF2-40B4-BE49-F238E27FC236}">
                <a16:creationId xmlns:a16="http://schemas.microsoft.com/office/drawing/2014/main" id="{BF52C0C7-DE87-4330-B981-FAFCD6C93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59" y="1226676"/>
            <a:ext cx="30480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19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F7851-9F1E-4953-90EF-AF39F845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à l’interface WORDPRESS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92E1CD-3E12-45C3-B4B5-B8D399A0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99019" y="1795332"/>
            <a:ext cx="5049748" cy="1016167"/>
          </a:xfrm>
        </p:spPr>
        <p:txBody>
          <a:bodyPr/>
          <a:lstStyle/>
          <a:p>
            <a:r>
              <a:rPr lang="fr-FR" b="1" dirty="0"/>
              <a:t>Adresse.com/</a:t>
            </a:r>
            <a:r>
              <a:rPr lang="fr-FR" b="1" dirty="0" err="1"/>
              <a:t>Wp</a:t>
            </a:r>
            <a:r>
              <a:rPr lang="fr-FR" b="1" dirty="0"/>
              <a:t>-admin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3B43AF-E5DA-4A56-9497-3746E942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DC2F-A7D6-4E5B-BE9F-AA581C425AB8}" type="datetime1">
              <a:rPr lang="fr-FR" smtClean="0"/>
              <a:t>27/11/2020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ECEB04-BBEF-4344-9813-D42334BF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VANDERMOETEN KERCKHOVE Jérémy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DD73E2-3E1B-417D-8ED3-87116737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F9E34D4-3480-4B52-9294-597F720638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94910" y="2811499"/>
            <a:ext cx="2202180" cy="28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9891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1023</Words>
  <Application>Microsoft Office PowerPoint</Application>
  <PresentationFormat>Grand écran</PresentationFormat>
  <Paragraphs>358</Paragraphs>
  <Slides>37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Wingdings 3</vt:lpstr>
      <vt:lpstr>Brin</vt:lpstr>
      <vt:lpstr>Stage en entreprise</vt:lpstr>
      <vt:lpstr>PRÉSENTATION PERSONNELLE</vt:lpstr>
      <vt:lpstr>SOMMAIRE</vt:lpstr>
      <vt:lpstr>PRÉSENTATION DE LA FORMATION</vt:lpstr>
      <vt:lpstr>COMPÉTENCES À VALIDER LORS DE CETTE PRÉSENTATION</vt:lpstr>
      <vt:lpstr>Présentation de l’entreprise</vt:lpstr>
      <vt:lpstr>Description du besoin</vt:lpstr>
      <vt:lpstr>Technologies utilisées</vt:lpstr>
      <vt:lpstr>Connexion à l’interface WORDPRESS</vt:lpstr>
      <vt:lpstr>Installation du plugin WooCommerce</vt:lpstr>
      <vt:lpstr>Configuration des pages E-commerce</vt:lpstr>
      <vt:lpstr>Ajout de nouveaux produits</vt:lpstr>
      <vt:lpstr>Optimisation des images</vt:lpstr>
      <vt:lpstr>Ajout de nouvelle caractéristique produit</vt:lpstr>
      <vt:lpstr>Nouvelle caractéristique par le code</vt:lpstr>
      <vt:lpstr>Sauvegarder les données par le code</vt:lpstr>
      <vt:lpstr>Ajout de données par un plugin</vt:lpstr>
      <vt:lpstr>Ajout de données par un plugin</vt:lpstr>
      <vt:lpstr>Affichage de ces données dans la description du produit</vt:lpstr>
      <vt:lpstr>Codage des données du produit</vt:lpstr>
      <vt:lpstr>Codage des données du produit</vt:lpstr>
      <vt:lpstr>Condition d’affichage des données</vt:lpstr>
      <vt:lpstr>Différencier les produits</vt:lpstr>
      <vt:lpstr>Configuration des méthodes de livraison</vt:lpstr>
      <vt:lpstr>Utilisation d’un plugin de livraison</vt:lpstr>
      <vt:lpstr>Utilisation d’un plugin de livraison</vt:lpstr>
      <vt:lpstr>Utilisation d’un plugin de livraison</vt:lpstr>
      <vt:lpstr>Jeux d’essai sur les méthodes de livraison</vt:lpstr>
      <vt:lpstr>Modification de texte dans la barre de titre</vt:lpstr>
      <vt:lpstr>Modification de texte dans la barre de titre</vt:lpstr>
      <vt:lpstr>Amélioration de la navigation du Dashboard</vt:lpstr>
      <vt:lpstr>Les médias queries</vt:lpstr>
      <vt:lpstr> Javascript</vt:lpstr>
      <vt:lpstr>Code JAVASCRIPT</vt:lpstr>
      <vt:lpstr>Recherche sur un site anglophone</vt:lpstr>
      <vt:lpstr>Fonctions JAVASCRIPT</vt:lpstr>
      <vt:lpstr>POUR CONCLURE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en entreprise</dc:title>
  <dc:creator>Jérémy Vandermoeten Kerckhove</dc:creator>
  <cp:lastModifiedBy>Jérémy Vandermoeten Kerckhove</cp:lastModifiedBy>
  <cp:revision>10</cp:revision>
  <dcterms:created xsi:type="dcterms:W3CDTF">2020-11-26T09:09:26Z</dcterms:created>
  <dcterms:modified xsi:type="dcterms:W3CDTF">2020-11-27T07:38:17Z</dcterms:modified>
</cp:coreProperties>
</file>