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F9"/>
    <a:srgbClr val="FFFFFF"/>
    <a:srgbClr val="B7B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4F41-8A00-A858-3A8E-E08EEDDA8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9655B-8B19-20A9-E30C-73D0A68F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B2AAC-D683-E1AD-9CD7-6F5A9CCB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68093-A74F-9AAC-D1CE-235B365B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EF49-BBC4-1BA3-5684-82232501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4262-2D8E-5D59-5985-CDFA3028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AE7268-F4BD-A839-5E67-FE09CF99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A3857-67C9-F69C-52D3-32A118A3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9C0DD-8E5D-017C-E122-7219179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9969C-4C37-890E-4ED4-B33A5E5B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2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190DB-51F4-477A-04EA-E2EB091C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0CC663-E418-852E-6F80-7AC17C6C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EE5B-928F-FD25-5993-F5553060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6DBA3-A465-A603-2B60-406C765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0531-2D0D-5D4F-01CF-6CEBD570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5860-184E-CE46-EA64-4797A682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4A50-13DD-3006-A22B-3FD5D5FD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EFE50-88AF-90D6-DE72-D744FB84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19F96-D351-4400-4596-B85F6F07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6516A-8265-BC18-9A8A-F8DEDE5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9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16742-B8D7-6705-7D00-AAE3AB9B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3464F-4610-7A1B-EBEA-9E1B4C57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C1F1A-AE9A-3A4B-A355-F8BA18A2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1BAB1-EB19-653D-39B9-1AA8C86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52525-724A-BB0B-CE0A-BF2A4725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2B6-2366-7896-FEB0-24FAFC8C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4ABD-91B1-FC30-A76F-9FE54D0B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28850-5430-0811-E866-15ED41D11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F5AC7-47FE-15EA-F138-11067059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419E1-5755-F179-BAA2-44427239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6D172-1633-891B-97B6-41DDA4C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7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6115-CD91-E0B3-BFF6-120E5654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59DEE-4BAC-B51D-268A-461D76D8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20683-EAEA-C648-E6F7-A25F1C49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3FCBC-7AD2-3805-2D15-39B91BF0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84F0B-DD44-851B-CD04-E841CB417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F4727B-B070-0753-683B-A1BEDED3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A019D-A797-11D4-D0C9-DAD65BD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D0F25-8041-A2A0-05F4-A0BA552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254DC-A7F1-FB9E-C69B-3DBFCBC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4DA6B-235A-A6D5-7ADE-3D386352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73873-D510-1CBF-4D5B-562DBD9B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4E8029-31E9-9329-E8B5-DB980CD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2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5E6D8-A10A-8CB9-9D66-5AB77D41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13FEFB-B776-4D05-7A13-5380EC9E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AA525-7754-7DB5-3B49-89D48952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F60D-76A4-5D9B-4034-6905D702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C9E8-DA83-AE11-9784-F8E0CD9A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B2A40-CD42-3AA5-2ED2-1DAA4D666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65B01-5D1B-BE09-20B3-3A5A8365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5C449-1015-67B7-B74B-8DCF9F1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0603-3911-3191-67B5-3F96058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3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8E508-25B0-053E-58E3-F24C6DAF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E14D62-FBB6-5C63-60A8-E4E66EE6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BC78D-8C61-40C2-B631-22705158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AC44F-E1AF-A6D6-382C-4E8BBF0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B674E-3638-386B-3959-BBCB5583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061D-41C6-932B-801C-2955D887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B648E6-3859-2CAA-F7B3-C0B01CB1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622BA-9735-524A-550E-10577AAD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1C3BD-2FB2-C882-81B1-4D11E473F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BF61-5613-4F95-B73D-F2AAB924048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0180-7C56-8D9B-5B25-7D47D0C0D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0492D-8208-D394-2DB4-FAD17771C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AE35-F0CB-4BEB-9269-3FBD1378F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1469F94-D5F7-0E2C-0E36-F97B1A7ED3DF}"/>
              </a:ext>
            </a:extLst>
          </p:cNvPr>
          <p:cNvGrpSpPr/>
          <p:nvPr/>
        </p:nvGrpSpPr>
        <p:grpSpPr>
          <a:xfrm>
            <a:off x="5672897" y="1916612"/>
            <a:ext cx="2775946" cy="898777"/>
            <a:chOff x="1824629" y="2149223"/>
            <a:chExt cx="3865853" cy="44424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7B03697-AD6F-8954-595E-A72E0503E006}"/>
                </a:ext>
              </a:extLst>
            </p:cNvPr>
            <p:cNvSpPr txBox="1"/>
            <p:nvPr/>
          </p:nvSpPr>
          <p:spPr>
            <a:xfrm>
              <a:off x="1824629" y="2149223"/>
              <a:ext cx="552569" cy="444246"/>
            </a:xfrm>
            <a:custGeom>
              <a:avLst/>
              <a:gdLst/>
              <a:ahLst/>
              <a:cxnLst/>
              <a:rect l="l" t="t" r="r" b="b"/>
              <a:pathLst>
                <a:path w="552569" h="444246">
                  <a:moveTo>
                    <a:pt x="0" y="0"/>
                  </a:moveTo>
                  <a:lnTo>
                    <a:pt x="533876" y="0"/>
                  </a:lnTo>
                  <a:lnTo>
                    <a:pt x="489871" y="70866"/>
                  </a:lnTo>
                  <a:lnTo>
                    <a:pt x="165354" y="70866"/>
                  </a:lnTo>
                  <a:lnTo>
                    <a:pt x="165354" y="373380"/>
                  </a:lnTo>
                  <a:lnTo>
                    <a:pt x="552569" y="373380"/>
                  </a:lnTo>
                  <a:lnTo>
                    <a:pt x="516458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20D90B-D673-F7D5-554C-C82CDACFFA15}"/>
                </a:ext>
              </a:extLst>
            </p:cNvPr>
            <p:cNvSpPr txBox="1"/>
            <p:nvPr/>
          </p:nvSpPr>
          <p:spPr>
            <a:xfrm>
              <a:off x="2443754" y="2149223"/>
              <a:ext cx="540258" cy="444246"/>
            </a:xfrm>
            <a:custGeom>
              <a:avLst/>
              <a:gdLst/>
              <a:ahLst/>
              <a:cxnLst/>
              <a:rect l="l" t="t" r="r" b="b"/>
              <a:pathLst>
                <a:path w="540258" h="444246">
                  <a:moveTo>
                    <a:pt x="0" y="0"/>
                  </a:moveTo>
                  <a:lnTo>
                    <a:pt x="166878" y="0"/>
                  </a:lnTo>
                  <a:lnTo>
                    <a:pt x="166878" y="182880"/>
                  </a:lnTo>
                  <a:lnTo>
                    <a:pt x="376428" y="182880"/>
                  </a:lnTo>
                  <a:lnTo>
                    <a:pt x="376428" y="0"/>
                  </a:lnTo>
                  <a:lnTo>
                    <a:pt x="540258" y="0"/>
                  </a:lnTo>
                  <a:lnTo>
                    <a:pt x="540258" y="444246"/>
                  </a:lnTo>
                  <a:lnTo>
                    <a:pt x="376428" y="444246"/>
                  </a:lnTo>
                  <a:lnTo>
                    <a:pt x="376428" y="204177"/>
                  </a:lnTo>
                  <a:lnTo>
                    <a:pt x="340412" y="254508"/>
                  </a:lnTo>
                  <a:lnTo>
                    <a:pt x="166878" y="254508"/>
                  </a:lnTo>
                  <a:lnTo>
                    <a:pt x="166878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B64B80-9327-7D47-F50E-0876407B2B97}"/>
                </a:ext>
              </a:extLst>
            </p:cNvPr>
            <p:cNvSpPr txBox="1"/>
            <p:nvPr/>
          </p:nvSpPr>
          <p:spPr>
            <a:xfrm>
              <a:off x="3053354" y="2149223"/>
              <a:ext cx="160782" cy="444246"/>
            </a:xfrm>
            <a:custGeom>
              <a:avLst/>
              <a:gdLst/>
              <a:ahLst/>
              <a:cxnLst/>
              <a:rect l="l" t="t" r="r" b="b"/>
              <a:pathLst>
                <a:path w="160782" h="444246">
                  <a:moveTo>
                    <a:pt x="0" y="0"/>
                  </a:moveTo>
                  <a:lnTo>
                    <a:pt x="160782" y="0"/>
                  </a:lnTo>
                  <a:lnTo>
                    <a:pt x="160782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EF105A6-09C8-2048-F21B-AF5733262773}"/>
                </a:ext>
              </a:extLst>
            </p:cNvPr>
            <p:cNvSpPr txBox="1"/>
            <p:nvPr/>
          </p:nvSpPr>
          <p:spPr>
            <a:xfrm>
              <a:off x="3262904" y="2149223"/>
              <a:ext cx="540258" cy="444246"/>
            </a:xfrm>
            <a:custGeom>
              <a:avLst/>
              <a:gdLst/>
              <a:ahLst/>
              <a:cxnLst/>
              <a:rect l="l" t="t" r="r" b="b"/>
              <a:pathLst>
                <a:path w="540258" h="444246">
                  <a:moveTo>
                    <a:pt x="0" y="0"/>
                  </a:moveTo>
                  <a:lnTo>
                    <a:pt x="180832" y="0"/>
                  </a:lnTo>
                  <a:lnTo>
                    <a:pt x="375666" y="303443"/>
                  </a:lnTo>
                  <a:lnTo>
                    <a:pt x="375666" y="0"/>
                  </a:lnTo>
                  <a:lnTo>
                    <a:pt x="540258" y="0"/>
                  </a:lnTo>
                  <a:lnTo>
                    <a:pt x="540258" y="444246"/>
                  </a:lnTo>
                  <a:lnTo>
                    <a:pt x="361688" y="444246"/>
                  </a:lnTo>
                  <a:lnTo>
                    <a:pt x="166116" y="145280"/>
                  </a:lnTo>
                  <a:lnTo>
                    <a:pt x="166116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209752B-5226-A2B5-5408-C5759529BE55}"/>
                </a:ext>
              </a:extLst>
            </p:cNvPr>
            <p:cNvSpPr txBox="1"/>
            <p:nvPr/>
          </p:nvSpPr>
          <p:spPr>
            <a:xfrm>
              <a:off x="3863158" y="2149223"/>
              <a:ext cx="637925" cy="444246"/>
            </a:xfrm>
            <a:custGeom>
              <a:avLst/>
              <a:gdLst/>
              <a:ahLst/>
              <a:cxnLst/>
              <a:rect l="l" t="t" r="r" b="b"/>
              <a:pathLst>
                <a:path w="637925" h="444246">
                  <a:moveTo>
                    <a:pt x="175677" y="0"/>
                  </a:moveTo>
                  <a:lnTo>
                    <a:pt x="461426" y="0"/>
                  </a:lnTo>
                  <a:lnTo>
                    <a:pt x="637925" y="444246"/>
                  </a:lnTo>
                  <a:lnTo>
                    <a:pt x="466522" y="444246"/>
                  </a:lnTo>
                  <a:lnTo>
                    <a:pt x="407279" y="286180"/>
                  </a:lnTo>
                  <a:lnTo>
                    <a:pt x="371034" y="342138"/>
                  </a:lnTo>
                  <a:lnTo>
                    <a:pt x="212395" y="342138"/>
                  </a:lnTo>
                  <a:lnTo>
                    <a:pt x="172771" y="444246"/>
                  </a:lnTo>
                  <a:lnTo>
                    <a:pt x="0" y="444246"/>
                  </a:lnTo>
                  <a:lnTo>
                    <a:pt x="175677" y="0"/>
                  </a:lnTo>
                  <a:close/>
                  <a:moveTo>
                    <a:pt x="312003" y="71902"/>
                  </a:moveTo>
                  <a:lnTo>
                    <a:pt x="239506" y="268224"/>
                  </a:lnTo>
                  <a:lnTo>
                    <a:pt x="400470" y="268224"/>
                  </a:lnTo>
                  <a:lnTo>
                    <a:pt x="325279" y="71902"/>
                  </a:lnTo>
                  <a:lnTo>
                    <a:pt x="312003" y="71902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0CD07D-6CBE-5F94-EBB2-C0272D99858A}"/>
                </a:ext>
              </a:extLst>
            </p:cNvPr>
            <p:cNvSpPr txBox="1"/>
            <p:nvPr/>
          </p:nvSpPr>
          <p:spPr>
            <a:xfrm>
              <a:off x="4910729" y="2149223"/>
              <a:ext cx="160782" cy="444246"/>
            </a:xfrm>
            <a:custGeom>
              <a:avLst/>
              <a:gdLst/>
              <a:ahLst/>
              <a:cxnLst/>
              <a:rect l="l" t="t" r="r" b="b"/>
              <a:pathLst>
                <a:path w="160782" h="444246">
                  <a:moveTo>
                    <a:pt x="0" y="0"/>
                  </a:moveTo>
                  <a:lnTo>
                    <a:pt x="160782" y="0"/>
                  </a:lnTo>
                  <a:lnTo>
                    <a:pt x="160782" y="444246"/>
                  </a:lnTo>
                  <a:lnTo>
                    <a:pt x="0" y="4442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8E470E-9A9C-C0F8-2E89-7EF9A0054C73}"/>
                </a:ext>
              </a:extLst>
            </p:cNvPr>
            <p:cNvSpPr txBox="1"/>
            <p:nvPr/>
          </p:nvSpPr>
          <p:spPr>
            <a:xfrm>
              <a:off x="5129697" y="2149223"/>
              <a:ext cx="560785" cy="444246"/>
            </a:xfrm>
            <a:custGeom>
              <a:avLst/>
              <a:gdLst/>
              <a:ahLst/>
              <a:cxnLst/>
              <a:rect l="l" t="t" r="r" b="b"/>
              <a:pathLst>
                <a:path w="560785" h="444246">
                  <a:moveTo>
                    <a:pt x="0" y="0"/>
                  </a:moveTo>
                  <a:lnTo>
                    <a:pt x="560785" y="0"/>
                  </a:lnTo>
                  <a:lnTo>
                    <a:pt x="524649" y="72390"/>
                  </a:lnTo>
                  <a:lnTo>
                    <a:pt x="355961" y="72390"/>
                  </a:lnTo>
                  <a:lnTo>
                    <a:pt x="355961" y="444246"/>
                  </a:lnTo>
                  <a:lnTo>
                    <a:pt x="191369" y="444246"/>
                  </a:lnTo>
                  <a:lnTo>
                    <a:pt x="191369" y="72390"/>
                  </a:lnTo>
                  <a:lnTo>
                    <a:pt x="0" y="7239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100000">
                  <a:srgbClr val="1B1BF9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6000" b="1" dirty="0">
                <a:gradFill>
                  <a:gsLst>
                    <a:gs pos="0">
                      <a:srgbClr val="7030A0"/>
                    </a:gs>
                    <a:gs pos="100000">
                      <a:srgbClr val="1B1BF9"/>
                    </a:gs>
                  </a:gsLst>
                  <a:lin ang="5400000" scaled="1"/>
                </a:gradFill>
                <a:latin typeface="站酷高端黑" panose="02010600030101010101" pitchFamily="2" charset="-122"/>
                <a:ea typeface="站酷高端黑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726A981-5699-D9EE-5166-5233504ADDF4}"/>
              </a:ext>
            </a:extLst>
          </p:cNvPr>
          <p:cNvGrpSpPr/>
          <p:nvPr/>
        </p:nvGrpSpPr>
        <p:grpSpPr>
          <a:xfrm>
            <a:off x="9020005" y="144380"/>
            <a:ext cx="2815390" cy="2673647"/>
            <a:chOff x="6036173" y="1756611"/>
            <a:chExt cx="2815390" cy="26736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F8E9797-4DA8-556C-3805-88B155E7FF0D}"/>
                </a:ext>
              </a:extLst>
            </p:cNvPr>
            <p:cNvSpPr/>
            <p:nvPr/>
          </p:nvSpPr>
          <p:spPr>
            <a:xfrm>
              <a:off x="6036173" y="1756611"/>
              <a:ext cx="2815390" cy="2673647"/>
            </a:xfrm>
            <a:prstGeom prst="roundRect">
              <a:avLst>
                <a:gd name="adj" fmla="val 4067"/>
              </a:avLst>
            </a:prstGeom>
            <a:gradFill flip="none" rotWithShape="1">
              <a:gsLst>
                <a:gs pos="55000">
                  <a:srgbClr val="7030A0"/>
                </a:gs>
                <a:gs pos="0">
                  <a:srgbClr val="1B1BF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AF8DBF-CA26-4675-AB88-3CD34BCAC751}"/>
                </a:ext>
              </a:extLst>
            </p:cNvPr>
            <p:cNvGrpSpPr/>
            <p:nvPr/>
          </p:nvGrpSpPr>
          <p:grpSpPr>
            <a:xfrm>
              <a:off x="6459089" y="2745772"/>
              <a:ext cx="1969559" cy="695325"/>
              <a:chOff x="1824629" y="2149223"/>
              <a:chExt cx="3865853" cy="444246"/>
            </a:xfrm>
            <a:solidFill>
              <a:schemeClr val="bg1"/>
            </a:solidFill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D467D1-AE8C-DFD8-2E44-C6C68D396AC6}"/>
                  </a:ext>
                </a:extLst>
              </p:cNvPr>
              <p:cNvSpPr txBox="1"/>
              <p:nvPr/>
            </p:nvSpPr>
            <p:spPr>
              <a:xfrm>
                <a:off x="1824629" y="2149223"/>
                <a:ext cx="552569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52569" h="444246">
                    <a:moveTo>
                      <a:pt x="0" y="0"/>
                    </a:moveTo>
                    <a:lnTo>
                      <a:pt x="533876" y="0"/>
                    </a:lnTo>
                    <a:lnTo>
                      <a:pt x="489871" y="70866"/>
                    </a:lnTo>
                    <a:lnTo>
                      <a:pt x="165354" y="70866"/>
                    </a:lnTo>
                    <a:lnTo>
                      <a:pt x="165354" y="373380"/>
                    </a:lnTo>
                    <a:lnTo>
                      <a:pt x="552569" y="373380"/>
                    </a:lnTo>
                    <a:lnTo>
                      <a:pt x="51645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CE4E9B-B6C8-C7F6-80A2-2C8CA6D1AF4F}"/>
                  </a:ext>
                </a:extLst>
              </p:cNvPr>
              <p:cNvSpPr txBox="1"/>
              <p:nvPr/>
            </p:nvSpPr>
            <p:spPr>
              <a:xfrm>
                <a:off x="2443754" y="2149223"/>
                <a:ext cx="540258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66878" y="0"/>
                    </a:lnTo>
                    <a:lnTo>
                      <a:pt x="166878" y="182880"/>
                    </a:lnTo>
                    <a:lnTo>
                      <a:pt x="376428" y="182880"/>
                    </a:lnTo>
                    <a:lnTo>
                      <a:pt x="376428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76428" y="444246"/>
                    </a:lnTo>
                    <a:lnTo>
                      <a:pt x="376428" y="204177"/>
                    </a:lnTo>
                    <a:lnTo>
                      <a:pt x="340412" y="254508"/>
                    </a:lnTo>
                    <a:lnTo>
                      <a:pt x="166878" y="254508"/>
                    </a:lnTo>
                    <a:lnTo>
                      <a:pt x="16687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BE335E1-3B06-E7F2-80D4-D951ED153971}"/>
                  </a:ext>
                </a:extLst>
              </p:cNvPr>
              <p:cNvSpPr txBox="1"/>
              <p:nvPr/>
            </p:nvSpPr>
            <p:spPr>
              <a:xfrm>
                <a:off x="3053354" y="2149223"/>
                <a:ext cx="160782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18156B-08FA-DFBB-64B0-3671A72C399C}"/>
                  </a:ext>
                </a:extLst>
              </p:cNvPr>
              <p:cNvSpPr txBox="1"/>
              <p:nvPr/>
            </p:nvSpPr>
            <p:spPr>
              <a:xfrm>
                <a:off x="3262904" y="2149223"/>
                <a:ext cx="540258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80832" y="0"/>
                    </a:lnTo>
                    <a:lnTo>
                      <a:pt x="375666" y="303443"/>
                    </a:lnTo>
                    <a:lnTo>
                      <a:pt x="375666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61688" y="444246"/>
                    </a:lnTo>
                    <a:lnTo>
                      <a:pt x="166116" y="145280"/>
                    </a:lnTo>
                    <a:lnTo>
                      <a:pt x="166116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22E5B0-A994-B7D0-5044-BF6E14D26C10}"/>
                  </a:ext>
                </a:extLst>
              </p:cNvPr>
              <p:cNvSpPr txBox="1"/>
              <p:nvPr/>
            </p:nvSpPr>
            <p:spPr>
              <a:xfrm>
                <a:off x="3863158" y="2149223"/>
                <a:ext cx="637925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637925" h="444246">
                    <a:moveTo>
                      <a:pt x="175677" y="0"/>
                    </a:moveTo>
                    <a:lnTo>
                      <a:pt x="461426" y="0"/>
                    </a:lnTo>
                    <a:lnTo>
                      <a:pt x="637925" y="444246"/>
                    </a:lnTo>
                    <a:lnTo>
                      <a:pt x="466522" y="444246"/>
                    </a:lnTo>
                    <a:lnTo>
                      <a:pt x="407279" y="286180"/>
                    </a:lnTo>
                    <a:lnTo>
                      <a:pt x="371034" y="342138"/>
                    </a:lnTo>
                    <a:lnTo>
                      <a:pt x="212395" y="342138"/>
                    </a:lnTo>
                    <a:lnTo>
                      <a:pt x="172771" y="444246"/>
                    </a:lnTo>
                    <a:lnTo>
                      <a:pt x="0" y="444246"/>
                    </a:lnTo>
                    <a:lnTo>
                      <a:pt x="175677" y="0"/>
                    </a:lnTo>
                    <a:close/>
                    <a:moveTo>
                      <a:pt x="312003" y="71902"/>
                    </a:moveTo>
                    <a:lnTo>
                      <a:pt x="239506" y="268224"/>
                    </a:lnTo>
                    <a:lnTo>
                      <a:pt x="400470" y="268224"/>
                    </a:lnTo>
                    <a:lnTo>
                      <a:pt x="325279" y="71902"/>
                    </a:lnTo>
                    <a:lnTo>
                      <a:pt x="312003" y="719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1ACB362-C3F3-58E7-A4D7-88252059FCD8}"/>
                  </a:ext>
                </a:extLst>
              </p:cNvPr>
              <p:cNvSpPr txBox="1"/>
              <p:nvPr/>
            </p:nvSpPr>
            <p:spPr>
              <a:xfrm>
                <a:off x="4910729" y="2149223"/>
                <a:ext cx="160782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BF028BA-9AF3-4328-AD1F-BF2104770B20}"/>
                  </a:ext>
                </a:extLst>
              </p:cNvPr>
              <p:cNvSpPr txBox="1"/>
              <p:nvPr/>
            </p:nvSpPr>
            <p:spPr>
              <a:xfrm>
                <a:off x="5129697" y="2149223"/>
                <a:ext cx="560785" cy="444246"/>
              </a:xfrm>
              <a:custGeom>
                <a:avLst/>
                <a:gdLst/>
                <a:ahLst/>
                <a:cxnLst/>
                <a:rect l="l" t="t" r="r" b="b"/>
                <a:pathLst>
                  <a:path w="560785" h="444246">
                    <a:moveTo>
                      <a:pt x="0" y="0"/>
                    </a:moveTo>
                    <a:lnTo>
                      <a:pt x="560785" y="0"/>
                    </a:lnTo>
                    <a:lnTo>
                      <a:pt x="524649" y="72390"/>
                    </a:lnTo>
                    <a:lnTo>
                      <a:pt x="355961" y="72390"/>
                    </a:lnTo>
                    <a:lnTo>
                      <a:pt x="355961" y="444246"/>
                    </a:lnTo>
                    <a:lnTo>
                      <a:pt x="191369" y="444246"/>
                    </a:lnTo>
                    <a:lnTo>
                      <a:pt x="191369" y="72390"/>
                    </a:lnTo>
                    <a:lnTo>
                      <a:pt x="0" y="723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4B0481-39F2-DA43-F806-BC4CC49DF20E}"/>
              </a:ext>
            </a:extLst>
          </p:cNvPr>
          <p:cNvGrpSpPr/>
          <p:nvPr/>
        </p:nvGrpSpPr>
        <p:grpSpPr>
          <a:xfrm>
            <a:off x="128337" y="3280612"/>
            <a:ext cx="11707057" cy="2673647"/>
            <a:chOff x="128337" y="3280612"/>
            <a:chExt cx="11707057" cy="267364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0CB18A-751A-1B04-75B4-1517F791B7B2}"/>
                </a:ext>
              </a:extLst>
            </p:cNvPr>
            <p:cNvSpPr/>
            <p:nvPr/>
          </p:nvSpPr>
          <p:spPr>
            <a:xfrm>
              <a:off x="128337" y="3280612"/>
              <a:ext cx="11707057" cy="2673647"/>
            </a:xfrm>
            <a:prstGeom prst="roundRect">
              <a:avLst>
                <a:gd name="adj" fmla="val 1800"/>
              </a:avLst>
            </a:prstGeom>
            <a:gradFill flip="none" rotWithShape="1">
              <a:gsLst>
                <a:gs pos="55000">
                  <a:srgbClr val="7030A0"/>
                </a:gs>
                <a:gs pos="0">
                  <a:srgbClr val="1B1BF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90A41FE-9B6C-846D-35D9-A23B51F6D576}"/>
                </a:ext>
              </a:extLst>
            </p:cNvPr>
            <p:cNvGrpSpPr/>
            <p:nvPr/>
          </p:nvGrpSpPr>
          <p:grpSpPr>
            <a:xfrm>
              <a:off x="9583681" y="5285874"/>
              <a:ext cx="1969559" cy="304866"/>
              <a:chOff x="9583681" y="5285874"/>
              <a:chExt cx="1969559" cy="304866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965DAE6-6E4A-8BB9-7ED1-CDB91B470B9F}"/>
                  </a:ext>
                </a:extLst>
              </p:cNvPr>
              <p:cNvSpPr txBox="1"/>
              <p:nvPr/>
            </p:nvSpPr>
            <p:spPr>
              <a:xfrm>
                <a:off x="9583681" y="5285874"/>
                <a:ext cx="281521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552569" h="444246">
                    <a:moveTo>
                      <a:pt x="0" y="0"/>
                    </a:moveTo>
                    <a:lnTo>
                      <a:pt x="533876" y="0"/>
                    </a:lnTo>
                    <a:lnTo>
                      <a:pt x="489871" y="70866"/>
                    </a:lnTo>
                    <a:lnTo>
                      <a:pt x="165354" y="70866"/>
                    </a:lnTo>
                    <a:lnTo>
                      <a:pt x="165354" y="373380"/>
                    </a:lnTo>
                    <a:lnTo>
                      <a:pt x="552569" y="373380"/>
                    </a:lnTo>
                    <a:lnTo>
                      <a:pt x="51645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6A3057-0BA7-2509-E92F-D66DC2723009}"/>
                  </a:ext>
                </a:extLst>
              </p:cNvPr>
              <p:cNvSpPr txBox="1"/>
              <p:nvPr/>
            </p:nvSpPr>
            <p:spPr>
              <a:xfrm>
                <a:off x="9899110" y="5285874"/>
                <a:ext cx="275248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66878" y="0"/>
                    </a:lnTo>
                    <a:lnTo>
                      <a:pt x="166878" y="182880"/>
                    </a:lnTo>
                    <a:lnTo>
                      <a:pt x="376428" y="182880"/>
                    </a:lnTo>
                    <a:lnTo>
                      <a:pt x="376428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76428" y="444246"/>
                    </a:lnTo>
                    <a:lnTo>
                      <a:pt x="376428" y="204177"/>
                    </a:lnTo>
                    <a:lnTo>
                      <a:pt x="340412" y="254508"/>
                    </a:lnTo>
                    <a:lnTo>
                      <a:pt x="166878" y="254508"/>
                    </a:lnTo>
                    <a:lnTo>
                      <a:pt x="166878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642384-4350-6B26-8150-C33058E39CC4}"/>
                  </a:ext>
                </a:extLst>
              </p:cNvPr>
              <p:cNvSpPr txBox="1"/>
              <p:nvPr/>
            </p:nvSpPr>
            <p:spPr>
              <a:xfrm>
                <a:off x="10209687" y="5285874"/>
                <a:ext cx="81915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9E5DBEE-D501-BA4E-238A-9E00E322B84F}"/>
                  </a:ext>
                </a:extLst>
              </p:cNvPr>
              <p:cNvSpPr txBox="1"/>
              <p:nvPr/>
            </p:nvSpPr>
            <p:spPr>
              <a:xfrm>
                <a:off x="10316447" y="5285874"/>
                <a:ext cx="275248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444246">
                    <a:moveTo>
                      <a:pt x="0" y="0"/>
                    </a:moveTo>
                    <a:lnTo>
                      <a:pt x="180832" y="0"/>
                    </a:lnTo>
                    <a:lnTo>
                      <a:pt x="375666" y="303443"/>
                    </a:lnTo>
                    <a:lnTo>
                      <a:pt x="375666" y="0"/>
                    </a:lnTo>
                    <a:lnTo>
                      <a:pt x="540258" y="0"/>
                    </a:lnTo>
                    <a:lnTo>
                      <a:pt x="540258" y="444246"/>
                    </a:lnTo>
                    <a:lnTo>
                      <a:pt x="361688" y="444246"/>
                    </a:lnTo>
                    <a:lnTo>
                      <a:pt x="166116" y="145280"/>
                    </a:lnTo>
                    <a:lnTo>
                      <a:pt x="166116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E5385E0-4032-5723-6958-E3C34E45480F}"/>
                  </a:ext>
                </a:extLst>
              </p:cNvPr>
              <p:cNvSpPr txBox="1"/>
              <p:nvPr/>
            </p:nvSpPr>
            <p:spPr>
              <a:xfrm>
                <a:off x="10622262" y="5285874"/>
                <a:ext cx="325007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637925" h="444246">
                    <a:moveTo>
                      <a:pt x="175677" y="0"/>
                    </a:moveTo>
                    <a:lnTo>
                      <a:pt x="461426" y="0"/>
                    </a:lnTo>
                    <a:lnTo>
                      <a:pt x="637925" y="444246"/>
                    </a:lnTo>
                    <a:lnTo>
                      <a:pt x="466522" y="444246"/>
                    </a:lnTo>
                    <a:lnTo>
                      <a:pt x="407279" y="286180"/>
                    </a:lnTo>
                    <a:lnTo>
                      <a:pt x="371034" y="342138"/>
                    </a:lnTo>
                    <a:lnTo>
                      <a:pt x="212395" y="342138"/>
                    </a:lnTo>
                    <a:lnTo>
                      <a:pt x="172771" y="444246"/>
                    </a:lnTo>
                    <a:lnTo>
                      <a:pt x="0" y="444246"/>
                    </a:lnTo>
                    <a:lnTo>
                      <a:pt x="175677" y="0"/>
                    </a:lnTo>
                    <a:close/>
                    <a:moveTo>
                      <a:pt x="312003" y="71902"/>
                    </a:moveTo>
                    <a:lnTo>
                      <a:pt x="239506" y="268224"/>
                    </a:lnTo>
                    <a:lnTo>
                      <a:pt x="400470" y="268224"/>
                    </a:lnTo>
                    <a:lnTo>
                      <a:pt x="325279" y="71902"/>
                    </a:lnTo>
                    <a:lnTo>
                      <a:pt x="312003" y="719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AE51DF-C6D7-1CA6-0492-7839F58ED88F}"/>
                  </a:ext>
                </a:extLst>
              </p:cNvPr>
              <p:cNvSpPr txBox="1"/>
              <p:nvPr/>
            </p:nvSpPr>
            <p:spPr>
              <a:xfrm>
                <a:off x="11155975" y="5285874"/>
                <a:ext cx="81915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160782" h="444246">
                    <a:moveTo>
                      <a:pt x="0" y="0"/>
                    </a:moveTo>
                    <a:lnTo>
                      <a:pt x="160782" y="0"/>
                    </a:lnTo>
                    <a:lnTo>
                      <a:pt x="160782" y="444246"/>
                    </a:lnTo>
                    <a:lnTo>
                      <a:pt x="0" y="444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B2C3871-C93E-43C6-45EA-03B368C550B4}"/>
                  </a:ext>
                </a:extLst>
              </p:cNvPr>
              <p:cNvSpPr txBox="1"/>
              <p:nvPr/>
            </p:nvSpPr>
            <p:spPr>
              <a:xfrm>
                <a:off x="11267534" y="5285874"/>
                <a:ext cx="285706" cy="304866"/>
              </a:xfrm>
              <a:custGeom>
                <a:avLst/>
                <a:gdLst/>
                <a:ahLst/>
                <a:cxnLst/>
                <a:rect l="l" t="t" r="r" b="b"/>
                <a:pathLst>
                  <a:path w="560785" h="444246">
                    <a:moveTo>
                      <a:pt x="0" y="0"/>
                    </a:moveTo>
                    <a:lnTo>
                      <a:pt x="560785" y="0"/>
                    </a:lnTo>
                    <a:lnTo>
                      <a:pt x="524649" y="72390"/>
                    </a:lnTo>
                    <a:lnTo>
                      <a:pt x="355961" y="72390"/>
                    </a:lnTo>
                    <a:lnTo>
                      <a:pt x="355961" y="444246"/>
                    </a:lnTo>
                    <a:lnTo>
                      <a:pt x="191369" y="444246"/>
                    </a:lnTo>
                    <a:lnTo>
                      <a:pt x="191369" y="72390"/>
                    </a:lnTo>
                    <a:lnTo>
                      <a:pt x="0" y="72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6000" b="1" dirty="0">
                  <a:gradFill>
                    <a:gsLst>
                      <a:gs pos="0">
                        <a:srgbClr val="7030A0"/>
                      </a:gs>
                      <a:gs pos="100000">
                        <a:srgbClr val="1B1BF9"/>
                      </a:gs>
                    </a:gsLst>
                    <a:lin ang="5400000" scaled="1"/>
                  </a:gradFill>
                  <a:latin typeface="站酷高端黑" panose="02010600030101010101" pitchFamily="2" charset="-122"/>
                  <a:ea typeface="站酷高端黑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32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站酷高端黑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cg41126s7@outlook.com</dc:creator>
  <cp:lastModifiedBy>cg41126s7@outlook.com</cp:lastModifiedBy>
  <cp:revision>3</cp:revision>
  <dcterms:created xsi:type="dcterms:W3CDTF">2024-11-19T02:31:44Z</dcterms:created>
  <dcterms:modified xsi:type="dcterms:W3CDTF">2024-11-19T09:11:09Z</dcterms:modified>
</cp:coreProperties>
</file>