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317" r:id="rId3"/>
    <p:sldId id="323" r:id="rId4"/>
    <p:sldId id="321" r:id="rId5"/>
    <p:sldId id="31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/>
    <p:restoredTop sz="96291" autoAdjust="0"/>
  </p:normalViewPr>
  <p:slideViewPr>
    <p:cSldViewPr snapToGrid="0" snapToObjects="1">
      <p:cViewPr varScale="1">
        <p:scale>
          <a:sx n="105" d="100"/>
          <a:sy n="105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Shuai" userId="b28ae02b38f07c28" providerId="LiveId" clId="{BAE8B7BC-5851-6B46-9E1B-155E04A96DB7}"/>
    <pc:docChg chg="modSld">
      <pc:chgData name="Li Shuai" userId="b28ae02b38f07c28" providerId="LiveId" clId="{BAE8B7BC-5851-6B46-9E1B-155E04A96DB7}" dt="2020-09-06T10:51:47.426" v="0" actId="20577"/>
      <pc:docMkLst>
        <pc:docMk/>
      </pc:docMkLst>
      <pc:sldChg chg="modSp mod">
        <pc:chgData name="Li Shuai" userId="b28ae02b38f07c28" providerId="LiveId" clId="{BAE8B7BC-5851-6B46-9E1B-155E04A96DB7}" dt="2020-09-06T10:51:47.426" v="0" actId="20577"/>
        <pc:sldMkLst>
          <pc:docMk/>
          <pc:sldMk cId="2991039202" sldId="505"/>
        </pc:sldMkLst>
        <pc:spChg chg="mod">
          <ac:chgData name="Li Shuai" userId="b28ae02b38f07c28" providerId="LiveId" clId="{BAE8B7BC-5851-6B46-9E1B-155E04A96DB7}" dt="2020-09-06T10:51:47.426" v="0" actId="20577"/>
          <ac:spMkLst>
            <pc:docMk/>
            <pc:sldMk cId="2991039202" sldId="50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9622-D62E-3A45-A950-0212FCD6036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58323-6E66-5342-84FB-BE3A4E5DF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B0E2-C5D8-C04A-801D-039B3A55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9B903-F648-9C44-B988-436AAAD35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3496-D7BB-954F-B17D-2D647E0F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D174-C93B-7046-8435-2B4074EA8D92}" type="datetime1">
              <a:rPr lang="en-HK" smtClean="0"/>
              <a:t>16/9/2020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98E7-5D00-E44A-BB04-A6E35386D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EF18-455D-9144-BC51-AD630183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6F1A-86EF-5140-96CD-236468EF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A012D-2822-C643-A39E-A618557F3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3CE2-DB04-554C-AACD-DCEB2BD8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59746-D8F7-1C40-80C0-6E01C11C62E3}" type="datetime1">
              <a:rPr lang="en-HK" smtClean="0"/>
              <a:t>16/9/2020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9860-AB94-FF42-B86E-7FBDD30A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8CC6-69B0-E04F-8C96-3725B6D4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916C6-364B-194D-A101-B3EB3D264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AF17F-D218-4046-9351-9D4898D7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9D5E-C4A0-644D-A6E9-6A537973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91FC-3AC8-7E4D-A41F-4908568A6562}" type="datetime1">
              <a:rPr lang="en-HK" smtClean="0"/>
              <a:t>16/9/2020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CD46-205B-8344-A333-548F20E6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CFD22-B584-A345-8A76-015E640D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0B7-4F07-FF41-82A0-EE80A53D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CA9A-8F3C-BB4D-81E9-0B22EBC7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4EC1-02D1-8A47-9731-9970DFCF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20F9-C440-6949-A050-57B4FF08B0FD}" type="datetime1">
              <a:rPr lang="en-HK" smtClean="0"/>
              <a:t>16/9/2020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8AF8-F948-FC48-8658-42AB234B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7703-2471-AD42-8D39-0F330C67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FEDC-CAC0-5D42-8126-1A2E18CF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615E1-2E69-ED46-888B-4F7433002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69D0D-E790-254C-A89B-F1D961EE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2FE1-85D3-0D4B-A9E3-296265EE0FC2}" type="datetime1">
              <a:rPr lang="en-HK" smtClean="0"/>
              <a:t>16/9/2020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084E-B130-CF4F-803D-77286EA7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0795-47C3-A248-8CD5-64C31870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DC4E-8E3D-844E-B695-90D2F550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4C3A1-BE69-F64F-89D0-F88D4C352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BD398-C37F-4247-8305-089A6C28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F91CF-33AF-D841-B524-B608BBDA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FDF9-D0FD-0041-BFF8-AE78DE9C23C9}" type="datetime1">
              <a:rPr lang="en-HK" smtClean="0"/>
              <a:t>16/9/2020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30D16-6D5F-C84B-86E6-899EFB94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1F63-0B19-554C-BABF-51CDF663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B55B-C894-3947-B2E3-2385E060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52C9-C41F-A44E-B605-2A8E95D5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6063A-83B0-164A-9686-01BAA2518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A3ACA-B714-0045-BECF-B9B2D50FE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53CF8-F16F-7D49-A0B0-E5CB4C6EB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D8A7-5F0F-F648-8D1A-1EDEB642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F579B-DC6A-0442-895A-F52AFD268601}" type="datetime1">
              <a:rPr lang="en-HK" smtClean="0"/>
              <a:t>16/9/2020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6C650-4361-BE4C-AF5E-1D9F7DFB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F5878-362D-5140-874A-15017D71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07DB-E285-1F4F-82D0-820B9154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ECED1-E7C8-754C-B0D7-40B7BF0D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0F30F-4770-8640-B79A-EBC80ADD53B6}" type="datetime1">
              <a:rPr lang="en-HK" smtClean="0"/>
              <a:t>16/9/2020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56E91-5C37-E745-A1A6-82C2FA4C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7CACE-ABA9-304B-A99E-3926DA6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5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FA5F8-8961-BD4F-B20E-5E3F7D2E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A85DC-A4E7-4B4D-B2FD-DF0C10B0C731}" type="datetime1">
              <a:rPr lang="en-HK" smtClean="0"/>
              <a:t>16/9/2020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D194A-74C5-0147-BCE3-7E4F9A69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9344F-5C3F-4F43-A528-CB9ECFE2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A293-6560-3441-8447-34A84E2D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C382-F40D-6C48-A9D7-AC2BC209C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AA85-2B3A-7348-99A6-3D16F5AB5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7391-765A-7143-B683-664EA726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3BAB-1C9A-374E-8121-A9B08CA38F09}" type="datetime1">
              <a:rPr lang="en-HK" smtClean="0"/>
              <a:t>16/9/2020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B9C2D-9848-A341-83EF-09FE2F7F2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C35FD-074A-BD43-BD86-9E4B2245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600E-805D-2744-A24B-2170199A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7355D-AF59-4D48-ABD8-D5FFDD9FC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4C72C-11A8-A140-B09F-2E17BF846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1335-7A3D-1A46-9CFC-664A65E1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95979-14B6-EF4A-9BDF-3F5A0881340A}" type="datetime1">
              <a:rPr lang="en-HK" smtClean="0"/>
              <a:t>16/9/2020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81CA-5D7A-1E4E-B290-729B7117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FC731-7E42-794E-BDB0-193F6CC0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A6C73-EC97-5645-84E3-F27C13DC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90CF-92D6-ED4A-83DA-A52A2944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CB97-0A71-5447-9CD8-4B62DE234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A66F-95BB-CE4A-95E9-DC7D471905E9}" type="datetime1">
              <a:rPr lang="en-HK" smtClean="0"/>
              <a:t>16/9/2020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C8D0-5D82-414E-BE09-D9B7FA760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4202-906D-D045-845F-3F1DBAAC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ACFFF-9FD3-1F48-AEF5-6AFDDF988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5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uaili8.github.io/Teaching/CS410/index.html" TargetMode="External"/><Relationship Id="rId2" Type="http://schemas.openxmlformats.org/officeDocument/2006/relationships/hyperlink" Target="https://shuaili8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2652-874D-CE44-A39B-BA72FDC79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Informed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F8815-4669-664A-9C05-22E72C6D2F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Shuai Li</a:t>
            </a:r>
          </a:p>
          <a:p>
            <a:r>
              <a:rPr lang="en-US" dirty="0"/>
              <a:t>John Hopcroft Center, Shanghai Jiao Tong University</a:t>
            </a:r>
          </a:p>
          <a:p>
            <a:r>
              <a:rPr lang="en-US" dirty="0">
                <a:hlinkClick r:id="rId2"/>
              </a:rPr>
              <a:t>https://shuaili8.github.io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3D9FDA-79A4-FC4E-96BC-C0F4817C3080}"/>
              </a:ext>
            </a:extLst>
          </p:cNvPr>
          <p:cNvSpPr txBox="1"/>
          <p:nvPr/>
        </p:nvSpPr>
        <p:spPr>
          <a:xfrm>
            <a:off x="3489709" y="5550971"/>
            <a:ext cx="519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hlinkClick r:id="rId3"/>
              </a:rPr>
              <a:t>https://shuaili8.github.io/Teaching/CS410/index.html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B17C8-0275-214E-AF5E-6BCED3D4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1D6E2-A067-42D0-9B4E-D4EF8024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 Searching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6F9D9-162A-4847-BBCC-6B71CDD83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</p:spPr>
            <p:txBody>
              <a:bodyPr/>
              <a:lstStyle/>
              <a:p>
                <a:r>
                  <a:rPr lang="en-US" altLang="zh-CN" dirty="0"/>
                  <a:t>Each time it visit or expand the point with least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is the distance from point n to end point. It works fine when there is no obstacles.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36F9D9-162A-4847-BBCC-6B71CDD83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19600" cy="4351338"/>
              </a:xfrm>
              <a:blipFill>
                <a:blip r:embed="rId2"/>
                <a:stretch>
                  <a:fillRect l="-2292" t="-2632" r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F758F71-9C87-408B-BECB-13E46A46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59" y="4504490"/>
            <a:ext cx="3065559" cy="235351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59A4928-7F39-40DE-824C-E0CD9AAE3ED8}"/>
              </a:ext>
            </a:extLst>
          </p:cNvPr>
          <p:cNvSpPr txBox="1">
            <a:spLocks/>
          </p:cNvSpPr>
          <p:nvPr/>
        </p:nvSpPr>
        <p:spPr>
          <a:xfrm>
            <a:off x="6109284" y="1825625"/>
            <a:ext cx="42391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cost doubles when there is obstacles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C0FAF9-F8B2-416E-9226-B6E51E883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594" y="3065838"/>
            <a:ext cx="4314321" cy="36912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7B81-8E10-0949-BAC6-26C20788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7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81EDA-F41B-4A1A-9441-BC2248B7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FEB0C-D6D6-4FAC-ACD7-BD1E35EF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3F5D9A-E8C1-4F78-B647-D88F2E04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31" y="0"/>
            <a:ext cx="6055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D5DA0B-EEF5-42C4-81D2-CD7F8705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4</a:t>
            </a:fld>
            <a:endParaRPr 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5466F7-811A-459E-9166-716CB57B3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4" y="0"/>
            <a:ext cx="4976813" cy="68580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0776A5F-44B4-4347-B536-2B32D4B3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1803"/>
          <a:stretch>
            <a:fillRect/>
          </a:stretch>
        </p:blipFill>
        <p:spPr bwMode="auto">
          <a:xfrm>
            <a:off x="6384139" y="0"/>
            <a:ext cx="545952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DB64C2-67AF-44C4-ACF3-CEDF666B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375" y="3726654"/>
            <a:ext cx="4846625" cy="217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BAD9E-5F79-425B-B4B1-5D7805431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UCS vs A* algorithm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C003E8B-68B3-453F-BE12-114ACD1CB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901" y="2728912"/>
            <a:ext cx="2206671" cy="220667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63ECBF-6FFC-423C-89C6-4F27C450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ACFFF-9FD3-1F48-AEF5-6AFDDF988082}" type="slidenum">
              <a:rPr lang="en-US" smtClean="0"/>
              <a:t>5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31DC84-5D7A-460C-B2AA-F2DD2BDA6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737" y="2728911"/>
            <a:ext cx="2206671" cy="22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8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97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Lecture 3: Informed Search</vt:lpstr>
      <vt:lpstr>Greedy Searching</vt:lpstr>
      <vt:lpstr>A* Algorithm</vt:lpstr>
      <vt:lpstr>PowerPoint 演示文稿</vt:lpstr>
      <vt:lpstr>UCS vs A*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Informed Search supp</dc:title>
  <dc:creator>LI, Shuai</dc:creator>
  <cp:lastModifiedBy>Li Shuai</cp:lastModifiedBy>
  <cp:revision>120</cp:revision>
  <dcterms:created xsi:type="dcterms:W3CDTF">2019-09-03T02:04:31Z</dcterms:created>
  <dcterms:modified xsi:type="dcterms:W3CDTF">2020-09-16T11:22:50Z</dcterms:modified>
</cp:coreProperties>
</file>