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3" r:id="rId2"/>
    <p:sldId id="28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A7F51-1DDE-4DEE-8739-0962CA9521E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83B0B-29FB-4F58-8ABC-07E97A762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3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34D9-47A8-4889-9E95-DB78A801C6BC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9C8-6A5B-4D8D-B7A1-3300E368E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8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87C8-927B-4212-AAE6-4151F71FFCCE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9C8-6A5B-4D8D-B7A1-3300E368E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45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F499-7C5C-49EE-8792-1C114C77BA81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9C8-6A5B-4D8D-B7A1-3300E368E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5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CC92-469B-4C56-9EA8-FFA222CEDB35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9C8-6A5B-4D8D-B7A1-3300E368E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0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1AB1-2449-4066-B221-841772232DFA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9C8-6A5B-4D8D-B7A1-3300E368E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1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C6B-609B-443A-BB6F-E8ABB5A7202E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9C8-6A5B-4D8D-B7A1-3300E368E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1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1B10-B061-4E2E-9FB3-91869C648113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9C8-6A5B-4D8D-B7A1-3300E368E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6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AAB6-C3DB-4796-8286-6CDCC5E83497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9C8-6A5B-4D8D-B7A1-3300E368E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9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B1A-AB85-4DA4-B7E7-B158C6D44E2B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9C8-6A5B-4D8D-B7A1-3300E368E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9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6324-7266-440B-B573-57E604FB4FF2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9C8-6A5B-4D8D-B7A1-3300E368E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45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B0C7-86C2-4F5D-9F98-9ABA9020BC5B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9C8-6A5B-4D8D-B7A1-3300E368E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9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5BD2-E9EB-4B17-9EE6-EBA982FE879A}" type="datetime1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539C8-6A5B-4D8D-B7A1-3300E368E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1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 in math – continuous 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9C8-6A5B-4D8D-B7A1-3300E368E844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Picture 6" descr="https://timgsa.baidu.com/timg?image&amp;quality=80&amp;size=b9999_10000&amp;sec=1569604153386&amp;di=1129359b3851259fb593885237e8d8f8&amp;imgtype=0&amp;src=http%3A%2F%2Fpic4.zhimg.com%2Fv2-aec7fe7bc0bb1ae94f94d16e5dd16ac5_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46" y="1858169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088116" y="2423752"/>
                <a:ext cx="4050789" cy="1079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16" y="2423752"/>
                <a:ext cx="4050789" cy="1079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14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animation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39C8-6A5B-4D8D-B7A1-3300E368E844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26" name="Picture 2" descr="https://timgsa.baidu.com/timg?image&amp;quality=80&amp;size=b9999_10000&amp;sec=1569603121201&amp;di=95abcf05d31e856a7e762083bb0c9499&amp;imgtype=0&amp;src=http%3A%2F%2Ffile.elecfans.com%2Fweb1%2FM00%2F8F%2F53%2Fo4YBAFy_0HaAeNzMAAcn3YH5N8o25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72469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95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17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宋体</vt:lpstr>
      <vt:lpstr>Arial</vt:lpstr>
      <vt:lpstr>Calibri</vt:lpstr>
      <vt:lpstr>Calibri Light</vt:lpstr>
      <vt:lpstr>Cambria Math</vt:lpstr>
      <vt:lpstr>Office 主题</vt:lpstr>
      <vt:lpstr>Convolution in math – continuous case</vt:lpstr>
      <vt:lpstr>An animation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7: Convolutional Neural Networks</dc:title>
  <dc:creator>Pengfei Liu;Shuai Li</dc:creator>
  <cp:lastModifiedBy>Li Shuai</cp:lastModifiedBy>
  <cp:revision>115</cp:revision>
  <dcterms:created xsi:type="dcterms:W3CDTF">2019-09-19T01:19:12Z</dcterms:created>
  <dcterms:modified xsi:type="dcterms:W3CDTF">2020-11-04T10:40:21Z</dcterms:modified>
</cp:coreProperties>
</file>