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7163-9778-492F-8AAB-DC24ECE31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C8CAB-DDDD-4EAB-A906-C0D1B64F9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0B4DE-6959-4C3B-AB41-DB00484F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B206-E1D9-4F02-998B-2CC014F38C4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6C3D5-BBED-457D-9196-451FCED5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6788A-C556-4D75-8BF6-68ACF0BE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1151-E93A-4EA6-9816-827F2E23E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CCE8-983A-4863-B212-060FDD34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019A3-6CF9-4386-B828-B7A762E0E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CA49E-7A9A-4C42-9659-75987B4E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B206-E1D9-4F02-998B-2CC014F38C4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0CF06-4F5C-49FC-958B-31E31AB0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B85FC-21A0-4A6C-A56F-03A7217A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1151-E93A-4EA6-9816-827F2E23E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8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8FEB3-AE32-4010-A523-4EF5B6B0D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1A0CC-D6BA-434C-893F-8665F10F6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8FCF9-DE36-4719-BDF1-9C6AA233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B206-E1D9-4F02-998B-2CC014F38C4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A1477-890C-4151-B338-67B81B7F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206BC-9232-45A9-A9AB-94B0D98C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1151-E93A-4EA6-9816-827F2E23E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8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3F71-D0C5-4A8D-A08D-AEE551F5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D8B4-F114-46ED-B1F8-BD3D7FD4D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12573-24B2-4141-B01C-9C40B045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B206-E1D9-4F02-998B-2CC014F38C4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F1640-8505-4609-B9BF-5BFA5FF3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BC35-8762-4AD9-AE65-F0E7FE25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1151-E93A-4EA6-9816-827F2E23E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C8C9-0B8C-4A13-9938-C8BCF74F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4472F-06A9-44FA-8F66-3CF1F86FE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751EA-D48F-4694-BC6D-71BA63A5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B206-E1D9-4F02-998B-2CC014F38C4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BB35A-7185-40C8-954A-C430DC73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02133-53AB-43D8-B645-7EED9892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1151-E93A-4EA6-9816-827F2E23E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68CB-ABFE-45E0-A154-A4AFB2D2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907E-4E48-463E-97F9-26F8A7B6F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9BB16-9C39-4EB5-8E82-41C41B97A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825E6-4DB9-4E07-8403-425C0F3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B206-E1D9-4F02-998B-2CC014F38C4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F8130-F03F-43A0-8EF6-18FF149A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CEE60-DE74-4386-ABE6-EDEA7277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1151-E93A-4EA6-9816-827F2E23E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06F6-EA4C-4207-89BB-0AC020F6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750D-07A0-4D44-8C0B-1499B7052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36B67-1E1C-4236-82D0-C9330E318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BFABF-D54A-4809-93C8-298A01F04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C800B-2C18-43C2-8C5F-A49B57411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9B715-72AC-47B9-A105-85888AE0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B206-E1D9-4F02-998B-2CC014F38C4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2E444-8B48-426B-8524-2E386438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A7FF5-438B-4B62-BD25-9A9B3045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1151-E93A-4EA6-9816-827F2E23E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EBB9-5A2C-431D-AE3C-333B2907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016A3-DF62-4F0F-83D6-24760FA3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B206-E1D9-4F02-998B-2CC014F38C4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08366-4EDE-40BB-9267-766D9524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E197A-DDCC-4C56-AE1D-8B75E6E4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1151-E93A-4EA6-9816-827F2E23E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1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D970B-EC73-4BFA-9217-B98FA20D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B206-E1D9-4F02-998B-2CC014F38C4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8F72B-7201-45B9-B08E-ECBDAEFA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C52C7-F1D2-4A4F-A0AF-0A04529A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1151-E93A-4EA6-9816-827F2E23E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9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43BA-BE84-4426-8C60-7AB9CB9A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101B4-7AE0-40D0-90FE-64A2716B1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BC844-AA06-429D-9D3D-7C132BB8C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00C73-E08E-4DD1-AA92-D1426A68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B206-E1D9-4F02-998B-2CC014F38C4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F3710-50DB-41F0-A098-FC4FE72F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CEA39-A98B-4B61-AD2B-3400467D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1151-E93A-4EA6-9816-827F2E23E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2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187E-436D-4AAD-9151-CA3B07EA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406C4-946D-47AF-9790-6540DFF84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B92A8-C6E1-40BE-A361-043B111DC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5E692-90B8-4CC1-BCB1-79CEE4BD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B206-E1D9-4F02-998B-2CC014F38C4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8DA57-67C0-4FC1-8C3E-35EE3AFB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C1BE0-7390-4B11-9E6C-9AB6562D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1151-E93A-4EA6-9816-827F2E23E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9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9326A-7586-4868-879E-F3CE201D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0D5C1-3901-4F92-864B-5FE90D8A2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B7EA-5955-4497-A42B-0AE1A0D1C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9B206-E1D9-4F02-998B-2CC014F38C4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6C535-0292-4228-934E-C0DCA6FA4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3CFB0-07E1-4B28-A934-914267CF3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81151-E93A-4EA6-9816-827F2E23E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0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78DA-A9F8-4247-B215-B9D74D7B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1B0A-7528-43B2-84C2-673991DB7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0612FF-D545-47AA-9329-B5F8D2C5F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5" t="7900" r="7389" b="32051"/>
          <a:stretch/>
        </p:blipFill>
        <p:spPr bwMode="auto">
          <a:xfrm>
            <a:off x="4310743" y="2258009"/>
            <a:ext cx="3741575" cy="16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76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4E11-79CA-41DA-8154-A3B9ABF5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FC490-A2E2-4649-8E72-83823FD8E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38CEF9-D34A-4B9F-94F0-D3445B586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2519363"/>
            <a:ext cx="44100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3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28B4-FE07-4E11-B3DC-08104C3B9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E3686-48B0-4C81-93DD-9F67A88B0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0E8F94-A54F-45F2-9CB4-49C869D43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51"/>
          <a:stretch/>
        </p:blipFill>
        <p:spPr bwMode="auto">
          <a:xfrm>
            <a:off x="3286125" y="2914650"/>
            <a:ext cx="225625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0B1BBB1-A590-4CD1-A7F8-A534DCDBB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6" t="-2006" r="2459" b="2006"/>
          <a:stretch/>
        </p:blipFill>
        <p:spPr bwMode="auto">
          <a:xfrm>
            <a:off x="6750893" y="2741612"/>
            <a:ext cx="288763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07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Yeaton</dc:creator>
  <cp:lastModifiedBy>Jeremy Yeaton</cp:lastModifiedBy>
  <cp:revision>3</cp:revision>
  <dcterms:created xsi:type="dcterms:W3CDTF">2019-08-08T20:13:21Z</dcterms:created>
  <dcterms:modified xsi:type="dcterms:W3CDTF">2019-08-08T21:25:33Z</dcterms:modified>
</cp:coreProperties>
</file>