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B77CA-0B29-4FE0-B498-464D0C819779}" v="44" dt="2019-09-08T17:59:04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541" autoAdjust="0"/>
  </p:normalViewPr>
  <p:slideViewPr>
    <p:cSldViewPr snapToGrid="0">
      <p:cViewPr varScale="1">
        <p:scale>
          <a:sx n="63" d="100"/>
          <a:sy n="63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Yeaton" userId="0c47744494f880f9" providerId="LiveId" clId="{6F8B77CA-0B29-4FE0-B498-464D0C819779}"/>
    <pc:docChg chg="undo custSel addSld modSld">
      <pc:chgData name="Jeremy Yeaton" userId="0c47744494f880f9" providerId="LiveId" clId="{6F8B77CA-0B29-4FE0-B498-464D0C819779}" dt="2019-09-08T18:01:24.387" v="772" actId="20577"/>
      <pc:docMkLst>
        <pc:docMk/>
      </pc:docMkLst>
      <pc:sldChg chg="addSp delSp modSp">
        <pc:chgData name="Jeremy Yeaton" userId="0c47744494f880f9" providerId="LiveId" clId="{6F8B77CA-0B29-4FE0-B498-464D0C819779}" dt="2019-08-06T23:02:11.652" v="319" actId="732"/>
        <pc:sldMkLst>
          <pc:docMk/>
          <pc:sldMk cId="1276566197" sldId="263"/>
        </pc:sldMkLst>
        <pc:spChg chg="add del">
          <ac:chgData name="Jeremy Yeaton" userId="0c47744494f880f9" providerId="LiveId" clId="{6F8B77CA-0B29-4FE0-B498-464D0C819779}" dt="2019-08-06T23:01:38.989" v="317" actId="478"/>
          <ac:spMkLst>
            <pc:docMk/>
            <pc:sldMk cId="1276566197" sldId="263"/>
            <ac:spMk id="2" creationId="{FE5AB1B6-0C21-4ABC-BBBA-EB28BAD3FFE0}"/>
          </ac:spMkLst>
        </pc:spChg>
        <pc:picChg chg="add mod modCrop">
          <ac:chgData name="Jeremy Yeaton" userId="0c47744494f880f9" providerId="LiveId" clId="{6F8B77CA-0B29-4FE0-B498-464D0C819779}" dt="2019-08-06T23:02:11.652" v="319" actId="732"/>
          <ac:picMkLst>
            <pc:docMk/>
            <pc:sldMk cId="1276566197" sldId="263"/>
            <ac:picMk id="3" creationId="{AD89BEE8-C867-404A-A332-159EA0EFEEE3}"/>
          </ac:picMkLst>
        </pc:picChg>
      </pc:sldChg>
      <pc:sldChg chg="delSp modSp">
        <pc:chgData name="Jeremy Yeaton" userId="0c47744494f880f9" providerId="LiveId" clId="{6F8B77CA-0B29-4FE0-B498-464D0C819779}" dt="2019-08-06T23:00:31.315" v="315" actId="1076"/>
        <pc:sldMkLst>
          <pc:docMk/>
          <pc:sldMk cId="3580747838" sldId="265"/>
        </pc:sldMkLst>
        <pc:spChg chg="mod">
          <ac:chgData name="Jeremy Yeaton" userId="0c47744494f880f9" providerId="LiveId" clId="{6F8B77CA-0B29-4FE0-B498-464D0C819779}" dt="2019-08-06T22:59:41.634" v="304" actId="20577"/>
          <ac:spMkLst>
            <pc:docMk/>
            <pc:sldMk cId="3580747838" sldId="265"/>
            <ac:spMk id="5" creationId="{703A65C6-E7F1-4090-AC20-CCB25A8DB6ED}"/>
          </ac:spMkLst>
        </pc:spChg>
        <pc:spChg chg="mod">
          <ac:chgData name="Jeremy Yeaton" userId="0c47744494f880f9" providerId="LiveId" clId="{6F8B77CA-0B29-4FE0-B498-464D0C819779}" dt="2019-08-06T22:55:44.262" v="263"/>
          <ac:spMkLst>
            <pc:docMk/>
            <pc:sldMk cId="3580747838" sldId="265"/>
            <ac:spMk id="6" creationId="{A1A51619-6068-4718-9C24-77F9E9B0BFCF}"/>
          </ac:spMkLst>
        </pc:spChg>
        <pc:spChg chg="mod">
          <ac:chgData name="Jeremy Yeaton" userId="0c47744494f880f9" providerId="LiveId" clId="{6F8B77CA-0B29-4FE0-B498-464D0C819779}" dt="2019-08-06T22:55:58.687" v="265"/>
          <ac:spMkLst>
            <pc:docMk/>
            <pc:sldMk cId="3580747838" sldId="265"/>
            <ac:spMk id="7" creationId="{8F999E57-5AA0-4FFD-929B-CD4A2BEBF700}"/>
          </ac:spMkLst>
        </pc:spChg>
        <pc:spChg chg="mod">
          <ac:chgData name="Jeremy Yeaton" userId="0c47744494f880f9" providerId="LiveId" clId="{6F8B77CA-0B29-4FE0-B498-464D0C819779}" dt="2019-08-06T23:00:00.134" v="313" actId="255"/>
          <ac:spMkLst>
            <pc:docMk/>
            <pc:sldMk cId="3580747838" sldId="265"/>
            <ac:spMk id="8" creationId="{A2BDAB2C-1BF0-4B3C-91AE-CDC2C59A2D14}"/>
          </ac:spMkLst>
        </pc:spChg>
        <pc:spChg chg="mod">
          <ac:chgData name="Jeremy Yeaton" userId="0c47744494f880f9" providerId="LiveId" clId="{6F8B77CA-0B29-4FE0-B498-464D0C819779}" dt="2019-08-06T22:52:32.865" v="0" actId="113"/>
          <ac:spMkLst>
            <pc:docMk/>
            <pc:sldMk cId="3580747838" sldId="265"/>
            <ac:spMk id="10" creationId="{9818D323-B0F3-4512-B527-BB085B73DD63}"/>
          </ac:spMkLst>
        </pc:spChg>
        <pc:spChg chg="del">
          <ac:chgData name="Jeremy Yeaton" userId="0c47744494f880f9" providerId="LiveId" clId="{6F8B77CA-0B29-4FE0-B498-464D0C819779}" dt="2019-08-06T22:52:42.608" v="1" actId="478"/>
          <ac:spMkLst>
            <pc:docMk/>
            <pc:sldMk cId="3580747838" sldId="265"/>
            <ac:spMk id="11" creationId="{81FDDC2D-58BA-4C27-9CA2-7E0E81BEDE15}"/>
          </ac:spMkLst>
        </pc:spChg>
        <pc:spChg chg="mod">
          <ac:chgData name="Jeremy Yeaton" userId="0c47744494f880f9" providerId="LiveId" clId="{6F8B77CA-0B29-4FE0-B498-464D0C819779}" dt="2019-08-06T22:52:32.865" v="0" actId="113"/>
          <ac:spMkLst>
            <pc:docMk/>
            <pc:sldMk cId="3580747838" sldId="265"/>
            <ac:spMk id="12" creationId="{76968F22-7DD0-4C9B-B37A-C32B825B3705}"/>
          </ac:spMkLst>
        </pc:spChg>
        <pc:spChg chg="mod">
          <ac:chgData name="Jeremy Yeaton" userId="0c47744494f880f9" providerId="LiveId" clId="{6F8B77CA-0B29-4FE0-B498-464D0C819779}" dt="2019-08-06T22:52:32.865" v="0" actId="113"/>
          <ac:spMkLst>
            <pc:docMk/>
            <pc:sldMk cId="3580747838" sldId="265"/>
            <ac:spMk id="19" creationId="{83452E90-63B1-485C-97BB-F8FB13B90F33}"/>
          </ac:spMkLst>
        </pc:spChg>
        <pc:spChg chg="mod">
          <ac:chgData name="Jeremy Yeaton" userId="0c47744494f880f9" providerId="LiveId" clId="{6F8B77CA-0B29-4FE0-B498-464D0C819779}" dt="2019-08-06T22:52:32.865" v="0" actId="113"/>
          <ac:spMkLst>
            <pc:docMk/>
            <pc:sldMk cId="3580747838" sldId="265"/>
            <ac:spMk id="21" creationId="{4537A90F-423D-4B89-99A7-D2CE4AB57B1A}"/>
          </ac:spMkLst>
        </pc:spChg>
        <pc:spChg chg="mod">
          <ac:chgData name="Jeremy Yeaton" userId="0c47744494f880f9" providerId="LiveId" clId="{6F8B77CA-0B29-4FE0-B498-464D0C819779}" dt="2019-08-06T22:53:07.569" v="41" actId="14100"/>
          <ac:spMkLst>
            <pc:docMk/>
            <pc:sldMk cId="3580747838" sldId="265"/>
            <ac:spMk id="22" creationId="{698FB75D-F1A4-4B91-A1ED-5785B0E349E6}"/>
          </ac:spMkLst>
        </pc:spChg>
        <pc:spChg chg="del mod">
          <ac:chgData name="Jeremy Yeaton" userId="0c47744494f880f9" providerId="LiveId" clId="{6F8B77CA-0B29-4FE0-B498-464D0C819779}" dt="2019-08-06T22:52:45.604" v="2" actId="478"/>
          <ac:spMkLst>
            <pc:docMk/>
            <pc:sldMk cId="3580747838" sldId="265"/>
            <ac:spMk id="23" creationId="{64372852-CF36-4C54-A142-951E8C5FF863}"/>
          </ac:spMkLst>
        </pc:spChg>
        <pc:spChg chg="mod">
          <ac:chgData name="Jeremy Yeaton" userId="0c47744494f880f9" providerId="LiveId" clId="{6F8B77CA-0B29-4FE0-B498-464D0C819779}" dt="2019-08-06T23:00:31.315" v="315" actId="1076"/>
          <ac:spMkLst>
            <pc:docMk/>
            <pc:sldMk cId="3580747838" sldId="265"/>
            <ac:spMk id="32" creationId="{322CF940-9A28-4525-858C-2D8BBFC7FD6D}"/>
          </ac:spMkLst>
        </pc:spChg>
        <pc:spChg chg="mod">
          <ac:chgData name="Jeremy Yeaton" userId="0c47744494f880f9" providerId="LiveId" clId="{6F8B77CA-0B29-4FE0-B498-464D0C819779}" dt="2019-08-06T22:53:36.999" v="116" actId="1038"/>
          <ac:spMkLst>
            <pc:docMk/>
            <pc:sldMk cId="3580747838" sldId="265"/>
            <ac:spMk id="34" creationId="{9AC7C10E-EFA1-4C05-B610-A3FD76CB31EF}"/>
          </ac:spMkLst>
        </pc:spChg>
        <pc:picChg chg="mod">
          <ac:chgData name="Jeremy Yeaton" userId="0c47744494f880f9" providerId="LiveId" clId="{6F8B77CA-0B29-4FE0-B498-464D0C819779}" dt="2019-08-06T22:53:36.999" v="116" actId="1038"/>
          <ac:picMkLst>
            <pc:docMk/>
            <pc:sldMk cId="3580747838" sldId="265"/>
            <ac:picMk id="30" creationId="{C120FB67-28DD-45B7-A4EF-28642E6EA1C2}"/>
          </ac:picMkLst>
        </pc:picChg>
        <pc:cxnChg chg="mod">
          <ac:chgData name="Jeremy Yeaton" userId="0c47744494f880f9" providerId="LiveId" clId="{6F8B77CA-0B29-4FE0-B498-464D0C819779}" dt="2019-08-06T22:53:15.231" v="42" actId="14100"/>
          <ac:cxnSpMkLst>
            <pc:docMk/>
            <pc:sldMk cId="3580747838" sldId="265"/>
            <ac:cxnSpMk id="1027" creationId="{79E39834-FB96-4E45-AD10-2801C874F11B}"/>
          </ac:cxnSpMkLst>
        </pc:cxnChg>
      </pc:sldChg>
      <pc:sldChg chg="addSp delSp modSp add">
        <pc:chgData name="Jeremy Yeaton" userId="0c47744494f880f9" providerId="LiveId" clId="{6F8B77CA-0B29-4FE0-B498-464D0C819779}" dt="2019-09-08T18:01:24.387" v="772" actId="20577"/>
        <pc:sldMkLst>
          <pc:docMk/>
          <pc:sldMk cId="1229482134" sldId="266"/>
        </pc:sldMkLst>
        <pc:spChg chg="add mod">
          <ac:chgData name="Jeremy Yeaton" userId="0c47744494f880f9" providerId="LiveId" clId="{6F8B77CA-0B29-4FE0-B498-464D0C819779}" dt="2019-09-08T17:56:55.137" v="527" actId="122"/>
          <ac:spMkLst>
            <pc:docMk/>
            <pc:sldMk cId="1229482134" sldId="266"/>
            <ac:spMk id="2" creationId="{90096D5B-F6F1-43C1-9A50-6E7EFAF019FB}"/>
          </ac:spMkLst>
        </pc:spChg>
        <pc:spChg chg="add mod">
          <ac:chgData name="Jeremy Yeaton" userId="0c47744494f880f9" providerId="LiveId" clId="{6F8B77CA-0B29-4FE0-B498-464D0C819779}" dt="2019-09-08T17:56:55.137" v="527" actId="122"/>
          <ac:spMkLst>
            <pc:docMk/>
            <pc:sldMk cId="1229482134" sldId="266"/>
            <ac:spMk id="3" creationId="{EF228A49-60F2-421D-A52E-F915EE86EF4F}"/>
          </ac:spMkLst>
        </pc:spChg>
        <pc:spChg chg="add mod">
          <ac:chgData name="Jeremy Yeaton" userId="0c47744494f880f9" providerId="LiveId" clId="{6F8B77CA-0B29-4FE0-B498-464D0C819779}" dt="2019-09-08T17:56:55.137" v="527" actId="122"/>
          <ac:spMkLst>
            <pc:docMk/>
            <pc:sldMk cId="1229482134" sldId="266"/>
            <ac:spMk id="4" creationId="{43E2CEAE-915D-4EAD-AE71-82B9CF0F92AF}"/>
          </ac:spMkLst>
        </pc:spChg>
        <pc:spChg chg="add mod">
          <ac:chgData name="Jeremy Yeaton" userId="0c47744494f880f9" providerId="LiveId" clId="{6F8B77CA-0B29-4FE0-B498-464D0C819779}" dt="2019-09-08T17:49:53.638" v="387" actId="20577"/>
          <ac:spMkLst>
            <pc:docMk/>
            <pc:sldMk cId="1229482134" sldId="266"/>
            <ac:spMk id="5" creationId="{55BCC9A5-BB07-4ECC-9690-74674196D8D8}"/>
          </ac:spMkLst>
        </pc:spChg>
        <pc:spChg chg="add mod">
          <ac:chgData name="Jeremy Yeaton" userId="0c47744494f880f9" providerId="LiveId" clId="{6F8B77CA-0B29-4FE0-B498-464D0C819779}" dt="2019-09-08T17:50:11.443" v="412" actId="20577"/>
          <ac:spMkLst>
            <pc:docMk/>
            <pc:sldMk cId="1229482134" sldId="266"/>
            <ac:spMk id="6" creationId="{5A65B584-1C6E-4257-A231-91F9CAFFFAE0}"/>
          </ac:spMkLst>
        </pc:spChg>
        <pc:spChg chg="add mod">
          <ac:chgData name="Jeremy Yeaton" userId="0c47744494f880f9" providerId="LiveId" clId="{6F8B77CA-0B29-4FE0-B498-464D0C819779}" dt="2019-09-08T17:50:28.860" v="424" actId="20577"/>
          <ac:spMkLst>
            <pc:docMk/>
            <pc:sldMk cId="1229482134" sldId="266"/>
            <ac:spMk id="7" creationId="{3EFBBE4A-7A69-4641-87BF-CF9058F5A34D}"/>
          </ac:spMkLst>
        </pc:spChg>
        <pc:spChg chg="add mod">
          <ac:chgData name="Jeremy Yeaton" userId="0c47744494f880f9" providerId="LiveId" clId="{6F8B77CA-0B29-4FE0-B498-464D0C819779}" dt="2019-09-08T17:50:58.825" v="453" actId="20577"/>
          <ac:spMkLst>
            <pc:docMk/>
            <pc:sldMk cId="1229482134" sldId="266"/>
            <ac:spMk id="8" creationId="{127FC7C4-673D-407D-955A-ADEE2C1F82E1}"/>
          </ac:spMkLst>
        </pc:spChg>
        <pc:spChg chg="add mod">
          <ac:chgData name="Jeremy Yeaton" userId="0c47744494f880f9" providerId="LiveId" clId="{6F8B77CA-0B29-4FE0-B498-464D0C819779}" dt="2019-09-08T17:55:34.103" v="493" actId="1037"/>
          <ac:spMkLst>
            <pc:docMk/>
            <pc:sldMk cId="1229482134" sldId="266"/>
            <ac:spMk id="14" creationId="{C0B6CAF6-0273-4201-A440-A6EB0FEC8533}"/>
          </ac:spMkLst>
        </pc:spChg>
        <pc:spChg chg="add mod">
          <ac:chgData name="Jeremy Yeaton" userId="0c47744494f880f9" providerId="LiveId" clId="{6F8B77CA-0B29-4FE0-B498-464D0C819779}" dt="2019-09-08T17:55:42.612" v="496" actId="1037"/>
          <ac:spMkLst>
            <pc:docMk/>
            <pc:sldMk cId="1229482134" sldId="266"/>
            <ac:spMk id="15" creationId="{2C996410-770D-4650-9E4B-A9D95E26C195}"/>
          </ac:spMkLst>
        </pc:spChg>
        <pc:spChg chg="add mod">
          <ac:chgData name="Jeremy Yeaton" userId="0c47744494f880f9" providerId="LiveId" clId="{6F8B77CA-0B29-4FE0-B498-464D0C819779}" dt="2019-09-08T17:55:36.957" v="495" actId="1038"/>
          <ac:spMkLst>
            <pc:docMk/>
            <pc:sldMk cId="1229482134" sldId="266"/>
            <ac:spMk id="16" creationId="{C95D6789-606B-4E59-B3D5-BA7A1C1EF22B}"/>
          </ac:spMkLst>
        </pc:spChg>
        <pc:spChg chg="add mod">
          <ac:chgData name="Jeremy Yeaton" userId="0c47744494f880f9" providerId="LiveId" clId="{6F8B77CA-0B29-4FE0-B498-464D0C819779}" dt="2019-09-08T18:00:42.051" v="692" actId="120"/>
          <ac:spMkLst>
            <pc:docMk/>
            <pc:sldMk cId="1229482134" sldId="266"/>
            <ac:spMk id="17" creationId="{37D6D26B-EB2D-434A-88B1-4532F598C0F9}"/>
          </ac:spMkLst>
        </pc:spChg>
        <pc:spChg chg="add mod">
          <ac:chgData name="Jeremy Yeaton" userId="0c47744494f880f9" providerId="LiveId" clId="{6F8B77CA-0B29-4FE0-B498-464D0C819779}" dt="2019-09-08T18:00:42.051" v="692" actId="120"/>
          <ac:spMkLst>
            <pc:docMk/>
            <pc:sldMk cId="1229482134" sldId="266"/>
            <ac:spMk id="18" creationId="{4418AAB7-4060-473F-9ADA-864AE2B247CA}"/>
          </ac:spMkLst>
        </pc:spChg>
        <pc:spChg chg="add mod">
          <ac:chgData name="Jeremy Yeaton" userId="0c47744494f880f9" providerId="LiveId" clId="{6F8B77CA-0B29-4FE0-B498-464D0C819779}" dt="2019-09-08T18:00:42.051" v="692" actId="120"/>
          <ac:spMkLst>
            <pc:docMk/>
            <pc:sldMk cId="1229482134" sldId="266"/>
            <ac:spMk id="19" creationId="{9944BB65-EF36-4CD3-9804-192E3F8D23DC}"/>
          </ac:spMkLst>
        </pc:spChg>
        <pc:spChg chg="add mod">
          <ac:chgData name="Jeremy Yeaton" userId="0c47744494f880f9" providerId="LiveId" clId="{6F8B77CA-0B29-4FE0-B498-464D0C819779}" dt="2019-09-08T18:00:42.051" v="692" actId="120"/>
          <ac:spMkLst>
            <pc:docMk/>
            <pc:sldMk cId="1229482134" sldId="266"/>
            <ac:spMk id="20" creationId="{E48BC012-9544-4F00-B83E-F0496D8FDAD0}"/>
          </ac:spMkLst>
        </pc:spChg>
        <pc:spChg chg="add mod">
          <ac:chgData name="Jeremy Yeaton" userId="0c47744494f880f9" providerId="LiveId" clId="{6F8B77CA-0B29-4FE0-B498-464D0C819779}" dt="2019-09-08T18:00:42.051" v="692" actId="120"/>
          <ac:spMkLst>
            <pc:docMk/>
            <pc:sldMk cId="1229482134" sldId="266"/>
            <ac:spMk id="21" creationId="{168B8D00-ECCA-43A2-85FC-46FAF16BB90C}"/>
          </ac:spMkLst>
        </pc:spChg>
        <pc:spChg chg="add mod">
          <ac:chgData name="Jeremy Yeaton" userId="0c47744494f880f9" providerId="LiveId" clId="{6F8B77CA-0B29-4FE0-B498-464D0C819779}" dt="2019-09-08T18:00:51.760" v="694" actId="1076"/>
          <ac:spMkLst>
            <pc:docMk/>
            <pc:sldMk cId="1229482134" sldId="266"/>
            <ac:spMk id="22" creationId="{10B0F449-7370-4796-AF43-223D5FEAB326}"/>
          </ac:spMkLst>
        </pc:spChg>
        <pc:spChg chg="add mod">
          <ac:chgData name="Jeremy Yeaton" userId="0c47744494f880f9" providerId="LiveId" clId="{6F8B77CA-0B29-4FE0-B498-464D0C819779}" dt="2019-09-08T18:01:14.982" v="735" actId="20577"/>
          <ac:spMkLst>
            <pc:docMk/>
            <pc:sldMk cId="1229482134" sldId="266"/>
            <ac:spMk id="23" creationId="{51EEE5CA-BA3D-4EC4-AA2F-0EF92FE1CC71}"/>
          </ac:spMkLst>
        </pc:spChg>
        <pc:spChg chg="add mod">
          <ac:chgData name="Jeremy Yeaton" userId="0c47744494f880f9" providerId="LiveId" clId="{6F8B77CA-0B29-4FE0-B498-464D0C819779}" dt="2019-09-08T18:01:24.387" v="772" actId="20577"/>
          <ac:spMkLst>
            <pc:docMk/>
            <pc:sldMk cId="1229482134" sldId="266"/>
            <ac:spMk id="24" creationId="{80513CCD-7DC6-4B08-BC23-400F820A6CC7}"/>
          </ac:spMkLst>
        </pc:spChg>
        <pc:picChg chg="add mod">
          <ac:chgData name="Jeremy Yeaton" userId="0c47744494f880f9" providerId="LiveId" clId="{6F8B77CA-0B29-4FE0-B498-464D0C819779}" dt="2019-09-08T17:53:17.525" v="466" actId="1076"/>
          <ac:picMkLst>
            <pc:docMk/>
            <pc:sldMk cId="1229482134" sldId="266"/>
            <ac:picMk id="10" creationId="{64D6BA3A-1599-428D-89BB-C7BFA81C2F95}"/>
          </ac:picMkLst>
        </pc:picChg>
        <pc:picChg chg="add mod">
          <ac:chgData name="Jeremy Yeaton" userId="0c47744494f880f9" providerId="LiveId" clId="{6F8B77CA-0B29-4FE0-B498-464D0C819779}" dt="2019-09-08T17:53:17.525" v="466" actId="1076"/>
          <ac:picMkLst>
            <pc:docMk/>
            <pc:sldMk cId="1229482134" sldId="266"/>
            <ac:picMk id="11" creationId="{C5F11A1F-8771-4D36-AD00-4C9E3AE3D3FA}"/>
          </ac:picMkLst>
        </pc:picChg>
        <pc:cxnChg chg="add del mod">
          <ac:chgData name="Jeremy Yeaton" userId="0c47744494f880f9" providerId="LiveId" clId="{6F8B77CA-0B29-4FE0-B498-464D0C819779}" dt="2019-09-08T17:53:45.096" v="468" actId="11529"/>
          <ac:cxnSpMkLst>
            <pc:docMk/>
            <pc:sldMk cId="1229482134" sldId="266"/>
            <ac:cxnSpMk id="13" creationId="{1BC010D5-4D4C-48F1-A6A2-6FC58F913CA2}"/>
          </ac:cxnSpMkLst>
        </pc:cxnChg>
      </pc:sldChg>
    </pc:docChg>
  </pc:docChgLst>
  <pc:docChgLst>
    <pc:chgData name="Jeremy Yeaton" userId="0c47744494f880f9" providerId="LiveId" clId="{7C4F959B-BD10-48BF-856B-D56A34678D2A}"/>
    <pc:docChg chg="undo custSel modSld">
      <pc:chgData name="Jeremy Yeaton" userId="0c47744494f880f9" providerId="LiveId" clId="{7C4F959B-BD10-48BF-856B-D56A34678D2A}" dt="2019-08-06T22:51:38.589" v="165" actId="166"/>
      <pc:docMkLst>
        <pc:docMk/>
      </pc:docMkLst>
      <pc:sldChg chg="delSp modSp">
        <pc:chgData name="Jeremy Yeaton" userId="0c47744494f880f9" providerId="LiveId" clId="{7C4F959B-BD10-48BF-856B-D56A34678D2A}" dt="2019-08-06T22:51:38.589" v="165" actId="166"/>
        <pc:sldMkLst>
          <pc:docMk/>
          <pc:sldMk cId="3580747838" sldId="265"/>
        </pc:sldMkLst>
        <pc:spChg chg="mod">
          <ac:chgData name="Jeremy Yeaton" userId="0c47744494f880f9" providerId="LiveId" clId="{7C4F959B-BD10-48BF-856B-D56A34678D2A}" dt="2019-08-06T22:49:54.745" v="27" actId="20577"/>
          <ac:spMkLst>
            <pc:docMk/>
            <pc:sldMk cId="3580747838" sldId="265"/>
            <ac:spMk id="10" creationId="{9818D323-B0F3-4512-B527-BB085B73DD63}"/>
          </ac:spMkLst>
        </pc:spChg>
        <pc:spChg chg="mod">
          <ac:chgData name="Jeremy Yeaton" userId="0c47744494f880f9" providerId="LiveId" clId="{7C4F959B-BD10-48BF-856B-D56A34678D2A}" dt="2019-08-06T22:50:09.941" v="61" actId="14100"/>
          <ac:spMkLst>
            <pc:docMk/>
            <pc:sldMk cId="3580747838" sldId="265"/>
            <ac:spMk id="12" creationId="{76968F22-7DD0-4C9B-B37A-C32B825B3705}"/>
          </ac:spMkLst>
        </pc:spChg>
        <pc:spChg chg="mod">
          <ac:chgData name="Jeremy Yeaton" userId="0c47744494f880f9" providerId="LiveId" clId="{7C4F959B-BD10-48BF-856B-D56A34678D2A}" dt="2019-08-06T22:50:56.220" v="157" actId="20577"/>
          <ac:spMkLst>
            <pc:docMk/>
            <pc:sldMk cId="3580747838" sldId="265"/>
            <ac:spMk id="19" creationId="{83452E90-63B1-485C-97BB-F8FB13B90F33}"/>
          </ac:spMkLst>
        </pc:spChg>
        <pc:spChg chg="del">
          <ac:chgData name="Jeremy Yeaton" userId="0c47744494f880f9" providerId="LiveId" clId="{7C4F959B-BD10-48BF-856B-D56A34678D2A}" dt="2019-08-06T22:49:15.197" v="1" actId="478"/>
          <ac:spMkLst>
            <pc:docMk/>
            <pc:sldMk cId="3580747838" sldId="265"/>
            <ac:spMk id="20" creationId="{D1363D5C-99DD-421A-AB68-7A7D46C27F9B}"/>
          </ac:spMkLst>
        </pc:spChg>
        <pc:spChg chg="mod">
          <ac:chgData name="Jeremy Yeaton" userId="0c47744494f880f9" providerId="LiveId" clId="{7C4F959B-BD10-48BF-856B-D56A34678D2A}" dt="2019-08-06T22:50:47.788" v="133" actId="14100"/>
          <ac:spMkLst>
            <pc:docMk/>
            <pc:sldMk cId="3580747838" sldId="265"/>
            <ac:spMk id="21" creationId="{4537A90F-423D-4B89-99A7-D2CE4AB57B1A}"/>
          </ac:spMkLst>
        </pc:spChg>
        <pc:spChg chg="mod">
          <ac:chgData name="Jeremy Yeaton" userId="0c47744494f880f9" providerId="LiveId" clId="{7C4F959B-BD10-48BF-856B-D56A34678D2A}" dt="2019-08-06T22:51:02.643" v="161" actId="20577"/>
          <ac:spMkLst>
            <pc:docMk/>
            <pc:sldMk cId="3580747838" sldId="265"/>
            <ac:spMk id="22" creationId="{698FB75D-F1A4-4B91-A1ED-5785B0E349E6}"/>
          </ac:spMkLst>
        </pc:spChg>
        <pc:spChg chg="del">
          <ac:chgData name="Jeremy Yeaton" userId="0c47744494f880f9" providerId="LiveId" clId="{7C4F959B-BD10-48BF-856B-D56A34678D2A}" dt="2019-08-06T22:49:15.197" v="1" actId="478"/>
          <ac:spMkLst>
            <pc:docMk/>
            <pc:sldMk cId="3580747838" sldId="265"/>
            <ac:spMk id="29" creationId="{48BD8CBC-6CAC-491F-AB23-304D43ED32DA}"/>
          </ac:spMkLst>
        </pc:spChg>
        <pc:spChg chg="mod">
          <ac:chgData name="Jeremy Yeaton" userId="0c47744494f880f9" providerId="LiveId" clId="{7C4F959B-BD10-48BF-856B-D56A34678D2A}" dt="2019-08-06T22:49:23.730" v="5" actId="20577"/>
          <ac:spMkLst>
            <pc:docMk/>
            <pc:sldMk cId="3580747838" sldId="265"/>
            <ac:spMk id="32" creationId="{322CF940-9A28-4525-858C-2D8BBFC7FD6D}"/>
          </ac:spMkLst>
        </pc:spChg>
        <pc:spChg chg="del">
          <ac:chgData name="Jeremy Yeaton" userId="0c47744494f880f9" providerId="LiveId" clId="{7C4F959B-BD10-48BF-856B-D56A34678D2A}" dt="2019-08-06T22:49:11.901" v="0" actId="478"/>
          <ac:spMkLst>
            <pc:docMk/>
            <pc:sldMk cId="3580747838" sldId="265"/>
            <ac:spMk id="33" creationId="{6C95260A-7BA6-4704-8558-11B9B360D884}"/>
          </ac:spMkLst>
        </pc:spChg>
        <pc:spChg chg="mod">
          <ac:chgData name="Jeremy Yeaton" userId="0c47744494f880f9" providerId="LiveId" clId="{7C4F959B-BD10-48BF-856B-D56A34678D2A}" dt="2019-08-06T22:49:29.486" v="10" actId="20577"/>
          <ac:spMkLst>
            <pc:docMk/>
            <pc:sldMk cId="3580747838" sldId="265"/>
            <ac:spMk id="34" creationId="{9AC7C10E-EFA1-4C05-B610-A3FD76CB31EF}"/>
          </ac:spMkLst>
        </pc:spChg>
        <pc:spChg chg="del mod">
          <ac:chgData name="Jeremy Yeaton" userId="0c47744494f880f9" providerId="LiveId" clId="{7C4F959B-BD10-48BF-856B-D56A34678D2A}" dt="2019-08-06T22:51:05.690" v="162" actId="478"/>
          <ac:spMkLst>
            <pc:docMk/>
            <pc:sldMk cId="3580747838" sldId="265"/>
            <ac:spMk id="56" creationId="{8EFFF026-CC88-4E59-8BF0-87707B10A258}"/>
          </ac:spMkLst>
        </pc:spChg>
        <pc:picChg chg="del">
          <ac:chgData name="Jeremy Yeaton" userId="0c47744494f880f9" providerId="LiveId" clId="{7C4F959B-BD10-48BF-856B-D56A34678D2A}" dt="2019-08-06T22:49:11.901" v="0" actId="478"/>
          <ac:picMkLst>
            <pc:docMk/>
            <pc:sldMk cId="3580747838" sldId="265"/>
            <ac:picMk id="24" creationId="{6F0D6407-B500-4195-A388-ADEAEE18A993}"/>
          </ac:picMkLst>
        </pc:picChg>
        <pc:picChg chg="del">
          <ac:chgData name="Jeremy Yeaton" userId="0c47744494f880f9" providerId="LiveId" clId="{7C4F959B-BD10-48BF-856B-D56A34678D2A}" dt="2019-08-06T22:49:11.901" v="0" actId="478"/>
          <ac:picMkLst>
            <pc:docMk/>
            <pc:sldMk cId="3580747838" sldId="265"/>
            <ac:picMk id="27" creationId="{8193CCFE-1019-4EBE-AC28-02221FA25663}"/>
          </ac:picMkLst>
        </pc:picChg>
        <pc:picChg chg="ord">
          <ac:chgData name="Jeremy Yeaton" userId="0c47744494f880f9" providerId="LiveId" clId="{7C4F959B-BD10-48BF-856B-D56A34678D2A}" dt="2019-08-06T22:51:38.589" v="165" actId="166"/>
          <ac:picMkLst>
            <pc:docMk/>
            <pc:sldMk cId="3580747838" sldId="265"/>
            <ac:picMk id="30" creationId="{C120FB67-28DD-45B7-A4EF-28642E6EA1C2}"/>
          </ac:picMkLst>
        </pc:picChg>
        <pc:picChg chg="del mod">
          <ac:chgData name="Jeremy Yeaton" userId="0c47744494f880f9" providerId="LiveId" clId="{7C4F959B-BD10-48BF-856B-D56A34678D2A}" dt="2019-08-06T22:51:33.713" v="164" actId="478"/>
          <ac:picMkLst>
            <pc:docMk/>
            <pc:sldMk cId="3580747838" sldId="265"/>
            <ac:picMk id="31" creationId="{AD3EE691-DA14-413D-8E3C-69C526C3AAEF}"/>
          </ac:picMkLst>
        </pc:picChg>
        <pc:cxnChg chg="del">
          <ac:chgData name="Jeremy Yeaton" userId="0c47744494f880f9" providerId="LiveId" clId="{7C4F959B-BD10-48BF-856B-D56A34678D2A}" dt="2019-08-06T22:49:11.901" v="0" actId="478"/>
          <ac:cxnSpMkLst>
            <pc:docMk/>
            <pc:sldMk cId="3580747838" sldId="265"/>
            <ac:cxnSpMk id="26" creationId="{761906A2-84FB-428B-AABE-C9064B46B41E}"/>
          </ac:cxnSpMkLst>
        </pc:cxnChg>
        <pc:cxnChg chg="del">
          <ac:chgData name="Jeremy Yeaton" userId="0c47744494f880f9" providerId="LiveId" clId="{7C4F959B-BD10-48BF-856B-D56A34678D2A}" dt="2019-08-06T22:49:11.901" v="0" actId="478"/>
          <ac:cxnSpMkLst>
            <pc:docMk/>
            <pc:sldMk cId="3580747838" sldId="265"/>
            <ac:cxnSpMk id="35" creationId="{98AC3CF6-1FCA-447E-914D-A3F9EFEA6E18}"/>
          </ac:cxnSpMkLst>
        </pc:cxnChg>
        <pc:cxnChg chg="del mod">
          <ac:chgData name="Jeremy Yeaton" userId="0c47744494f880f9" providerId="LiveId" clId="{7C4F959B-BD10-48BF-856B-D56A34678D2A}" dt="2019-08-06T22:49:11.901" v="0" actId="478"/>
          <ac:cxnSpMkLst>
            <pc:docMk/>
            <pc:sldMk cId="3580747838" sldId="265"/>
            <ac:cxnSpMk id="55" creationId="{E35EF97C-1614-4D41-96B2-9BE97817D138}"/>
          </ac:cxnSpMkLst>
        </pc:cxnChg>
        <pc:cxnChg chg="del">
          <ac:chgData name="Jeremy Yeaton" userId="0c47744494f880f9" providerId="LiveId" clId="{7C4F959B-BD10-48BF-856B-D56A34678D2A}" dt="2019-08-06T22:49:11.901" v="0" actId="478"/>
          <ac:cxnSpMkLst>
            <pc:docMk/>
            <pc:sldMk cId="3580747838" sldId="265"/>
            <ac:cxnSpMk id="66" creationId="{801759C1-6FCA-41E3-900D-1AE2996E00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60E05-4732-48C8-B206-4CE6EE821E05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551EB-81EE-40C4-98C1-2C6610665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4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9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Idag hon l\"aste tidningen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Stroop</a:t>
            </a:r>
          </a:p>
          <a:p>
            <a:r>
              <a:rPr lang="en-US" dirty="0"/>
              <a:t>Variable length fixation (500-1000)</a:t>
            </a:r>
          </a:p>
          <a:p>
            <a:r>
              <a:rPr lang="en-US" dirty="0"/>
              <a:t>Stim until response or up to 1500ms</a:t>
            </a:r>
          </a:p>
          <a:p>
            <a:r>
              <a:rPr lang="en-US" dirty="0"/>
              <a:t>Response keys on the screen</a:t>
            </a:r>
          </a:p>
          <a:p>
            <a:r>
              <a:rPr lang="en-US" dirty="0"/>
              <a:t>Blank 500ms</a:t>
            </a:r>
          </a:p>
          <a:p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Rectangles</a:t>
            </a:r>
          </a:p>
          <a:p>
            <a:pPr marL="228600" indent="-228600">
              <a:buAutoNum type="alphaLcParenR"/>
            </a:pPr>
            <a:r>
              <a:rPr lang="en-US" dirty="0"/>
              <a:t>Black and white</a:t>
            </a:r>
          </a:p>
          <a:p>
            <a:pPr marL="228600" indent="-228600">
              <a:buAutoNum type="alphaLcParenR"/>
            </a:pPr>
            <a:r>
              <a:rPr lang="en-US" dirty="0"/>
              <a:t>Congruent color word</a:t>
            </a:r>
          </a:p>
          <a:p>
            <a:pPr marL="228600" indent="-228600">
              <a:buAutoNum type="alphaLcParenR"/>
            </a:pPr>
            <a:r>
              <a:rPr lang="en-US" dirty="0"/>
              <a:t>Incongruent color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4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Navon</a:t>
            </a:r>
          </a:p>
          <a:p>
            <a:r>
              <a:rPr lang="en-US" dirty="0"/>
              <a:t>Fixation variable length (500-1000)</a:t>
            </a:r>
          </a:p>
          <a:p>
            <a:r>
              <a:rPr lang="en-US" dirty="0"/>
              <a:t>Stimulus 250ms</a:t>
            </a:r>
          </a:p>
          <a:p>
            <a:r>
              <a:rPr lang="en-US" dirty="0"/>
              <a:t>Blank for 1250ms or until response</a:t>
            </a:r>
          </a:p>
          <a:p>
            <a:r>
              <a:rPr lang="en-US" dirty="0"/>
              <a:t>Blank 500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pPr marL="228600" indent="-228600">
              <a:buAutoNum type="alphaLcParenR"/>
            </a:pPr>
            <a:r>
              <a:rPr lang="en-US" dirty="0"/>
              <a:t>Congruent global and local</a:t>
            </a:r>
          </a:p>
          <a:p>
            <a:pPr marL="228600" indent="-228600">
              <a:buAutoNum type="alphaLcParenR"/>
            </a:pPr>
            <a:r>
              <a:rPr lang="en-US" dirty="0"/>
              <a:t>Incongruent global </a:t>
            </a:r>
            <a:r>
              <a:rPr lang="en-US"/>
              <a:t>and local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551EB-81EE-40C4-98C1-2C66106653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1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B4CF-17A2-4F51-8391-559DE3E9E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E6243-1A87-4B8B-80A9-E3266F058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3EE9-0CD7-4216-A2E2-75F9E7BC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DC88-A9BB-4E38-905B-0146D94A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52A3-B127-4CE8-AEBE-F6339930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B3E1-5C1B-4C45-82B9-231492E8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FA49E-A1F1-42FD-8485-913B4C3D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8114-440C-4EF8-A212-DEE70FE6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A22AF-E4E8-40AA-BD19-9B824137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30584-C430-418C-AFDF-C699D4AF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3A90B-D45C-4DD3-BEDF-83334B3EA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1FF6-E57D-4F7F-B421-2CFFE3E4E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00919-1D6F-4657-A559-5DEC98FB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0EBD-A9FD-4230-8FA6-6DA15FE7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6BAC7-0D27-463A-B991-D1E23A09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7D96-583D-4F41-ADE5-752D5CB5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F6FD-5268-43B9-ABC9-4AE16294B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D7623-0E73-4B39-BC68-4F466A09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A4E00-34C4-48F8-8A03-AA7A789C7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13BD7-ED2E-4510-A150-4292404B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FBFA-0941-4C7E-9DF4-5D57E40A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EDAD-B925-4FC5-B83B-272673E0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87B4-2D03-4D69-8719-CA8D0075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32FA-01A6-46D3-8C1C-E66795D8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00728-D181-4666-9120-7B570550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DADE-0954-401A-962E-1C484679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2E6F7-3250-4E39-A9B9-86EBE9E5F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D3DE7-E2C7-4827-883B-2EEED5564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A9350-6017-42E2-B700-3AA1264B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ACCB-48A1-4D90-B2D9-F2B13D95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5DCC-54BD-48E9-BD1E-D8E9558A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3B33-9F75-4457-BFDF-E5BAC42F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637C-7514-4C30-9DF8-F4E2CC25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472EC-45ED-446F-82BF-79F1D6625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4B219-4E75-4A22-BCEA-CB3524BED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86EB3-9D2D-4891-B9C2-142C012A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67BC0-AB7C-410F-8F1F-87C0D6E8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7B5DA-5966-4E39-B5E8-2B5C2529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7BA96-0D44-4B0A-BE3B-39FDF483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9234-9CDF-4F8A-8008-01EC5124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8D079-207B-40CB-AB09-FAC3BDC3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D9A9A-0F7F-4BED-B001-80118844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5FF6E-53A3-4DED-A913-EEBD0372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3DC84-955E-4E7E-A5B8-A9A2C3DF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69D8E-C399-45CF-960A-D7CE8181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52935-FF02-4900-BCA9-14F6A0C0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7A7F-0A92-4F80-A5A8-FB915BA6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910-5C62-4AC6-91AB-2E1CD0DAE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FE14-6604-4038-B4E8-FCFA483E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0A2E5-4BFC-4224-BB4C-CE302D5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8F2FB-2C21-4D70-B339-011E85FB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D3B6-93AE-4651-912B-EB9F959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5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BE5E-32DB-4431-BC0C-3C34BF63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6FD01-D156-421A-AFD6-9B041B06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97156-C2F8-4198-8D07-C5F5333C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E29C8-7B14-4A90-A996-3F27F0E3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2D239-8791-4693-8AE5-9D56F668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F3E7-35A7-46FD-AE15-FB7251D5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7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5CF37-CC2E-4A8A-985F-1F284249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BAA75-1BAB-45F7-A562-B3E28BC4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9DB64-D398-4814-8C3D-1A1E83350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3374-5DAA-4B48-B65D-131C11CBFC50}" type="datetimeFigureOut">
              <a:rPr lang="en-US" smtClean="0"/>
              <a:t>9/8/2019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039F7-B711-48EA-8F8C-8F2AE8D6E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891F-C0A1-4D7E-A6EF-EF44D146A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EEF-E7EB-4982-B0F9-88DB20873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9E39834-FB96-4E45-AD10-2801C874F11B}"/>
              </a:ext>
            </a:extLst>
          </p:cNvPr>
          <p:cNvCxnSpPr/>
          <p:nvPr/>
        </p:nvCxnSpPr>
        <p:spPr>
          <a:xfrm>
            <a:off x="514489" y="1371014"/>
            <a:ext cx="6751700" cy="4454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4267F5-A69F-46F8-8071-39AFE85107F9}"/>
              </a:ext>
            </a:extLst>
          </p:cNvPr>
          <p:cNvSpPr/>
          <p:nvPr/>
        </p:nvSpPr>
        <p:spPr>
          <a:xfrm>
            <a:off x="875840" y="11890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A65C6-E7F1-4090-AC20-CCB25A8DB6ED}"/>
              </a:ext>
            </a:extLst>
          </p:cNvPr>
          <p:cNvSpPr/>
          <p:nvPr/>
        </p:nvSpPr>
        <p:spPr>
          <a:xfrm>
            <a:off x="1997779" y="87706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Idag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1619-6068-4718-9C24-77F9E9B0BFCF}"/>
              </a:ext>
            </a:extLst>
          </p:cNvPr>
          <p:cNvSpPr/>
          <p:nvPr/>
        </p:nvSpPr>
        <p:spPr>
          <a:xfrm>
            <a:off x="3119719" y="163522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99E57-5AA0-4FFD-929B-CD4A2BEBF700}"/>
              </a:ext>
            </a:extLst>
          </p:cNvPr>
          <p:cNvSpPr/>
          <p:nvPr/>
        </p:nvSpPr>
        <p:spPr>
          <a:xfrm>
            <a:off x="4241659" y="239338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läste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DAB2C-1BF0-4B3C-91AE-CDC2C59A2D14}"/>
              </a:ext>
            </a:extLst>
          </p:cNvPr>
          <p:cNvSpPr/>
          <p:nvPr/>
        </p:nvSpPr>
        <p:spPr>
          <a:xfrm>
            <a:off x="5423063" y="3157349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tidningen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8D323-B0F3-4512-B527-BB085B73DD63}"/>
              </a:ext>
            </a:extLst>
          </p:cNvPr>
          <p:cNvSpPr txBox="1"/>
          <p:nvPr/>
        </p:nvSpPr>
        <p:spPr>
          <a:xfrm>
            <a:off x="971540" y="1265896"/>
            <a:ext cx="102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500ms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DDC2D-58BA-4C27-9CA2-7E0E81BEDE15}"/>
              </a:ext>
            </a:extLst>
          </p:cNvPr>
          <p:cNvSpPr/>
          <p:nvPr/>
        </p:nvSpPr>
        <p:spPr>
          <a:xfrm>
            <a:off x="6485539" y="390970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68F22-7DD0-4C9B-B37A-C32B825B3705}"/>
              </a:ext>
            </a:extLst>
          </p:cNvPr>
          <p:cNvSpPr txBox="1"/>
          <p:nvPr/>
        </p:nvSpPr>
        <p:spPr>
          <a:xfrm>
            <a:off x="2165256" y="2107228"/>
            <a:ext cx="1026239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97AB33-5722-4E1A-80CD-F581A19A27A1}"/>
              </a:ext>
            </a:extLst>
          </p:cNvPr>
          <p:cNvSpPr txBox="1"/>
          <p:nvPr/>
        </p:nvSpPr>
        <p:spPr>
          <a:xfrm>
            <a:off x="3144248" y="2864466"/>
            <a:ext cx="1026239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67566D-7F1B-4F24-A8EF-548E3F5F308A}"/>
              </a:ext>
            </a:extLst>
          </p:cNvPr>
          <p:cNvSpPr txBox="1"/>
          <p:nvPr/>
        </p:nvSpPr>
        <p:spPr>
          <a:xfrm>
            <a:off x="4488339" y="3623697"/>
            <a:ext cx="1026239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8BAA7-3D63-4718-B00C-34FD3923ECEE}"/>
              </a:ext>
            </a:extLst>
          </p:cNvPr>
          <p:cNvSpPr txBox="1"/>
          <p:nvPr/>
        </p:nvSpPr>
        <p:spPr>
          <a:xfrm>
            <a:off x="5459300" y="4360060"/>
            <a:ext cx="1026239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300ms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764153-6197-43DB-BB4F-1D89B7833053}"/>
              </a:ext>
            </a:extLst>
          </p:cNvPr>
          <p:cNvCxnSpPr>
            <a:cxnSpLocks/>
          </p:cNvCxnSpPr>
          <p:nvPr/>
        </p:nvCxnSpPr>
        <p:spPr>
          <a:xfrm>
            <a:off x="-975669" y="3194350"/>
            <a:ext cx="7381" cy="231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11E07C-A347-4E43-8902-964A79798892}"/>
              </a:ext>
            </a:extLst>
          </p:cNvPr>
          <p:cNvSpPr txBox="1"/>
          <p:nvPr/>
        </p:nvSpPr>
        <p:spPr>
          <a:xfrm>
            <a:off x="-1847947" y="4237207"/>
            <a:ext cx="921121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6CB6C2-526E-4834-A353-1B9686CDB634}"/>
              </a:ext>
            </a:extLst>
          </p:cNvPr>
          <p:cNvSpPr txBox="1"/>
          <p:nvPr/>
        </p:nvSpPr>
        <p:spPr>
          <a:xfrm>
            <a:off x="87214" y="5002110"/>
            <a:ext cx="1756253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EEG recording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E088D3-FFB7-471E-9CF8-590604ED1BCA}"/>
              </a:ext>
            </a:extLst>
          </p:cNvPr>
          <p:cNvSpPr txBox="1"/>
          <p:nvPr/>
        </p:nvSpPr>
        <p:spPr>
          <a:xfrm>
            <a:off x="6596285" y="5161815"/>
            <a:ext cx="2141315" cy="319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Until response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9EDEF73-A69B-4DB8-BD74-D585A4C90E1A}"/>
              </a:ext>
            </a:extLst>
          </p:cNvPr>
          <p:cNvSpPr txBox="1"/>
          <p:nvPr/>
        </p:nvSpPr>
        <p:spPr>
          <a:xfrm rot="1991013">
            <a:off x="2778191" y="3353682"/>
            <a:ext cx="10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843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9BEE8-C867-404A-A332-159EA0EFE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700" b="10933"/>
          <a:stretch/>
        </p:blipFill>
        <p:spPr>
          <a:xfrm>
            <a:off x="0" y="0"/>
            <a:ext cx="7595616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096D5B-F6F1-43C1-9A50-6E7EFAF019FB}"/>
              </a:ext>
            </a:extLst>
          </p:cNvPr>
          <p:cNvSpPr txBox="1"/>
          <p:nvPr/>
        </p:nvSpPr>
        <p:spPr>
          <a:xfrm rot="10800000">
            <a:off x="294238" y="1548384"/>
            <a:ext cx="461665" cy="914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Stimulus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28A49-60F2-421D-A52E-F915EE86EF4F}"/>
              </a:ext>
            </a:extLst>
          </p:cNvPr>
          <p:cNvSpPr txBox="1"/>
          <p:nvPr/>
        </p:nvSpPr>
        <p:spPr>
          <a:xfrm rot="10800000">
            <a:off x="294237" y="2828544"/>
            <a:ext cx="461665" cy="10454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2CEAE-915D-4EAD-AE71-82B9CF0F92AF}"/>
              </a:ext>
            </a:extLst>
          </p:cNvPr>
          <p:cNvSpPr txBox="1"/>
          <p:nvPr/>
        </p:nvSpPr>
        <p:spPr>
          <a:xfrm rot="10800000">
            <a:off x="294238" y="4370832"/>
            <a:ext cx="461665" cy="93268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Metric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CC9A5-BB07-4ECC-9690-74674196D8D8}"/>
              </a:ext>
            </a:extLst>
          </p:cNvPr>
          <p:cNvSpPr/>
          <p:nvPr/>
        </p:nvSpPr>
        <p:spPr>
          <a:xfrm>
            <a:off x="1011936" y="1267968"/>
            <a:ext cx="2072640" cy="1194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Context &amp; sentence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5B584-1C6E-4257-A231-91F9CAFFFAE0}"/>
              </a:ext>
            </a:extLst>
          </p:cNvPr>
          <p:cNvSpPr/>
          <p:nvPr/>
        </p:nvSpPr>
        <p:spPr>
          <a:xfrm>
            <a:off x="3389376" y="1267968"/>
            <a:ext cx="2072640" cy="1194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Interpretation 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BBE4A-7A69-4641-87BF-CF9058F5A34D}"/>
              </a:ext>
            </a:extLst>
          </p:cNvPr>
          <p:cNvSpPr/>
          <p:nvPr/>
        </p:nvSpPr>
        <p:spPr>
          <a:xfrm>
            <a:off x="5766816" y="1267968"/>
            <a:ext cx="2072640" cy="1194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FC7C4-673D-407D-955A-ADEE2C1F82E1}"/>
              </a:ext>
            </a:extLst>
          </p:cNvPr>
          <p:cNvSpPr/>
          <p:nvPr/>
        </p:nvSpPr>
        <p:spPr>
          <a:xfrm>
            <a:off x="8144256" y="1267968"/>
            <a:ext cx="2072640" cy="1194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Confidence rating</a:t>
            </a:r>
          </a:p>
        </p:txBody>
      </p:sp>
      <p:pic>
        <p:nvPicPr>
          <p:cNvPr id="10" name="Graphic 9" descr="Volume">
            <a:extLst>
              <a:ext uri="{FF2B5EF4-FFF2-40B4-BE49-F238E27FC236}">
                <a16:creationId xmlns:a16="http://schemas.microsoft.com/office/drawing/2014/main" id="{64D6BA3A-1599-428D-89BB-C7BFA81C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4496" y="2005584"/>
            <a:ext cx="457200" cy="457200"/>
          </a:xfrm>
          <a:prstGeom prst="rect">
            <a:avLst/>
          </a:prstGeom>
        </p:spPr>
      </p:pic>
      <p:pic>
        <p:nvPicPr>
          <p:cNvPr id="11" name="Graphic 10" descr="Volume">
            <a:extLst>
              <a:ext uri="{FF2B5EF4-FFF2-40B4-BE49-F238E27FC236}">
                <a16:creationId xmlns:a16="http://schemas.microsoft.com/office/drawing/2014/main" id="{C5F11A1F-8771-4D36-AD00-4C9E3AE3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0880" y="2005584"/>
            <a:ext cx="457200" cy="4572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0B6CAF6-0273-4201-A440-A6EB0FEC8533}"/>
              </a:ext>
            </a:extLst>
          </p:cNvPr>
          <p:cNvSpPr/>
          <p:nvPr/>
        </p:nvSpPr>
        <p:spPr>
          <a:xfrm>
            <a:off x="3091358" y="1719072"/>
            <a:ext cx="304800" cy="292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96410-770D-4650-9E4B-A9D95E26C195}"/>
              </a:ext>
            </a:extLst>
          </p:cNvPr>
          <p:cNvSpPr/>
          <p:nvPr/>
        </p:nvSpPr>
        <p:spPr>
          <a:xfrm>
            <a:off x="7848943" y="1712976"/>
            <a:ext cx="304800" cy="292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5D6789-606B-4E59-B3D5-BA7A1C1EF22B}"/>
              </a:ext>
            </a:extLst>
          </p:cNvPr>
          <p:cNvSpPr/>
          <p:nvPr/>
        </p:nvSpPr>
        <p:spPr>
          <a:xfrm>
            <a:off x="5470131" y="1725168"/>
            <a:ext cx="304800" cy="2926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6D26B-EB2D-434A-88B1-4532F598C0F9}"/>
              </a:ext>
            </a:extLst>
          </p:cNvPr>
          <p:cNvSpPr txBox="1"/>
          <p:nvPr/>
        </p:nvSpPr>
        <p:spPr>
          <a:xfrm>
            <a:off x="1109472" y="3157728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bar to proceed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8AAB7-4060-473F-9ADA-864AE2B247CA}"/>
              </a:ext>
            </a:extLst>
          </p:cNvPr>
          <p:cNvSpPr txBox="1"/>
          <p:nvPr/>
        </p:nvSpPr>
        <p:spPr>
          <a:xfrm>
            <a:off x="1011936" y="4652510"/>
            <a:ext cx="15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N/A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4BB65-EF36-4CD3-9804-192E3F8D23DC}"/>
              </a:ext>
            </a:extLst>
          </p:cNvPr>
          <p:cNvSpPr txBox="1"/>
          <p:nvPr/>
        </p:nvSpPr>
        <p:spPr>
          <a:xfrm>
            <a:off x="3645408" y="3157728"/>
            <a:ext cx="156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or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8BC012-9544-4F00-B83E-F0496D8FDAD0}"/>
              </a:ext>
            </a:extLst>
          </p:cNvPr>
          <p:cNvSpPr txBox="1"/>
          <p:nvPr/>
        </p:nvSpPr>
        <p:spPr>
          <a:xfrm>
            <a:off x="5774931" y="2967335"/>
            <a:ext cx="207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recording that matched interpretation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8B8D00-ECCA-43A2-85FC-46FAF16BB90C}"/>
              </a:ext>
            </a:extLst>
          </p:cNvPr>
          <p:cNvSpPr txBox="1"/>
          <p:nvPr/>
        </p:nvSpPr>
        <p:spPr>
          <a:xfrm>
            <a:off x="8400288" y="3157728"/>
            <a:ext cx="1560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5-point Likert 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0F449-7370-4796-AF43-223D5FEAB326}"/>
              </a:ext>
            </a:extLst>
          </p:cNvPr>
          <p:cNvSpPr txBox="1"/>
          <p:nvPr/>
        </p:nvSpPr>
        <p:spPr>
          <a:xfrm>
            <a:off x="3074403" y="4643153"/>
            <a:ext cx="2548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DN/NC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EE5CA-BA3D-4EC4-AA2F-0EF92FE1CC71}"/>
              </a:ext>
            </a:extLst>
          </p:cNvPr>
          <p:cNvSpPr txBox="1"/>
          <p:nvPr/>
        </p:nvSpPr>
        <p:spPr>
          <a:xfrm>
            <a:off x="5851131" y="4560177"/>
            <a:ext cx="207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Interpretation matching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513CCD-7DC6-4B08-BC23-400F820A6CC7}"/>
              </a:ext>
            </a:extLst>
          </p:cNvPr>
          <p:cNvSpPr txBox="1"/>
          <p:nvPr/>
        </p:nvSpPr>
        <p:spPr>
          <a:xfrm>
            <a:off x="8153743" y="4395217"/>
            <a:ext cx="207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Confidence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8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8310EE29-1020-4D0D-98CA-5C5903B19B89}"/>
              </a:ext>
            </a:extLst>
          </p:cNvPr>
          <p:cNvGrpSpPr/>
          <p:nvPr/>
        </p:nvGrpSpPr>
        <p:grpSpPr>
          <a:xfrm>
            <a:off x="189767" y="118906"/>
            <a:ext cx="10242098" cy="6734834"/>
            <a:chOff x="189767" y="118906"/>
            <a:chExt cx="10242098" cy="673483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7FEE94-F3E3-48BB-A91C-CECB24CA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41" y="3722371"/>
              <a:ext cx="1409129" cy="1526556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AC8A1C-A979-4E3B-A486-6C38E2A8810B}"/>
                </a:ext>
              </a:extLst>
            </p:cNvPr>
            <p:cNvSpPr/>
            <p:nvPr/>
          </p:nvSpPr>
          <p:spPr>
            <a:xfrm>
              <a:off x="189767" y="3033862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11E07C-A347-4E43-8902-964A79798892}"/>
                </a:ext>
              </a:extLst>
            </p:cNvPr>
            <p:cNvSpPr txBox="1"/>
            <p:nvPr/>
          </p:nvSpPr>
          <p:spPr>
            <a:xfrm>
              <a:off x="3119719" y="4273616"/>
              <a:ext cx="21601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Trigger:</a:t>
              </a:r>
            </a:p>
            <a:p>
              <a:r>
                <a:rPr lang="en-US" dirty="0"/>
                <a:t>Synced with onset of subject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6CB6C2-526E-4834-A353-1B9686CDB634}"/>
                </a:ext>
              </a:extLst>
            </p:cNvPr>
            <p:cNvSpPr txBox="1"/>
            <p:nvPr/>
          </p:nvSpPr>
          <p:spPr>
            <a:xfrm>
              <a:off x="1794982" y="6475502"/>
              <a:ext cx="1756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EEG recording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79E39834-FB96-4E45-AD10-2801C874F11B}"/>
                </a:ext>
              </a:extLst>
            </p:cNvPr>
            <p:cNvCxnSpPr/>
            <p:nvPr/>
          </p:nvCxnSpPr>
          <p:spPr>
            <a:xfrm>
              <a:off x="514489" y="1371014"/>
              <a:ext cx="6751700" cy="44540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267F5-A69F-46F8-8071-39AFE85107F9}"/>
                </a:ext>
              </a:extLst>
            </p:cNvPr>
            <p:cNvSpPr/>
            <p:nvPr/>
          </p:nvSpPr>
          <p:spPr>
            <a:xfrm>
              <a:off x="875840" y="118907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3A65C6-E7F1-4090-AC20-CCB25A8DB6ED}"/>
                </a:ext>
              </a:extLst>
            </p:cNvPr>
            <p:cNvSpPr/>
            <p:nvPr/>
          </p:nvSpPr>
          <p:spPr>
            <a:xfrm>
              <a:off x="1997779" y="877067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Idag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A51619-6068-4718-9C24-77F9E9B0BFCF}"/>
                </a:ext>
              </a:extLst>
            </p:cNvPr>
            <p:cNvSpPr/>
            <p:nvPr/>
          </p:nvSpPr>
          <p:spPr>
            <a:xfrm>
              <a:off x="3119719" y="1635228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999E57-5AA0-4FFD-929B-CD4A2BEBF700}"/>
                </a:ext>
              </a:extLst>
            </p:cNvPr>
            <p:cNvSpPr/>
            <p:nvPr/>
          </p:nvSpPr>
          <p:spPr>
            <a:xfrm>
              <a:off x="4241659" y="2393388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läste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BDAB2C-1BF0-4B3C-91AE-CDC2C59A2D14}"/>
                </a:ext>
              </a:extLst>
            </p:cNvPr>
            <p:cNvSpPr/>
            <p:nvPr/>
          </p:nvSpPr>
          <p:spPr>
            <a:xfrm>
              <a:off x="5423063" y="3157349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tidningen</a:t>
              </a:r>
              <a:r>
                <a:rPr lang="en-US" dirty="0"/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8D323-B0F3-4512-B527-BB085B73DD63}"/>
                </a:ext>
              </a:extLst>
            </p:cNvPr>
            <p:cNvSpPr txBox="1"/>
            <p:nvPr/>
          </p:nvSpPr>
          <p:spPr>
            <a:xfrm>
              <a:off x="3119719" y="118906"/>
              <a:ext cx="1026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Fixation:</a:t>
              </a:r>
              <a:r>
                <a:rPr lang="en-US" dirty="0"/>
                <a:t>500ms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FDDC2D-58BA-4C27-9CA2-7E0E81BEDE15}"/>
                </a:ext>
              </a:extLst>
            </p:cNvPr>
            <p:cNvSpPr/>
            <p:nvPr/>
          </p:nvSpPr>
          <p:spPr>
            <a:xfrm>
              <a:off x="6485539" y="3909708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???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968F22-7DD0-4C9B-B37A-C32B825B3705}"/>
                </a:ext>
              </a:extLst>
            </p:cNvPr>
            <p:cNvSpPr txBox="1"/>
            <p:nvPr/>
          </p:nvSpPr>
          <p:spPr>
            <a:xfrm>
              <a:off x="4241659" y="877067"/>
              <a:ext cx="167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Adverbial:</a:t>
              </a:r>
            </a:p>
            <a:p>
              <a:r>
                <a:rPr lang="en-US" dirty="0"/>
                <a:t>300ms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9EDEF73-A69B-4DB8-BD74-D585A4C90E1A}"/>
                </a:ext>
              </a:extLst>
            </p:cNvPr>
            <p:cNvSpPr txBox="1"/>
            <p:nvPr/>
          </p:nvSpPr>
          <p:spPr>
            <a:xfrm rot="1991013">
              <a:off x="631967" y="1837632"/>
              <a:ext cx="1018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452E90-63B1-485C-97BB-F8FB13B90F33}"/>
                </a:ext>
              </a:extLst>
            </p:cNvPr>
            <p:cNvSpPr txBox="1"/>
            <p:nvPr/>
          </p:nvSpPr>
          <p:spPr>
            <a:xfrm>
              <a:off x="6475565" y="2419739"/>
              <a:ext cx="167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Verb:</a:t>
              </a:r>
            </a:p>
            <a:p>
              <a:r>
                <a:rPr lang="en-US" dirty="0"/>
                <a:t>300ms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37A90F-423D-4B89-99A7-D2CE4AB57B1A}"/>
                </a:ext>
              </a:extLst>
            </p:cNvPr>
            <p:cNvSpPr txBox="1"/>
            <p:nvPr/>
          </p:nvSpPr>
          <p:spPr>
            <a:xfrm>
              <a:off x="5363598" y="1699134"/>
              <a:ext cx="167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Subject:</a:t>
              </a:r>
            </a:p>
            <a:p>
              <a:r>
                <a:rPr lang="en-US" dirty="0"/>
                <a:t>300ms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8FB75D-F1A4-4B91-A1ED-5785B0E349E6}"/>
                </a:ext>
              </a:extLst>
            </p:cNvPr>
            <p:cNvSpPr txBox="1"/>
            <p:nvPr/>
          </p:nvSpPr>
          <p:spPr>
            <a:xfrm>
              <a:off x="7654483" y="3188719"/>
              <a:ext cx="167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Object:</a:t>
              </a:r>
            </a:p>
            <a:p>
              <a:r>
                <a:rPr lang="en-US" dirty="0"/>
                <a:t>300ms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2852-CF36-4C54-A142-951E8C5FF863}"/>
                </a:ext>
              </a:extLst>
            </p:cNvPr>
            <p:cNvSpPr txBox="1"/>
            <p:nvPr/>
          </p:nvSpPr>
          <p:spPr>
            <a:xfrm>
              <a:off x="8759856" y="3889430"/>
              <a:ext cx="167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Prompt:</a:t>
              </a:r>
            </a:p>
            <a:p>
              <a:r>
                <a:rPr lang="en-US" dirty="0"/>
                <a:t>Until response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764153-6197-43DB-BB4F-1D89B7833053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3119719" y="2261282"/>
              <a:ext cx="0" cy="30602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DA4E54-0609-4B4D-9C75-74034B9FC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726" y="3555559"/>
              <a:ext cx="1815213" cy="1815213"/>
            </a:xfrm>
            <a:prstGeom prst="rect">
              <a:avLst/>
            </a:prstGeom>
          </p:spPr>
        </p:pic>
        <p:pic>
          <p:nvPicPr>
            <p:cNvPr id="35" name="Content Placeholder 9">
              <a:extLst>
                <a:ext uri="{FF2B5EF4-FFF2-40B4-BE49-F238E27FC236}">
                  <a16:creationId xmlns:a16="http://schemas.microsoft.com/office/drawing/2014/main" id="{C3CCB330-97FD-47FD-999C-9C605D5FF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236" t="64146" r="30936" b="31790"/>
            <a:stretch/>
          </p:blipFill>
          <p:spPr>
            <a:xfrm>
              <a:off x="2673109" y="5437766"/>
              <a:ext cx="1789262" cy="998262"/>
            </a:xfrm>
            <a:prstGeom prst="rect">
              <a:avLst/>
            </a:prstGeom>
          </p:spPr>
        </p:pic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F6D7004-40E8-4637-8643-2448F9078FC1}"/>
                </a:ext>
              </a:extLst>
            </p:cNvPr>
            <p:cNvCxnSpPr>
              <a:cxnSpLocks/>
            </p:cNvCxnSpPr>
            <p:nvPr/>
          </p:nvCxnSpPr>
          <p:spPr>
            <a:xfrm>
              <a:off x="1285107" y="5370772"/>
              <a:ext cx="1148542" cy="695117"/>
            </a:xfrm>
            <a:prstGeom prst="bentConnector3">
              <a:avLst>
                <a:gd name="adj1" fmla="val -127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ED4BDE-9FE9-40D0-86A1-07F1F6592476}"/>
                </a:ext>
              </a:extLst>
            </p:cNvPr>
            <p:cNvCxnSpPr/>
            <p:nvPr/>
          </p:nvCxnSpPr>
          <p:spPr>
            <a:xfrm>
              <a:off x="3119719" y="5370772"/>
              <a:ext cx="0" cy="106413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B4B7C36-248B-4284-8FA1-A1CC8CB0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441" y="5455848"/>
              <a:ext cx="1244061" cy="962097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47DEF5A-5329-4379-9854-16F370F6388C}"/>
                </a:ext>
              </a:extLst>
            </p:cNvPr>
            <p:cNvCxnSpPr>
              <a:stCxn id="35" idx="3"/>
              <a:endCxn id="46" idx="1"/>
            </p:cNvCxnSpPr>
            <p:nvPr/>
          </p:nvCxnSpPr>
          <p:spPr>
            <a:xfrm>
              <a:off x="4462371" y="5936897"/>
              <a:ext cx="686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EEC0238-1EB5-4A66-A898-9A94547BF43B}"/>
                </a:ext>
              </a:extLst>
            </p:cNvPr>
            <p:cNvSpPr txBox="1"/>
            <p:nvPr/>
          </p:nvSpPr>
          <p:spPr>
            <a:xfrm>
              <a:off x="4892344" y="6484408"/>
              <a:ext cx="1756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Averaged ERPs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65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20FB67-28DD-45B7-A4EF-28642E6E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25" y="4862716"/>
            <a:ext cx="1409129" cy="1526556"/>
          </a:xfrm>
          <a:prstGeom prst="rect">
            <a:avLst/>
          </a:prstGeom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9E39834-FB96-4E45-AD10-2801C874F11B}"/>
              </a:ext>
            </a:extLst>
          </p:cNvPr>
          <p:cNvCxnSpPr/>
          <p:nvPr/>
        </p:nvCxnSpPr>
        <p:spPr>
          <a:xfrm>
            <a:off x="514489" y="1371014"/>
            <a:ext cx="6751700" cy="4454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4267F5-A69F-46F8-8071-39AFE85107F9}"/>
              </a:ext>
            </a:extLst>
          </p:cNvPr>
          <p:cNvSpPr/>
          <p:nvPr/>
        </p:nvSpPr>
        <p:spPr>
          <a:xfrm>
            <a:off x="875840" y="11890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A65C6-E7F1-4090-AC20-CCB25A8DB6ED}"/>
              </a:ext>
            </a:extLst>
          </p:cNvPr>
          <p:cNvSpPr/>
          <p:nvPr/>
        </p:nvSpPr>
        <p:spPr>
          <a:xfrm>
            <a:off x="1997779" y="87706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Idag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1619-6068-4718-9C24-77F9E9B0BFCF}"/>
              </a:ext>
            </a:extLst>
          </p:cNvPr>
          <p:cNvSpPr/>
          <p:nvPr/>
        </p:nvSpPr>
        <p:spPr>
          <a:xfrm>
            <a:off x="3119719" y="163522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99E57-5AA0-4FFD-929B-CD4A2BEBF700}"/>
              </a:ext>
            </a:extLst>
          </p:cNvPr>
          <p:cNvSpPr/>
          <p:nvPr/>
        </p:nvSpPr>
        <p:spPr>
          <a:xfrm>
            <a:off x="4241659" y="239338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läste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DAB2C-1BF0-4B3C-91AE-CDC2C59A2D14}"/>
              </a:ext>
            </a:extLst>
          </p:cNvPr>
          <p:cNvSpPr/>
          <p:nvPr/>
        </p:nvSpPr>
        <p:spPr>
          <a:xfrm>
            <a:off x="5423063" y="3157349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tidningen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8D323-B0F3-4512-B527-BB085B73DD63}"/>
              </a:ext>
            </a:extLst>
          </p:cNvPr>
          <p:cNvSpPr txBox="1"/>
          <p:nvPr/>
        </p:nvSpPr>
        <p:spPr>
          <a:xfrm>
            <a:off x="3119719" y="118906"/>
            <a:ext cx="102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Fixation:</a:t>
            </a:r>
            <a:r>
              <a:rPr lang="en-US" dirty="0"/>
              <a:t>500ms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DDC2D-58BA-4C27-9CA2-7E0E81BEDE15}"/>
              </a:ext>
            </a:extLst>
          </p:cNvPr>
          <p:cNvSpPr/>
          <p:nvPr/>
        </p:nvSpPr>
        <p:spPr>
          <a:xfrm>
            <a:off x="6485539" y="390970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68F22-7DD0-4C9B-B37A-C32B825B3705}"/>
              </a:ext>
            </a:extLst>
          </p:cNvPr>
          <p:cNvSpPr txBox="1"/>
          <p:nvPr/>
        </p:nvSpPr>
        <p:spPr>
          <a:xfrm>
            <a:off x="4241659" y="877067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Adverbial: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9EDEF73-A69B-4DB8-BD74-D585A4C90E1A}"/>
              </a:ext>
            </a:extLst>
          </p:cNvPr>
          <p:cNvSpPr txBox="1"/>
          <p:nvPr/>
        </p:nvSpPr>
        <p:spPr>
          <a:xfrm rot="1991013">
            <a:off x="3178701" y="3437425"/>
            <a:ext cx="10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52E90-63B1-485C-97BB-F8FB13B90F33}"/>
              </a:ext>
            </a:extLst>
          </p:cNvPr>
          <p:cNvSpPr txBox="1"/>
          <p:nvPr/>
        </p:nvSpPr>
        <p:spPr>
          <a:xfrm>
            <a:off x="6475565" y="2419739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Verb: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7A90F-423D-4B89-99A7-D2CE4AB57B1A}"/>
              </a:ext>
            </a:extLst>
          </p:cNvPr>
          <p:cNvSpPr txBox="1"/>
          <p:nvPr/>
        </p:nvSpPr>
        <p:spPr>
          <a:xfrm>
            <a:off x="5363598" y="1699134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FB75D-F1A4-4B91-A1ED-5785B0E349E6}"/>
              </a:ext>
            </a:extLst>
          </p:cNvPr>
          <p:cNvSpPr txBox="1"/>
          <p:nvPr/>
        </p:nvSpPr>
        <p:spPr>
          <a:xfrm>
            <a:off x="7654483" y="3188719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72852-CF36-4C54-A142-951E8C5FF863}"/>
              </a:ext>
            </a:extLst>
          </p:cNvPr>
          <p:cNvSpPr txBox="1"/>
          <p:nvPr/>
        </p:nvSpPr>
        <p:spPr>
          <a:xfrm>
            <a:off x="8759856" y="3889430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Prompt:</a:t>
            </a:r>
          </a:p>
          <a:p>
            <a:r>
              <a:rPr lang="en-US" dirty="0"/>
              <a:t>Until 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2CF940-9A28-4525-858C-2D8BBFC7FD6D}"/>
              </a:ext>
            </a:extLst>
          </p:cNvPr>
          <p:cNvSpPr/>
          <p:nvPr/>
        </p:nvSpPr>
        <p:spPr>
          <a:xfrm>
            <a:off x="6820231" y="5921186"/>
            <a:ext cx="721231" cy="4680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C7C10E-EFA1-4C05-B610-A3FD76CB31EF}"/>
              </a:ext>
            </a:extLst>
          </p:cNvPr>
          <p:cNvSpPr/>
          <p:nvPr/>
        </p:nvSpPr>
        <p:spPr>
          <a:xfrm>
            <a:off x="8898154" y="5921186"/>
            <a:ext cx="721231" cy="468086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3EE691-DA14-413D-8E3C-69C526C3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10" y="4695904"/>
            <a:ext cx="1815213" cy="18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20FB67-28DD-45B7-A4EF-28642E6E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25" y="4862716"/>
            <a:ext cx="1409129" cy="1526556"/>
          </a:xfrm>
          <a:prstGeom prst="rect">
            <a:avLst/>
          </a:prstGeom>
        </p:spPr>
      </p:pic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9E39834-FB96-4E45-AD10-2801C874F11B}"/>
              </a:ext>
            </a:extLst>
          </p:cNvPr>
          <p:cNvCxnSpPr/>
          <p:nvPr/>
        </p:nvCxnSpPr>
        <p:spPr>
          <a:xfrm>
            <a:off x="514489" y="1371014"/>
            <a:ext cx="6751700" cy="44540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4267F5-A69F-46F8-8071-39AFE85107F9}"/>
              </a:ext>
            </a:extLst>
          </p:cNvPr>
          <p:cNvSpPr/>
          <p:nvPr/>
        </p:nvSpPr>
        <p:spPr>
          <a:xfrm>
            <a:off x="875840" y="11890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A65C6-E7F1-4090-AC20-CCB25A8DB6ED}"/>
              </a:ext>
            </a:extLst>
          </p:cNvPr>
          <p:cNvSpPr/>
          <p:nvPr/>
        </p:nvSpPr>
        <p:spPr>
          <a:xfrm>
            <a:off x="1997779" y="87706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Idag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1619-6068-4718-9C24-77F9E9B0BFCF}"/>
              </a:ext>
            </a:extLst>
          </p:cNvPr>
          <p:cNvSpPr/>
          <p:nvPr/>
        </p:nvSpPr>
        <p:spPr>
          <a:xfrm>
            <a:off x="3119719" y="163522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99E57-5AA0-4FFD-929B-CD4A2BEBF700}"/>
              </a:ext>
            </a:extLst>
          </p:cNvPr>
          <p:cNvSpPr/>
          <p:nvPr/>
        </p:nvSpPr>
        <p:spPr>
          <a:xfrm>
            <a:off x="4241659" y="239338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läste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DAB2C-1BF0-4B3C-91AE-CDC2C59A2D14}"/>
              </a:ext>
            </a:extLst>
          </p:cNvPr>
          <p:cNvSpPr/>
          <p:nvPr/>
        </p:nvSpPr>
        <p:spPr>
          <a:xfrm>
            <a:off x="5423063" y="3157349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tidningen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8D323-B0F3-4512-B527-BB085B73DD63}"/>
              </a:ext>
            </a:extLst>
          </p:cNvPr>
          <p:cNvSpPr txBox="1"/>
          <p:nvPr/>
        </p:nvSpPr>
        <p:spPr>
          <a:xfrm>
            <a:off x="3119719" y="118906"/>
            <a:ext cx="102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Fixation:</a:t>
            </a:r>
            <a:r>
              <a:rPr lang="en-US" dirty="0"/>
              <a:t>500ms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FDDC2D-58BA-4C27-9CA2-7E0E81BEDE15}"/>
              </a:ext>
            </a:extLst>
          </p:cNvPr>
          <p:cNvSpPr/>
          <p:nvPr/>
        </p:nvSpPr>
        <p:spPr>
          <a:xfrm>
            <a:off x="6485539" y="390970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68F22-7DD0-4C9B-B37A-C32B825B3705}"/>
              </a:ext>
            </a:extLst>
          </p:cNvPr>
          <p:cNvSpPr txBox="1"/>
          <p:nvPr/>
        </p:nvSpPr>
        <p:spPr>
          <a:xfrm>
            <a:off x="4241659" y="877067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Adverbial: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9EDEF73-A69B-4DB8-BD74-D585A4C90E1A}"/>
              </a:ext>
            </a:extLst>
          </p:cNvPr>
          <p:cNvSpPr txBox="1"/>
          <p:nvPr/>
        </p:nvSpPr>
        <p:spPr>
          <a:xfrm rot="1991013">
            <a:off x="3178701" y="3437425"/>
            <a:ext cx="10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52E90-63B1-485C-97BB-F8FB13B90F33}"/>
              </a:ext>
            </a:extLst>
          </p:cNvPr>
          <p:cNvSpPr txBox="1"/>
          <p:nvPr/>
        </p:nvSpPr>
        <p:spPr>
          <a:xfrm>
            <a:off x="6475565" y="2419739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Verb: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7A90F-423D-4B89-99A7-D2CE4AB57B1A}"/>
              </a:ext>
            </a:extLst>
          </p:cNvPr>
          <p:cNvSpPr txBox="1"/>
          <p:nvPr/>
        </p:nvSpPr>
        <p:spPr>
          <a:xfrm>
            <a:off x="5363598" y="1699134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Subject: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FB75D-F1A4-4B91-A1ED-5785B0E349E6}"/>
              </a:ext>
            </a:extLst>
          </p:cNvPr>
          <p:cNvSpPr txBox="1"/>
          <p:nvPr/>
        </p:nvSpPr>
        <p:spPr>
          <a:xfrm>
            <a:off x="7654483" y="3188719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Object:</a:t>
            </a:r>
          </a:p>
          <a:p>
            <a:r>
              <a:rPr lang="en-US" dirty="0"/>
              <a:t>300ms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72852-CF36-4C54-A142-951E8C5FF863}"/>
              </a:ext>
            </a:extLst>
          </p:cNvPr>
          <p:cNvSpPr txBox="1"/>
          <p:nvPr/>
        </p:nvSpPr>
        <p:spPr>
          <a:xfrm>
            <a:off x="8759856" y="3889430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Prompt:</a:t>
            </a:r>
          </a:p>
          <a:p>
            <a:r>
              <a:rPr lang="en-US" dirty="0"/>
              <a:t>Until 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2CF940-9A28-4525-858C-2D8BBFC7FD6D}"/>
              </a:ext>
            </a:extLst>
          </p:cNvPr>
          <p:cNvSpPr/>
          <p:nvPr/>
        </p:nvSpPr>
        <p:spPr>
          <a:xfrm>
            <a:off x="6820231" y="5921186"/>
            <a:ext cx="721231" cy="4680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C7C10E-EFA1-4C05-B610-A3FD76CB31EF}"/>
              </a:ext>
            </a:extLst>
          </p:cNvPr>
          <p:cNvSpPr/>
          <p:nvPr/>
        </p:nvSpPr>
        <p:spPr>
          <a:xfrm>
            <a:off x="8898154" y="5921186"/>
            <a:ext cx="721231" cy="468086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3EE691-DA14-413D-8E3C-69C526C3A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210" y="4695904"/>
            <a:ext cx="1815213" cy="18152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363D5C-99DD-421A-AB68-7A7D46C27F9B}"/>
              </a:ext>
            </a:extLst>
          </p:cNvPr>
          <p:cNvSpPr txBox="1"/>
          <p:nvPr/>
        </p:nvSpPr>
        <p:spPr>
          <a:xfrm>
            <a:off x="1783441" y="6372578"/>
            <a:ext cx="17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recording</a:t>
            </a:r>
          </a:p>
        </p:txBody>
      </p:sp>
      <p:pic>
        <p:nvPicPr>
          <p:cNvPr id="24" name="Content Placeholder 9">
            <a:extLst>
              <a:ext uri="{FF2B5EF4-FFF2-40B4-BE49-F238E27FC236}">
                <a16:creationId xmlns:a16="http://schemas.microsoft.com/office/drawing/2014/main" id="{6F0D6407-B500-4195-A388-ADEAEE18A9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6" t="64146" r="30936" b="31790"/>
          <a:stretch/>
        </p:blipFill>
        <p:spPr>
          <a:xfrm>
            <a:off x="1828554" y="5325936"/>
            <a:ext cx="1789262" cy="99826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1906A2-84FB-428B-AABE-C9064B46B41E}"/>
              </a:ext>
            </a:extLst>
          </p:cNvPr>
          <p:cNvCxnSpPr/>
          <p:nvPr/>
        </p:nvCxnSpPr>
        <p:spPr>
          <a:xfrm>
            <a:off x="2275164" y="5258942"/>
            <a:ext cx="0" cy="1064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93CCFE-1019-4EBE-AC28-02221FA25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886" y="5344018"/>
            <a:ext cx="1244061" cy="962097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57DC9-5450-4ED4-B19F-9F33852FB792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3617816" y="5825067"/>
            <a:ext cx="686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BD8CBC-6CAC-491F-AB23-304D43ED32DA}"/>
              </a:ext>
            </a:extLst>
          </p:cNvPr>
          <p:cNvSpPr txBox="1"/>
          <p:nvPr/>
        </p:nvSpPr>
        <p:spPr>
          <a:xfrm>
            <a:off x="4047789" y="6372578"/>
            <a:ext cx="17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Averaged ERPs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95260A-7BA6-4704-8558-11B9B360D884}"/>
              </a:ext>
            </a:extLst>
          </p:cNvPr>
          <p:cNvSpPr txBox="1"/>
          <p:nvPr/>
        </p:nvSpPr>
        <p:spPr>
          <a:xfrm>
            <a:off x="149470" y="3788101"/>
            <a:ext cx="21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Trigger to EEG:</a:t>
            </a:r>
          </a:p>
          <a:p>
            <a:r>
              <a:rPr lang="en-US" dirty="0"/>
              <a:t>Synced with onset of subject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AC3CF6-1FCA-447E-914D-A3F9EFEA6E18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275165" y="2261281"/>
            <a:ext cx="844555" cy="290053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3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0E6790-2966-4067-9C5E-BE490D109B72}"/>
              </a:ext>
            </a:extLst>
          </p:cNvPr>
          <p:cNvGrpSpPr/>
          <p:nvPr/>
        </p:nvGrpSpPr>
        <p:grpSpPr>
          <a:xfrm>
            <a:off x="35772" y="118906"/>
            <a:ext cx="8364516" cy="6752735"/>
            <a:chOff x="35772" y="118906"/>
            <a:chExt cx="8364516" cy="675273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120FB67-28DD-45B7-A4EF-28642E6EA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0703" y="4700020"/>
              <a:ext cx="1409129" cy="1526556"/>
            </a:xfrm>
            <a:prstGeom prst="rect">
              <a:avLst/>
            </a:prstGeom>
          </p:spPr>
        </p:pic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79E39834-FB96-4E45-AD10-2801C874F11B}"/>
                </a:ext>
              </a:extLst>
            </p:cNvPr>
            <p:cNvCxnSpPr>
              <a:cxnSpLocks/>
            </p:cNvCxnSpPr>
            <p:nvPr/>
          </p:nvCxnSpPr>
          <p:spPr>
            <a:xfrm>
              <a:off x="35772" y="889681"/>
              <a:ext cx="3033831" cy="46265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4267F5-A69F-46F8-8071-39AFE85107F9}"/>
                </a:ext>
              </a:extLst>
            </p:cNvPr>
            <p:cNvSpPr/>
            <p:nvPr/>
          </p:nvSpPr>
          <p:spPr>
            <a:xfrm>
              <a:off x="825723" y="122181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+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3A65C6-E7F1-4090-AC20-CCB25A8DB6ED}"/>
                </a:ext>
              </a:extLst>
            </p:cNvPr>
            <p:cNvSpPr/>
            <p:nvPr/>
          </p:nvSpPr>
          <p:spPr>
            <a:xfrm>
              <a:off x="1280510" y="863908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Idag</a:t>
              </a:r>
              <a:endParaRPr lang="en-US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A51619-6068-4718-9C24-77F9E9B0BFCF}"/>
                </a:ext>
              </a:extLst>
            </p:cNvPr>
            <p:cNvSpPr/>
            <p:nvPr/>
          </p:nvSpPr>
          <p:spPr>
            <a:xfrm>
              <a:off x="1733466" y="1647378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hon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999E57-5AA0-4FFD-929B-CD4A2BEBF700}"/>
                </a:ext>
              </a:extLst>
            </p:cNvPr>
            <p:cNvSpPr/>
            <p:nvPr/>
          </p:nvSpPr>
          <p:spPr>
            <a:xfrm>
              <a:off x="2205515" y="2408397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läste</a:t>
              </a:r>
              <a:endParaRPr lang="en-US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BDAB2C-1BF0-4B3C-91AE-CDC2C59A2D14}"/>
                </a:ext>
              </a:extLst>
            </p:cNvPr>
            <p:cNvSpPr/>
            <p:nvPr/>
          </p:nvSpPr>
          <p:spPr>
            <a:xfrm>
              <a:off x="2735356" y="3167791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tidningen</a:t>
              </a:r>
              <a:r>
                <a:rPr lang="en-US" sz="2800" dirty="0"/>
                <a:t>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18D323-B0F3-4512-B527-BB085B73DD63}"/>
                </a:ext>
              </a:extLst>
            </p:cNvPr>
            <p:cNvSpPr txBox="1"/>
            <p:nvPr/>
          </p:nvSpPr>
          <p:spPr>
            <a:xfrm>
              <a:off x="3410979" y="118906"/>
              <a:ext cx="169704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Fixation:</a:t>
              </a:r>
            </a:p>
            <a:p>
              <a:r>
                <a:rPr lang="en-US" sz="2800" dirty="0"/>
                <a:t>500ms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FDDC2D-58BA-4C27-9CA2-7E0E81BEDE15}"/>
                </a:ext>
              </a:extLst>
            </p:cNvPr>
            <p:cNvSpPr/>
            <p:nvPr/>
          </p:nvSpPr>
          <p:spPr>
            <a:xfrm>
              <a:off x="3225801" y="3919910"/>
              <a:ext cx="2243880" cy="12521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???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968F22-7DD0-4C9B-B37A-C32B825B3705}"/>
                </a:ext>
              </a:extLst>
            </p:cNvPr>
            <p:cNvSpPr txBox="1"/>
            <p:nvPr/>
          </p:nvSpPr>
          <p:spPr>
            <a:xfrm>
              <a:off x="3877485" y="897288"/>
              <a:ext cx="2660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Adverbial:</a:t>
              </a:r>
            </a:p>
            <a:p>
              <a:r>
                <a:rPr lang="en-US" sz="2800" dirty="0"/>
                <a:t>300ms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39EDEF73-A69B-4DB8-BD74-D585A4C90E1A}"/>
                </a:ext>
              </a:extLst>
            </p:cNvPr>
            <p:cNvSpPr txBox="1"/>
            <p:nvPr/>
          </p:nvSpPr>
          <p:spPr>
            <a:xfrm rot="3355791">
              <a:off x="1140360" y="3349346"/>
              <a:ext cx="10188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452E90-63B1-485C-97BB-F8FB13B90F33}"/>
                </a:ext>
              </a:extLst>
            </p:cNvPr>
            <p:cNvSpPr txBox="1"/>
            <p:nvPr/>
          </p:nvSpPr>
          <p:spPr>
            <a:xfrm>
              <a:off x="4773636" y="2433720"/>
              <a:ext cx="2660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Verb:</a:t>
              </a:r>
            </a:p>
            <a:p>
              <a:r>
                <a:rPr lang="en-US" sz="2800" dirty="0"/>
                <a:t>300ms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37A90F-423D-4B89-99A7-D2CE4AB57B1A}"/>
                </a:ext>
              </a:extLst>
            </p:cNvPr>
            <p:cNvSpPr txBox="1"/>
            <p:nvPr/>
          </p:nvSpPr>
          <p:spPr>
            <a:xfrm>
              <a:off x="4320553" y="1700741"/>
              <a:ext cx="2660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Subject:</a:t>
              </a:r>
            </a:p>
            <a:p>
              <a:r>
                <a:rPr lang="en-US" sz="2800" dirty="0"/>
                <a:t>300ms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8FB75D-F1A4-4B91-A1ED-5785B0E349E6}"/>
                </a:ext>
              </a:extLst>
            </p:cNvPr>
            <p:cNvSpPr txBox="1"/>
            <p:nvPr/>
          </p:nvSpPr>
          <p:spPr>
            <a:xfrm>
              <a:off x="5394725" y="3176815"/>
              <a:ext cx="2660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Object:</a:t>
              </a:r>
            </a:p>
            <a:p>
              <a:r>
                <a:rPr lang="en-US" sz="2800" dirty="0"/>
                <a:t>300ms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2852-CF36-4C54-A142-951E8C5FF863}"/>
                </a:ext>
              </a:extLst>
            </p:cNvPr>
            <p:cNvSpPr txBox="1"/>
            <p:nvPr/>
          </p:nvSpPr>
          <p:spPr>
            <a:xfrm>
              <a:off x="5739788" y="3900770"/>
              <a:ext cx="2660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Prompt:</a:t>
              </a:r>
            </a:p>
            <a:p>
              <a:r>
                <a:rPr lang="en-US" sz="2800" dirty="0"/>
                <a:t>Until response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2CF940-9A28-4525-858C-2D8BBFC7FD6D}"/>
                </a:ext>
              </a:extLst>
            </p:cNvPr>
            <p:cNvSpPr/>
            <p:nvPr/>
          </p:nvSpPr>
          <p:spPr>
            <a:xfrm>
              <a:off x="2612725" y="5758490"/>
              <a:ext cx="1147622" cy="46808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Good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AC7C10E-EFA1-4C05-B610-A3FD76CB31EF}"/>
                </a:ext>
              </a:extLst>
            </p:cNvPr>
            <p:cNvSpPr/>
            <p:nvPr/>
          </p:nvSpPr>
          <p:spPr>
            <a:xfrm>
              <a:off x="5019832" y="5758490"/>
              <a:ext cx="1147622" cy="468086"/>
            </a:xfrm>
            <a:prstGeom prst="rect">
              <a:avLst/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Bad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D3EE691-DA14-413D-8E3C-69C526C3A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888" y="4533208"/>
              <a:ext cx="1815213" cy="1815213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FFF026-CC88-4E59-8BF0-87707B10A258}"/>
                </a:ext>
              </a:extLst>
            </p:cNvPr>
            <p:cNvSpPr txBox="1"/>
            <p:nvPr/>
          </p:nvSpPr>
          <p:spPr>
            <a:xfrm>
              <a:off x="2308589" y="6348421"/>
              <a:ext cx="4118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Acceptability judgment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34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9E39834-FB96-4E45-AD10-2801C874F11B}"/>
              </a:ext>
            </a:extLst>
          </p:cNvPr>
          <p:cNvCxnSpPr>
            <a:cxnSpLocks/>
          </p:cNvCxnSpPr>
          <p:nvPr/>
        </p:nvCxnSpPr>
        <p:spPr>
          <a:xfrm>
            <a:off x="35772" y="889681"/>
            <a:ext cx="2524548" cy="3852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A4267F5-A69F-46F8-8071-39AFE85107F9}"/>
              </a:ext>
            </a:extLst>
          </p:cNvPr>
          <p:cNvSpPr/>
          <p:nvPr/>
        </p:nvSpPr>
        <p:spPr>
          <a:xfrm>
            <a:off x="825723" y="122181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3A65C6-E7F1-4090-AC20-CCB25A8DB6ED}"/>
              </a:ext>
            </a:extLst>
          </p:cNvPr>
          <p:cNvSpPr/>
          <p:nvPr/>
        </p:nvSpPr>
        <p:spPr>
          <a:xfrm>
            <a:off x="1280510" y="86390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Dans </a:t>
            </a:r>
            <a:r>
              <a:rPr lang="en-US" sz="1050" dirty="0" err="1"/>
              <a:t>notre</a:t>
            </a:r>
            <a:r>
              <a:rPr lang="en-US" sz="1050" dirty="0"/>
              <a:t> </a:t>
            </a:r>
            <a:r>
              <a:rPr lang="en-US" sz="1050" dirty="0" err="1"/>
              <a:t>famille</a:t>
            </a:r>
            <a:r>
              <a:rPr lang="en-US" sz="1050" dirty="0"/>
              <a:t>, on </a:t>
            </a:r>
            <a:r>
              <a:rPr lang="en-US" sz="1050" dirty="0" err="1"/>
              <a:t>est</a:t>
            </a:r>
            <a:r>
              <a:rPr lang="en-US" sz="1050" dirty="0"/>
              <a:t> </a:t>
            </a:r>
            <a:r>
              <a:rPr lang="en-US" sz="1050" dirty="0" err="1"/>
              <a:t>tous</a:t>
            </a:r>
            <a:r>
              <a:rPr lang="en-US" sz="1050" dirty="0"/>
              <a:t> </a:t>
            </a:r>
            <a:r>
              <a:rPr lang="en-US" sz="1050" dirty="0" err="1"/>
              <a:t>allergique</a:t>
            </a:r>
            <a:r>
              <a:rPr lang="en-US" sz="1050" dirty="0"/>
              <a:t> à </a:t>
            </a:r>
            <a:r>
              <a:rPr lang="en-US" sz="1050" dirty="0" err="1"/>
              <a:t>l’alcool</a:t>
            </a:r>
            <a:r>
              <a:rPr lang="en-US" sz="1050" dirty="0"/>
              <a:t> :</a:t>
            </a:r>
          </a:p>
          <a:p>
            <a:pPr algn="ctr"/>
            <a:r>
              <a:rPr lang="en-US" sz="1050" dirty="0" err="1"/>
              <a:t>personne</a:t>
            </a:r>
            <a:r>
              <a:rPr lang="en-US" sz="1050" dirty="0"/>
              <a:t> ne </a:t>
            </a:r>
            <a:r>
              <a:rPr lang="en-US" sz="1050" dirty="0" err="1"/>
              <a:t>boit</a:t>
            </a:r>
            <a:r>
              <a:rPr lang="en-US" sz="1050" dirty="0"/>
              <a:t> </a:t>
            </a:r>
            <a:r>
              <a:rPr lang="en-US" sz="1050" dirty="0" err="1"/>
              <a:t>rien</a:t>
            </a:r>
            <a:r>
              <a:rPr lang="en-US" sz="1050" dirty="0"/>
              <a:t> dans les soirees</a:t>
            </a:r>
          </a:p>
          <a:p>
            <a:pPr algn="ctr"/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A51619-6068-4718-9C24-77F9E9B0BFCF}"/>
              </a:ext>
            </a:extLst>
          </p:cNvPr>
          <p:cNvSpPr/>
          <p:nvPr/>
        </p:nvSpPr>
        <p:spPr>
          <a:xfrm>
            <a:off x="1733466" y="164737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white"/>
                </a:solidFill>
              </a:rPr>
              <a:t>Dans </a:t>
            </a:r>
            <a:r>
              <a:rPr lang="en-US" sz="1050" dirty="0" err="1">
                <a:solidFill>
                  <a:prstClr val="white"/>
                </a:solidFill>
              </a:rPr>
              <a:t>notre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famille</a:t>
            </a:r>
            <a:r>
              <a:rPr lang="en-US" sz="1050" dirty="0">
                <a:solidFill>
                  <a:prstClr val="white"/>
                </a:solidFill>
              </a:rPr>
              <a:t>, on </a:t>
            </a:r>
            <a:r>
              <a:rPr lang="en-US" sz="1050" dirty="0" err="1">
                <a:solidFill>
                  <a:prstClr val="white"/>
                </a:solidFill>
              </a:rPr>
              <a:t>est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tous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allergique</a:t>
            </a:r>
            <a:r>
              <a:rPr lang="en-US" sz="1050" dirty="0">
                <a:solidFill>
                  <a:prstClr val="white"/>
                </a:solidFill>
              </a:rPr>
              <a:t> à </a:t>
            </a:r>
            <a:r>
              <a:rPr lang="en-US" sz="1050" dirty="0" err="1">
                <a:solidFill>
                  <a:prstClr val="white"/>
                </a:solidFill>
              </a:rPr>
              <a:t>l’alcool</a:t>
            </a:r>
            <a:r>
              <a:rPr lang="en-US" sz="1050" dirty="0">
                <a:solidFill>
                  <a:prstClr val="white"/>
                </a:solidFill>
              </a:rPr>
              <a:t> :</a:t>
            </a:r>
          </a:p>
          <a:p>
            <a:pPr lvl="0" algn="ctr"/>
            <a:r>
              <a:rPr lang="en-US" sz="1050" dirty="0" err="1">
                <a:solidFill>
                  <a:prstClr val="white"/>
                </a:solidFill>
              </a:rPr>
              <a:t>personne</a:t>
            </a:r>
            <a:r>
              <a:rPr lang="en-US" sz="1050" dirty="0">
                <a:solidFill>
                  <a:prstClr val="white"/>
                </a:solidFill>
              </a:rPr>
              <a:t> ne </a:t>
            </a:r>
            <a:r>
              <a:rPr lang="en-US" sz="1050" dirty="0" err="1">
                <a:solidFill>
                  <a:prstClr val="white"/>
                </a:solidFill>
              </a:rPr>
              <a:t>boit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rien</a:t>
            </a:r>
            <a:r>
              <a:rPr lang="en-US" sz="1050" dirty="0">
                <a:solidFill>
                  <a:prstClr val="white"/>
                </a:solidFill>
              </a:rPr>
              <a:t> dans les soirees</a:t>
            </a:r>
          </a:p>
          <a:p>
            <a:pPr lvl="0"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99E57-5AA0-4FFD-929B-CD4A2BEBF700}"/>
              </a:ext>
            </a:extLst>
          </p:cNvPr>
          <p:cNvSpPr/>
          <p:nvPr/>
        </p:nvSpPr>
        <p:spPr>
          <a:xfrm>
            <a:off x="2205515" y="2408397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white"/>
                </a:solidFill>
              </a:rPr>
              <a:t>Dans </a:t>
            </a:r>
            <a:r>
              <a:rPr lang="en-US" sz="1050" dirty="0" err="1">
                <a:solidFill>
                  <a:prstClr val="white"/>
                </a:solidFill>
              </a:rPr>
              <a:t>notre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famille</a:t>
            </a:r>
            <a:r>
              <a:rPr lang="en-US" sz="1050" dirty="0">
                <a:solidFill>
                  <a:prstClr val="white"/>
                </a:solidFill>
              </a:rPr>
              <a:t>, on </a:t>
            </a:r>
            <a:r>
              <a:rPr lang="en-US" sz="1050" dirty="0" err="1">
                <a:solidFill>
                  <a:prstClr val="white"/>
                </a:solidFill>
              </a:rPr>
              <a:t>est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tous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allergique</a:t>
            </a:r>
            <a:r>
              <a:rPr lang="en-US" sz="1050" dirty="0">
                <a:solidFill>
                  <a:prstClr val="white"/>
                </a:solidFill>
              </a:rPr>
              <a:t> à </a:t>
            </a:r>
            <a:r>
              <a:rPr lang="en-US" sz="1050" dirty="0" err="1">
                <a:solidFill>
                  <a:prstClr val="white"/>
                </a:solidFill>
              </a:rPr>
              <a:t>l’alcool</a:t>
            </a:r>
            <a:r>
              <a:rPr lang="en-US" sz="1050" dirty="0">
                <a:solidFill>
                  <a:prstClr val="white"/>
                </a:solidFill>
              </a:rPr>
              <a:t> :</a:t>
            </a:r>
          </a:p>
          <a:p>
            <a:pPr lvl="0" algn="ctr"/>
            <a:r>
              <a:rPr lang="en-US" sz="1050" dirty="0" err="1">
                <a:solidFill>
                  <a:prstClr val="white"/>
                </a:solidFill>
              </a:rPr>
              <a:t>personne</a:t>
            </a:r>
            <a:r>
              <a:rPr lang="en-US" sz="1050" dirty="0">
                <a:solidFill>
                  <a:prstClr val="white"/>
                </a:solidFill>
              </a:rPr>
              <a:t> ne </a:t>
            </a:r>
            <a:r>
              <a:rPr lang="en-US" sz="1050" dirty="0" err="1">
                <a:solidFill>
                  <a:prstClr val="white"/>
                </a:solidFill>
              </a:rPr>
              <a:t>boit</a:t>
            </a:r>
            <a:r>
              <a:rPr lang="en-US" sz="1050" dirty="0">
                <a:solidFill>
                  <a:prstClr val="white"/>
                </a:solidFill>
              </a:rPr>
              <a:t> </a:t>
            </a:r>
            <a:r>
              <a:rPr lang="en-US" sz="1050" dirty="0" err="1">
                <a:solidFill>
                  <a:prstClr val="white"/>
                </a:solidFill>
              </a:rPr>
              <a:t>rien</a:t>
            </a:r>
            <a:r>
              <a:rPr lang="en-US" sz="1050" dirty="0">
                <a:solidFill>
                  <a:prstClr val="white"/>
                </a:solidFill>
              </a:rPr>
              <a:t> dans les soirees</a:t>
            </a:r>
          </a:p>
          <a:p>
            <a:pPr lvl="0" algn="ctr"/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DAB2C-1BF0-4B3C-91AE-CDC2C59A2D14}"/>
              </a:ext>
            </a:extLst>
          </p:cNvPr>
          <p:cNvSpPr/>
          <p:nvPr/>
        </p:nvSpPr>
        <p:spPr>
          <a:xfrm>
            <a:off x="2735356" y="3167791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Ils</a:t>
            </a:r>
            <a:r>
              <a:rPr lang="en-US" sz="1050" dirty="0"/>
              <a:t> ne </a:t>
            </a:r>
            <a:r>
              <a:rPr lang="en-US" sz="1050" dirty="0" err="1"/>
              <a:t>boivent</a:t>
            </a:r>
            <a:r>
              <a:rPr lang="en-US" sz="1050" dirty="0"/>
              <a:t> pas </a:t>
            </a:r>
            <a:r>
              <a:rPr lang="en-US" sz="1050" dirty="0" err="1"/>
              <a:t>d’alcool</a:t>
            </a:r>
            <a:r>
              <a:rPr lang="en-US" sz="105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8D323-B0F3-4512-B527-BB085B73DD63}"/>
              </a:ext>
            </a:extLst>
          </p:cNvPr>
          <p:cNvSpPr txBox="1"/>
          <p:nvPr/>
        </p:nvSpPr>
        <p:spPr>
          <a:xfrm>
            <a:off x="3069603" y="118906"/>
            <a:ext cx="10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68F22-7DD0-4C9B-B37A-C32B825B3705}"/>
              </a:ext>
            </a:extLst>
          </p:cNvPr>
          <p:cNvSpPr txBox="1"/>
          <p:nvPr/>
        </p:nvSpPr>
        <p:spPr>
          <a:xfrm>
            <a:off x="3536109" y="897288"/>
            <a:ext cx="224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silently for comprehension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9EDEF73-A69B-4DB8-BD74-D585A4C90E1A}"/>
              </a:ext>
            </a:extLst>
          </p:cNvPr>
          <p:cNvSpPr txBox="1"/>
          <p:nvPr/>
        </p:nvSpPr>
        <p:spPr>
          <a:xfrm rot="3355791">
            <a:off x="1140360" y="3426289"/>
            <a:ext cx="10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452E90-63B1-485C-97BB-F8FB13B90F33}"/>
              </a:ext>
            </a:extLst>
          </p:cNvPr>
          <p:cNvSpPr txBox="1"/>
          <p:nvPr/>
        </p:nvSpPr>
        <p:spPr>
          <a:xfrm>
            <a:off x="4432260" y="2433720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aloud for recording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37A90F-423D-4B89-99A7-D2CE4AB57B1A}"/>
              </a:ext>
            </a:extLst>
          </p:cNvPr>
          <p:cNvSpPr txBox="1"/>
          <p:nvPr/>
        </p:nvSpPr>
        <p:spPr>
          <a:xfrm>
            <a:off x="3979177" y="1700741"/>
            <a:ext cx="2167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spacebar to begin recording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8FB75D-F1A4-4B91-A1ED-5785B0E349E6}"/>
              </a:ext>
            </a:extLst>
          </p:cNvPr>
          <p:cNvSpPr txBox="1"/>
          <p:nvPr/>
        </p:nvSpPr>
        <p:spPr>
          <a:xfrm>
            <a:off x="5053349" y="3176815"/>
            <a:ext cx="246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comprehension statement and respond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2CF940-9A28-4525-858C-2D8BBFC7FD6D}"/>
              </a:ext>
            </a:extLst>
          </p:cNvPr>
          <p:cNvSpPr/>
          <p:nvPr/>
        </p:nvSpPr>
        <p:spPr>
          <a:xfrm>
            <a:off x="2685877" y="5490266"/>
            <a:ext cx="721231" cy="4680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C7C10E-EFA1-4C05-B610-A3FD76CB31EF}"/>
              </a:ext>
            </a:extLst>
          </p:cNvPr>
          <p:cNvSpPr/>
          <p:nvPr/>
        </p:nvSpPr>
        <p:spPr>
          <a:xfrm>
            <a:off x="4763800" y="5490266"/>
            <a:ext cx="721231" cy="468086"/>
          </a:xfrm>
          <a:prstGeom prst="rect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20FB67-28DD-45B7-A4EF-28642E6EA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71" y="4431796"/>
            <a:ext cx="1409129" cy="15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9CD26E5-6BCA-49B6-813F-22DCE9F9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169" y="2430899"/>
            <a:ext cx="1409129" cy="15265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86AAFC-F0A9-4859-91CA-BE28F24F96DA}"/>
              </a:ext>
            </a:extLst>
          </p:cNvPr>
          <p:cNvSpPr/>
          <p:nvPr/>
        </p:nvSpPr>
        <p:spPr>
          <a:xfrm>
            <a:off x="2169395" y="1698846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A7639-2013-4B21-8490-CD2D0F64A39E}"/>
              </a:ext>
            </a:extLst>
          </p:cNvPr>
          <p:cNvSpPr txBox="1"/>
          <p:nvPr/>
        </p:nvSpPr>
        <p:spPr>
          <a:xfrm>
            <a:off x="3774610" y="5184030"/>
            <a:ext cx="17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EEG recording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E0960C-2958-4DB0-B82C-87FF1F760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54" y="2264087"/>
            <a:ext cx="1815213" cy="1815213"/>
          </a:xfrm>
          <a:prstGeom prst="rect">
            <a:avLst/>
          </a:prstGeom>
        </p:spPr>
      </p:pic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3EC11ACE-5C73-4532-874E-1302A075D1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36" t="64146" r="30936" b="31790"/>
          <a:stretch/>
        </p:blipFill>
        <p:spPr>
          <a:xfrm>
            <a:off x="4652737" y="4146294"/>
            <a:ext cx="1789262" cy="998262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B5200D6-14A9-4CAC-B987-91D65D4B0D2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4735" y="4079300"/>
            <a:ext cx="1388002" cy="566125"/>
          </a:xfrm>
          <a:prstGeom prst="bentConnector3">
            <a:avLst>
              <a:gd name="adj1" fmla="val -97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A98D82-7E81-4B5E-8356-63F7478075E4}"/>
              </a:ext>
            </a:extLst>
          </p:cNvPr>
          <p:cNvCxnSpPr/>
          <p:nvPr/>
        </p:nvCxnSpPr>
        <p:spPr>
          <a:xfrm>
            <a:off x="5099347" y="4079300"/>
            <a:ext cx="0" cy="10641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C4AF373-633E-4114-9955-C5ED6C45C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69" y="4164376"/>
            <a:ext cx="1244061" cy="96209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ABC6F2-AC62-4D53-B661-9A358614A31E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6441999" y="4645425"/>
            <a:ext cx="686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08F174-14FA-4F44-A1BC-3640127E65A4}"/>
              </a:ext>
            </a:extLst>
          </p:cNvPr>
          <p:cNvSpPr txBox="1"/>
          <p:nvPr/>
        </p:nvSpPr>
        <p:spPr>
          <a:xfrm>
            <a:off x="6871972" y="5192936"/>
            <a:ext cx="175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Averaged ERPs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49E8AD-E31E-4E50-9558-DFDF91F4CCDF}"/>
              </a:ext>
            </a:extLst>
          </p:cNvPr>
          <p:cNvSpPr txBox="1"/>
          <p:nvPr/>
        </p:nvSpPr>
        <p:spPr>
          <a:xfrm>
            <a:off x="5173826" y="2664333"/>
            <a:ext cx="216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Trigger to EEG:</a:t>
            </a:r>
          </a:p>
          <a:p>
            <a:r>
              <a:rPr lang="en-US" dirty="0"/>
              <a:t>Synced with onset of subject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21F19C-C66D-4A77-BC96-3A25E1ADFD8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413275" y="2324900"/>
            <a:ext cx="686072" cy="17057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2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CE56D-0AA0-47F4-AB5B-174827721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37" y="3889519"/>
            <a:ext cx="4229100" cy="24307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87475-F1F2-439B-81E5-B0B260CC7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97" y="2075959"/>
            <a:ext cx="4244340" cy="181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02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FBA1D3-0BF0-4EDD-A6FC-BCDAAC0938FB}"/>
              </a:ext>
            </a:extLst>
          </p:cNvPr>
          <p:cNvCxnSpPr>
            <a:cxnSpLocks/>
          </p:cNvCxnSpPr>
          <p:nvPr/>
        </p:nvCxnSpPr>
        <p:spPr>
          <a:xfrm>
            <a:off x="35772" y="889681"/>
            <a:ext cx="3033831" cy="46265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80B3D63-A6D9-49F2-9490-50967D0B2F7A}"/>
              </a:ext>
            </a:extLst>
          </p:cNvPr>
          <p:cNvSpPr/>
          <p:nvPr/>
        </p:nvSpPr>
        <p:spPr>
          <a:xfrm>
            <a:off x="825723" y="122181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1C2846-744B-4740-90AE-BA275BE0F97A}"/>
              </a:ext>
            </a:extLst>
          </p:cNvPr>
          <p:cNvSpPr/>
          <p:nvPr/>
        </p:nvSpPr>
        <p:spPr>
          <a:xfrm>
            <a:off x="1280510" y="86390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Idag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E5515-142B-468D-BD25-89806B010F7E}"/>
              </a:ext>
            </a:extLst>
          </p:cNvPr>
          <p:cNvSpPr/>
          <p:nvPr/>
        </p:nvSpPr>
        <p:spPr>
          <a:xfrm>
            <a:off x="1733466" y="1647378"/>
            <a:ext cx="2243880" cy="1252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3DA7D-31C4-4AAE-A00A-F51894E77B50}"/>
              </a:ext>
            </a:extLst>
          </p:cNvPr>
          <p:cNvSpPr txBox="1"/>
          <p:nvPr/>
        </p:nvSpPr>
        <p:spPr>
          <a:xfrm>
            <a:off x="3069603" y="118906"/>
            <a:ext cx="137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Fixation: </a:t>
            </a:r>
            <a:r>
              <a:rPr lang="en-US" dirty="0"/>
              <a:t>500-1000ms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0432F-A31E-4B28-939D-C365BFFC72C5}"/>
              </a:ext>
            </a:extLst>
          </p:cNvPr>
          <p:cNvSpPr txBox="1"/>
          <p:nvPr/>
        </p:nvSpPr>
        <p:spPr>
          <a:xfrm>
            <a:off x="3536109" y="897288"/>
            <a:ext cx="167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Stimulus:</a:t>
            </a:r>
          </a:p>
          <a:p>
            <a:r>
              <a:rPr lang="en-US" dirty="0"/>
              <a:t>Until response / up to 1500ms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72CBB-A2C6-4541-8886-CE0F4CAB8CA6}"/>
              </a:ext>
            </a:extLst>
          </p:cNvPr>
          <p:cNvSpPr txBox="1"/>
          <p:nvPr/>
        </p:nvSpPr>
        <p:spPr>
          <a:xfrm rot="3355791">
            <a:off x="1140360" y="3426289"/>
            <a:ext cx="101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FFD039-614E-4AA2-AF7C-D23D702A9572}"/>
              </a:ext>
            </a:extLst>
          </p:cNvPr>
          <p:cNvSpPr txBox="1"/>
          <p:nvPr/>
        </p:nvSpPr>
        <p:spPr>
          <a:xfrm>
            <a:off x="3979177" y="1700741"/>
            <a:ext cx="1672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Blank:</a:t>
            </a:r>
          </a:p>
          <a:p>
            <a:r>
              <a:rPr lang="en-US" dirty="0"/>
              <a:t>500ms</a:t>
            </a:r>
          </a:p>
        </p:txBody>
      </p:sp>
    </p:spTree>
    <p:extLst>
      <p:ext uri="{BB962C8B-B14F-4D97-AF65-F5344CB8AC3E}">
        <p14:creationId xmlns:p14="http://schemas.microsoft.com/office/powerpoint/2010/main" val="276530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417</Words>
  <Application>Microsoft Office PowerPoint</Application>
  <PresentationFormat>Widescreen</PresentationFormat>
  <Paragraphs>183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Yeaton</dc:creator>
  <cp:lastModifiedBy>Jeremy Yeaton</cp:lastModifiedBy>
  <cp:revision>1</cp:revision>
  <dcterms:created xsi:type="dcterms:W3CDTF">2019-02-06T13:36:56Z</dcterms:created>
  <dcterms:modified xsi:type="dcterms:W3CDTF">2019-09-08T18:01:30Z</dcterms:modified>
</cp:coreProperties>
</file>