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0513"/>
    <a:srgbClr val="E10191"/>
    <a:srgbClr val="001ED2"/>
    <a:srgbClr val="172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856" y="1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DA454-C045-E072-3BB4-BA31B2AC7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699655-E745-614B-C157-6B840FECA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59BC0-D973-28F6-831A-089ED0B2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C8-4ADE-471D-8B2B-DBB94A8DAFC0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7C779-AFAF-8A6A-06D4-E7085523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9C9A1-19F8-6743-85A7-A74EBA4E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046D-5373-40F1-BA59-2E5CE43D6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28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9896C-11A9-91A9-9CC7-A7A4D089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5551B4-B858-DFCF-A306-2C5EECDB2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2F448-4213-362C-E065-3167B464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C8-4ADE-471D-8B2B-DBB94A8DAFC0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197FEC-4526-E776-A870-114D1149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B7D61-30D4-CE6A-B696-B6F81954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046D-5373-40F1-BA59-2E5CE43D6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6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965519-9FCA-780C-CB1A-822E9E2FF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ECB3AE-547D-815F-B146-DF28F1FA5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BFD20-E2BE-118A-B011-AA194CA5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C8-4ADE-471D-8B2B-DBB94A8DAFC0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21C125-AA14-D84A-1AF6-AC0C417D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A5B0A-9EC7-F4B6-4F35-2E56C935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046D-5373-40F1-BA59-2E5CE43D6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2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226AE-6A56-7B6C-1CFC-0CE43644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65215-F813-F0FD-D3FC-C3E215FE2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4500A-3754-3F9B-B0FD-BD8C7549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C8-4ADE-471D-8B2B-DBB94A8DAFC0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63D8C-62D7-3F70-D77E-919AEFC6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3C558-4875-0397-8E01-036D584E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046D-5373-40F1-BA59-2E5CE43D6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11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39ED3-363E-B19E-DE04-D6492A23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20A6BC-B53F-E8F7-4006-4D56A63B3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8D9ED-E0E6-E269-7025-85E84906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C8-4ADE-471D-8B2B-DBB94A8DAFC0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FAF49-023A-0620-6574-D6775A27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BF590-4BD4-F8D8-23D7-43FBFE91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046D-5373-40F1-BA59-2E5CE43D6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62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29916-996D-B610-F8CA-9B6ED268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DCE84-9BBD-95D4-E0EA-5074EA9CE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446702-DE41-98EA-9F7E-BF251C17E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28488F-19C8-A4D7-D268-70D1E318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C8-4ADE-471D-8B2B-DBB94A8DAFC0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C04104-0A96-D042-49A2-B7B395FB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23DAE8-85E3-8148-31DD-F51A6DC4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046D-5373-40F1-BA59-2E5CE43D6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37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B5BFD-1D2A-6644-D420-C6293ED6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6E24A5-CC83-9F64-E64F-81DAE5CE9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340908-786D-D4B1-1FEF-377AE7A4B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6469D7-D1D2-211E-463A-E20F3501E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CAAE28-9AF0-186F-5DD5-998AFFA73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9A1765-BB7B-9CF1-096F-4AFA1DDC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C8-4ADE-471D-8B2B-DBB94A8DAFC0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CD181A-A8D8-5B25-E91A-177427B5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40872D-B144-5674-0B4F-41E39D15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046D-5373-40F1-BA59-2E5CE43D6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36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89894-4259-A303-644A-A825F0A1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DAC6B1-95B0-73FE-CF9C-1DBC5227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C8-4ADE-471D-8B2B-DBB94A8DAFC0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21380C-66F4-98F7-85AC-FBE0D9FE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ECDE9A-9211-8083-65C4-26E919A6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046D-5373-40F1-BA59-2E5CE43D6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22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602657-DF9F-8BED-135F-E2D1DA51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C8-4ADE-471D-8B2B-DBB94A8DAFC0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35537E-90EA-1806-9383-BDCE9957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B18962-BAC6-9E2E-8DCE-7335425D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046D-5373-40F1-BA59-2E5CE43D6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68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591F1-9616-0135-5A0A-C21660C5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0DE3D-A21E-51BC-4FD0-015A2DD86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340532-A669-396A-D7EE-2FC69D9FF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986CEA-1C98-7EBA-25D8-410AE9A4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C8-4ADE-471D-8B2B-DBB94A8DAFC0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C965C7-4F38-5D68-DF97-2E62CEFB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E4955A-FB4D-73C4-51BE-45E26D3F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046D-5373-40F1-BA59-2E5CE43D6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12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92B38-6F08-59B4-68C0-EA1FA0B1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A0CC2A-46E8-E8D0-CFFB-4F0D599A2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5D0730-109C-BA77-3A9C-203608529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2BF356-FB34-DD75-4670-5AE9FB60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C8-4ADE-471D-8B2B-DBB94A8DAFC0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1F000B-FE04-2DCC-B8EE-D4284B43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1946A6-D2AC-2319-30B2-0624A5D4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046D-5373-40F1-BA59-2E5CE43D6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7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308772-8F0F-09D0-0DD4-82CA5127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FACDE3-47CA-7B20-253D-CA9BDCF04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4ED39-24C9-085B-8B0B-4A69E57B3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19C8-4ADE-471D-8B2B-DBB94A8DAFC0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0FCD6-4AA7-F9B8-A8C1-F42F2BED9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FA8F91-63EE-0136-D5B9-6DB1A86A3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A046D-5373-40F1-BA59-2E5CE43D6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12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03EEC9B-07D4-4BA8-2A9A-8EC6DFF3B3C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BF4F1222-76E3-E50D-6FF6-B000BBFB374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oundRect">
              <a:avLst>
                <a:gd name="adj" fmla="val 3222"/>
              </a:avLst>
            </a:prstGeom>
            <a:gradFill>
              <a:gsLst>
                <a:gs pos="0">
                  <a:srgbClr val="E10191">
                    <a:lumMod val="7000"/>
                  </a:srgbClr>
                </a:gs>
                <a:gs pos="77000">
                  <a:srgbClr val="111623">
                    <a:lumMod val="49000"/>
                  </a:srgbClr>
                </a:gs>
                <a:gs pos="33000">
                  <a:srgbClr val="1E0F24">
                    <a:lumMod val="28000"/>
                  </a:srgbClr>
                </a:gs>
                <a:gs pos="100000">
                  <a:srgbClr val="172235">
                    <a:lumMod val="35000"/>
                  </a:srgb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E2E3BD0-ADC2-28E1-A51B-1C7D382835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26" t="5550" r="21452" b="2798"/>
            <a:stretch/>
          </p:blipFill>
          <p:spPr>
            <a:xfrm>
              <a:off x="5858551" y="441222"/>
              <a:ext cx="5830528" cy="5975555"/>
            </a:xfrm>
            <a:custGeom>
              <a:avLst/>
              <a:gdLst>
                <a:gd name="connsiteX0" fmla="*/ 350636 w 5830528"/>
                <a:gd name="connsiteY0" fmla="*/ 0 h 5975555"/>
                <a:gd name="connsiteX1" fmla="*/ 5479891 w 5830528"/>
                <a:gd name="connsiteY1" fmla="*/ 0 h 5975555"/>
                <a:gd name="connsiteX2" fmla="*/ 5531088 w 5830528"/>
                <a:gd name="connsiteY2" fmla="*/ 5161 h 5975555"/>
                <a:gd name="connsiteX3" fmla="*/ 5830528 w 5830528"/>
                <a:gd name="connsiteY3" fmla="*/ 372562 h 5975555"/>
                <a:gd name="connsiteX4" fmla="*/ 5830528 w 5830528"/>
                <a:gd name="connsiteY4" fmla="*/ 5600535 h 5975555"/>
                <a:gd name="connsiteX5" fmla="*/ 5455508 w 5830528"/>
                <a:gd name="connsiteY5" fmla="*/ 5975555 h 5975555"/>
                <a:gd name="connsiteX6" fmla="*/ 375019 w 5830528"/>
                <a:gd name="connsiteY6" fmla="*/ 5975555 h 5975555"/>
                <a:gd name="connsiteX7" fmla="*/ 7618 w 5830528"/>
                <a:gd name="connsiteY7" fmla="*/ 5676115 h 5975555"/>
                <a:gd name="connsiteX8" fmla="*/ 0 w 5830528"/>
                <a:gd name="connsiteY8" fmla="*/ 5600545 h 5975555"/>
                <a:gd name="connsiteX9" fmla="*/ 0 w 5830528"/>
                <a:gd name="connsiteY9" fmla="*/ 372553 h 5975555"/>
                <a:gd name="connsiteX10" fmla="*/ 7618 w 5830528"/>
                <a:gd name="connsiteY10" fmla="*/ 296982 h 5975555"/>
                <a:gd name="connsiteX11" fmla="*/ 299440 w 5830528"/>
                <a:gd name="connsiteY11" fmla="*/ 5161 h 597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30528" h="5975555">
                  <a:moveTo>
                    <a:pt x="350636" y="0"/>
                  </a:moveTo>
                  <a:lnTo>
                    <a:pt x="5479891" y="0"/>
                  </a:lnTo>
                  <a:lnTo>
                    <a:pt x="5531088" y="5161"/>
                  </a:lnTo>
                  <a:cubicBezTo>
                    <a:pt x="5701978" y="40130"/>
                    <a:pt x="5830528" y="191334"/>
                    <a:pt x="5830528" y="372562"/>
                  </a:cubicBezTo>
                  <a:lnTo>
                    <a:pt x="5830528" y="5600535"/>
                  </a:lnTo>
                  <a:cubicBezTo>
                    <a:pt x="5830528" y="5807653"/>
                    <a:pt x="5662626" y="5975555"/>
                    <a:pt x="5455508" y="5975555"/>
                  </a:cubicBezTo>
                  <a:lnTo>
                    <a:pt x="375019" y="5975555"/>
                  </a:lnTo>
                  <a:cubicBezTo>
                    <a:pt x="193791" y="5975555"/>
                    <a:pt x="42588" y="5847005"/>
                    <a:pt x="7618" y="5676115"/>
                  </a:cubicBezTo>
                  <a:lnTo>
                    <a:pt x="0" y="5600545"/>
                  </a:lnTo>
                  <a:lnTo>
                    <a:pt x="0" y="372553"/>
                  </a:lnTo>
                  <a:lnTo>
                    <a:pt x="7618" y="296982"/>
                  </a:lnTo>
                  <a:cubicBezTo>
                    <a:pt x="37592" y="150505"/>
                    <a:pt x="152962" y="35135"/>
                    <a:pt x="299440" y="5161"/>
                  </a:cubicBezTo>
                  <a:close/>
                </a:path>
              </a:pathLst>
            </a:cu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FDA5637-FF52-AC1E-AB01-0AC3AD9DEDCD}"/>
                </a:ext>
              </a:extLst>
            </p:cNvPr>
            <p:cNvSpPr txBox="1"/>
            <p:nvPr/>
          </p:nvSpPr>
          <p:spPr>
            <a:xfrm>
              <a:off x="973394" y="1611359"/>
              <a:ext cx="3248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pc="600" dirty="0">
                  <a:solidFill>
                    <a:schemeClr val="bg1">
                      <a:lumMod val="85000"/>
                    </a:schemeClr>
                  </a:solidFill>
                  <a:latin typeface="BankGothic Lt BT" panose="020B0607020203060204" pitchFamily="34" charset="0"/>
                  <a:ea typeface="思源黑体 CN" panose="020B0500000000000000" pitchFamily="34" charset="-122"/>
                </a:rPr>
                <a:t>ROADNETOPT</a:t>
              </a:r>
              <a:endParaRPr lang="zh-CN" altLang="en-US" sz="2400" spc="600" dirty="0">
                <a:solidFill>
                  <a:schemeClr val="bg1">
                    <a:lumMod val="85000"/>
                  </a:schemeClr>
                </a:solidFill>
                <a:latin typeface="BankGothic Lt BT" panose="020B0607020203060204" pitchFamily="34" charset="0"/>
                <a:ea typeface="思源黑体 CN" panose="020B0500000000000000" pitchFamily="34" charset="-122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6B7005A-6DE1-C0A6-1D2C-D1A616537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520" y="782062"/>
              <a:ext cx="665738" cy="665738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FFAEE5F-770F-F9B4-4617-3FEB2818A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6296" y="5242003"/>
              <a:ext cx="584200" cy="582125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56FAE0B2-4B43-A151-89C1-D3385F1D0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526" y="5117998"/>
              <a:ext cx="1519631" cy="758738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6434FB5-188D-9206-621E-C6AB32BCED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26" t="5550" r="21452" b="2798"/>
            <a:stretch/>
          </p:blipFill>
          <p:spPr>
            <a:xfrm>
              <a:off x="5858551" y="441221"/>
              <a:ext cx="5830528" cy="5975555"/>
            </a:xfrm>
            <a:custGeom>
              <a:avLst/>
              <a:gdLst>
                <a:gd name="connsiteX0" fmla="*/ 350636 w 5830528"/>
                <a:gd name="connsiteY0" fmla="*/ 0 h 5975555"/>
                <a:gd name="connsiteX1" fmla="*/ 5479891 w 5830528"/>
                <a:gd name="connsiteY1" fmla="*/ 0 h 5975555"/>
                <a:gd name="connsiteX2" fmla="*/ 5531088 w 5830528"/>
                <a:gd name="connsiteY2" fmla="*/ 5161 h 5975555"/>
                <a:gd name="connsiteX3" fmla="*/ 5830528 w 5830528"/>
                <a:gd name="connsiteY3" fmla="*/ 372562 h 5975555"/>
                <a:gd name="connsiteX4" fmla="*/ 5830528 w 5830528"/>
                <a:gd name="connsiteY4" fmla="*/ 5600535 h 5975555"/>
                <a:gd name="connsiteX5" fmla="*/ 5455508 w 5830528"/>
                <a:gd name="connsiteY5" fmla="*/ 5975555 h 5975555"/>
                <a:gd name="connsiteX6" fmla="*/ 375019 w 5830528"/>
                <a:gd name="connsiteY6" fmla="*/ 5975555 h 5975555"/>
                <a:gd name="connsiteX7" fmla="*/ 7618 w 5830528"/>
                <a:gd name="connsiteY7" fmla="*/ 5676115 h 5975555"/>
                <a:gd name="connsiteX8" fmla="*/ 0 w 5830528"/>
                <a:gd name="connsiteY8" fmla="*/ 5600545 h 5975555"/>
                <a:gd name="connsiteX9" fmla="*/ 0 w 5830528"/>
                <a:gd name="connsiteY9" fmla="*/ 372553 h 5975555"/>
                <a:gd name="connsiteX10" fmla="*/ 7618 w 5830528"/>
                <a:gd name="connsiteY10" fmla="*/ 296982 h 5975555"/>
                <a:gd name="connsiteX11" fmla="*/ 299440 w 5830528"/>
                <a:gd name="connsiteY11" fmla="*/ 5161 h 597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30528" h="5975555">
                  <a:moveTo>
                    <a:pt x="350636" y="0"/>
                  </a:moveTo>
                  <a:lnTo>
                    <a:pt x="5479891" y="0"/>
                  </a:lnTo>
                  <a:lnTo>
                    <a:pt x="5531088" y="5161"/>
                  </a:lnTo>
                  <a:cubicBezTo>
                    <a:pt x="5701978" y="40130"/>
                    <a:pt x="5830528" y="191334"/>
                    <a:pt x="5830528" y="372562"/>
                  </a:cubicBezTo>
                  <a:lnTo>
                    <a:pt x="5830528" y="5600535"/>
                  </a:lnTo>
                  <a:cubicBezTo>
                    <a:pt x="5830528" y="5807653"/>
                    <a:pt x="5662626" y="5975555"/>
                    <a:pt x="5455508" y="5975555"/>
                  </a:cubicBezTo>
                  <a:lnTo>
                    <a:pt x="375019" y="5975555"/>
                  </a:lnTo>
                  <a:cubicBezTo>
                    <a:pt x="193791" y="5975555"/>
                    <a:pt x="42588" y="5847005"/>
                    <a:pt x="7618" y="5676115"/>
                  </a:cubicBezTo>
                  <a:lnTo>
                    <a:pt x="0" y="5600545"/>
                  </a:lnTo>
                  <a:lnTo>
                    <a:pt x="0" y="372553"/>
                  </a:lnTo>
                  <a:lnTo>
                    <a:pt x="7618" y="296982"/>
                  </a:lnTo>
                  <a:cubicBezTo>
                    <a:pt x="37592" y="150505"/>
                    <a:pt x="152962" y="35135"/>
                    <a:pt x="299440" y="516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26000"/>
                    <a:lumMod val="35000"/>
                  </a:schemeClr>
                </a:gs>
                <a:gs pos="95000">
                  <a:schemeClr val="tx1">
                    <a:lumMod val="95000"/>
                    <a:lumOff val="5000"/>
                    <a:alpha val="70000"/>
                  </a:schemeClr>
                </a:gs>
              </a:gsLst>
              <a:lin ang="3600000" scaled="0"/>
            </a:gradFill>
          </p:spPr>
        </p:pic>
      </p:grpSp>
    </p:spTree>
    <p:extLst>
      <p:ext uri="{BB962C8B-B14F-4D97-AF65-F5344CB8AC3E}">
        <p14:creationId xmlns:p14="http://schemas.microsoft.com/office/powerpoint/2010/main" val="2065998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BankGothic Lt BT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 Jeremy</dc:creator>
  <cp:lastModifiedBy>Feng Jeremy</cp:lastModifiedBy>
  <cp:revision>3</cp:revision>
  <dcterms:created xsi:type="dcterms:W3CDTF">2024-01-24T16:44:23Z</dcterms:created>
  <dcterms:modified xsi:type="dcterms:W3CDTF">2024-01-25T13:11:10Z</dcterms:modified>
</cp:coreProperties>
</file>