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8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1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9807F7-AF80-C37D-25CA-7AC6FD00C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84BE347-0254-10CC-7B25-339FF96BF3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DC1454-B1CC-D8DA-1790-015A44E50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69D9-AF6F-4257-A418-AA02D8D1E564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2429ED-323F-29EC-497B-63FB001A5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F047F2-E5C2-B276-F4CF-CE7DCA153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9681-1684-4177-904B-529F553EDF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6519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6B72C9-8C08-13B0-7975-4547F97E4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A05A186-D6B9-B6B5-B755-4A088C4BE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4F9B29-2B17-7B3D-0148-800730898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69D9-AF6F-4257-A418-AA02D8D1E564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0B4683-6C20-F0AC-718C-D2BB33E8D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466016-19F3-9CF3-093F-BDF69628B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9681-1684-4177-904B-529F553EDF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231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E38D273-76AA-D8E7-A3DD-331F249190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6EFD297-ADFD-B3B8-E8A1-AE8720866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B5BF7D-A323-E699-2029-5C752F679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69D9-AF6F-4257-A418-AA02D8D1E564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E01972-12AB-4DB2-42C4-FF87B9B44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472D95-FD00-EB54-12FD-02E04DC7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9681-1684-4177-904B-529F553EDF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0017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E1404F-507D-E4F1-4D31-35C905B72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5D0352-04F5-D54E-B8FF-FC985653C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A7A2B4-1AE8-5FF3-2A24-822BABA5B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69D9-AF6F-4257-A418-AA02D8D1E564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283509-BABA-7593-058A-C7EF206D3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D2D3B1-5561-8EA9-8C52-0401E1A4D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9681-1684-4177-904B-529F553EDF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282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6FF5BF-1979-BD38-19FD-4AF1DF0D9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9E9EEA-3558-5853-5EEA-0811E83BB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9CB62C-6069-7918-705C-DCE205C36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69D9-AF6F-4257-A418-AA02D8D1E564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CAFBC0-6D76-F872-3376-931B7F628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8DCCC4-EF02-5C64-376F-9C3B354C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9681-1684-4177-904B-529F553EDF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054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520E19-8936-677E-D35B-6EA6BC8A4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40EDDE-A913-D7A8-ECD4-C8DB8A2176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8208C3A-210C-6F72-C526-FEDFD2E9E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C7FB18-2A5B-D688-848E-0B7768A7B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69D9-AF6F-4257-A418-AA02D8D1E564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07E7C7-FF2B-A6BC-B5EB-BEAAF538A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7A8F36-4F24-F759-2698-40B96E3D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9681-1684-4177-904B-529F553EDF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758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A420BD-861D-BCF1-75D3-F40A8F91B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7075E7-A6EC-FC44-082B-C63696608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935A2C3-D1C5-5FFA-5F19-6CD4F0C6D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7144A6B-500B-81CF-2A23-D00D95739E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B0C6F9D-1490-A18A-F3EA-59126312E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4C7C73E-1AEC-8189-7608-B4ECB0276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69D9-AF6F-4257-A418-AA02D8D1E564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3456D03-12B2-2CFD-59C6-D37638720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BD982C8-653E-5E19-865D-8678641A0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9681-1684-4177-904B-529F553EDF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4439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04B42-60E9-F9E3-B8A2-5570F29E0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F10D130-6C5E-C6D8-7F59-C92B2A446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69D9-AF6F-4257-A418-AA02D8D1E564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5E2DA1F-42D7-7704-81C3-098953C0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993940F-473F-74D2-C9D4-609B1354A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9681-1684-4177-904B-529F553EDF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8074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FD80C86-C65D-CE8D-90F6-B93BD2535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69D9-AF6F-4257-A418-AA02D8D1E564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3B0B142-0FC3-AEE3-AEBE-EF13CDBF2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64C5AAC-3BED-DE97-8244-C90EECF5F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9681-1684-4177-904B-529F553EDF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3824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29C0E5-5C03-7808-595E-8890D6465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B98F9A-0D94-E020-42E5-A5E044363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6B7D70C-987C-B6F4-1381-CA8630A24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F581E9-F520-A19A-D186-50186B3F9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69D9-AF6F-4257-A418-AA02D8D1E564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62B9D2F-0FB4-2956-F8FE-729EBC76F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4589C41-6C81-3EF4-1D09-CCEBB2A37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9681-1684-4177-904B-529F553EDF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9723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EA51B8-26CB-5D87-894F-F1A9876AA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C5AD1B5-8CD5-F203-1C1C-E12A729E4A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CD797A4-E6A6-CC72-D440-E3DD1097E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D9245A-68EB-D234-8AAD-72A90C119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969D9-AF6F-4257-A418-AA02D8D1E564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5FB56E-EBCB-ABCD-EA49-43CF0A17E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F6DE8E-82DE-D03C-1E66-A5033C434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59681-1684-4177-904B-529F553EDF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3719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7FAF686-F101-C2D4-AD75-8979206A5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13F7CE-57EC-6B21-9235-DFD236270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FD85D4-135F-FDD1-67C8-173A9890E1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5969D9-AF6F-4257-A418-AA02D8D1E564}" type="datetimeFigureOut">
              <a:rPr lang="fr-FR" smtClean="0"/>
              <a:t>12/04/2024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744D0E-3A3B-9BD3-5797-FA36B953A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061E15-F993-3BB5-CB6E-91523F00A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559681-1684-4177-904B-529F553EDF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8232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16FFF7A-BAF2-F2C3-59AB-723ADFE00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pPr algn="ctr"/>
            <a:r>
              <a:rPr lang="fr-FR" sz="4800" dirty="0"/>
              <a:t>Evolution de notre chiffre d’affaires</a:t>
            </a:r>
            <a:br>
              <a:rPr lang="fr-FR" sz="4800" dirty="0"/>
            </a:br>
            <a:r>
              <a:rPr lang="fr-FR" sz="2000" dirty="0"/>
              <a:t>1</a:t>
            </a:r>
            <a:r>
              <a:rPr lang="fr-FR" sz="2000" baseline="30000" dirty="0"/>
              <a:t>ER</a:t>
            </a:r>
            <a:r>
              <a:rPr lang="fr-FR" sz="2000" dirty="0"/>
              <a:t> trimestre 2020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678A12-710E-80CF-6FB8-F4E5D3EA4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597729"/>
            <a:ext cx="9941319" cy="3682536"/>
          </a:xfrm>
        </p:spPr>
        <p:txBody>
          <a:bodyPr anchor="ctr">
            <a:normAutofit fontScale="25000" lnSpcReduction="20000"/>
          </a:bodyPr>
          <a:lstStyle/>
          <a:p>
            <a:pPr marL="0" indent="0">
              <a:buNone/>
            </a:pPr>
            <a:endParaRPr lang="fr-FR" sz="1500" dirty="0"/>
          </a:p>
          <a:p>
            <a:endParaRPr lang="fr-FR" sz="1500" dirty="0"/>
          </a:p>
          <a:p>
            <a:endParaRPr lang="fr-FR" sz="1500" dirty="0"/>
          </a:p>
          <a:p>
            <a:r>
              <a:rPr lang="fr-FR" sz="9600" dirty="0"/>
              <a:t>Situation et composition de notre chiffre d’affaires,</a:t>
            </a:r>
          </a:p>
          <a:p>
            <a:endParaRPr lang="fr-FR" sz="9600" dirty="0"/>
          </a:p>
          <a:p>
            <a:r>
              <a:rPr lang="fr-FR" sz="9600" dirty="0"/>
              <a:t>Le panier moyen de nos clients,</a:t>
            </a:r>
          </a:p>
          <a:p>
            <a:endParaRPr lang="fr-FR" sz="9600" dirty="0"/>
          </a:p>
          <a:p>
            <a:r>
              <a:rPr lang="fr-FR" sz="9600" dirty="0"/>
              <a:t>Zoom sur le temps passé sur notre site,</a:t>
            </a:r>
          </a:p>
          <a:p>
            <a:endParaRPr lang="fr-FR" sz="9600" dirty="0"/>
          </a:p>
          <a:p>
            <a:r>
              <a:rPr lang="fr-FR" sz="9600" dirty="0"/>
              <a:t>Les visites de notre site,</a:t>
            </a:r>
          </a:p>
          <a:p>
            <a:endParaRPr lang="fr-FR" sz="9600" dirty="0"/>
          </a:p>
          <a:p>
            <a:r>
              <a:rPr lang="fr-FR" sz="9600" dirty="0"/>
              <a:t>L’experience client du site.</a:t>
            </a:r>
          </a:p>
          <a:p>
            <a:endParaRPr lang="fr-FR" sz="1500" dirty="0"/>
          </a:p>
          <a:p>
            <a:endParaRPr lang="fr-FR" sz="1500" dirty="0"/>
          </a:p>
          <a:p>
            <a:endParaRPr lang="fr-FR" sz="1500" dirty="0"/>
          </a:p>
          <a:p>
            <a:endParaRPr lang="fr-FR" sz="1500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966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6FB460-0E60-BD90-4A1A-20BA1A64D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8" y="1141710"/>
            <a:ext cx="4543425" cy="46688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 nourriture</a:t>
            </a: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secteur clé de notre chiffre d’affaires.</a:t>
            </a:r>
            <a:b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dirty="0"/>
              <a:t>Légère baisse de notre chiffre d’affaires sur le début 2020, lié à l’arret du high-tech.</a:t>
            </a:r>
            <a:b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 nourriture est en constante augmentation depuis le debut de sa commercialisation.</a:t>
            </a:r>
            <a:b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3193FD5-6A49-7562-EA76-F15D42E15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 descr="Une image contenant texte, capture d’écran, ligne, Caractère coloré&#10;&#10;Description générée automatiquement">
            <a:extLst>
              <a:ext uri="{FF2B5EF4-FFF2-40B4-BE49-F238E27FC236}">
                <a16:creationId xmlns:a16="http://schemas.microsoft.com/office/drawing/2014/main" id="{E790D6C0-FB97-AB4E-B5D7-9B09D6F92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113" y="0"/>
            <a:ext cx="74818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997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6D13AD-A55D-8755-5929-5890AA554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544762" cy="1401183"/>
          </a:xfrm>
        </p:spPr>
        <p:txBody>
          <a:bodyPr anchor="t">
            <a:normAutofit/>
          </a:bodyPr>
          <a:lstStyle/>
          <a:p>
            <a:r>
              <a:rPr lang="fr-FR" sz="3200" dirty="0"/>
              <a:t>Une versatilité du panier moyen.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012157FB-EA8A-846C-1AE3-A7E7BEE48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40" y="2551176"/>
            <a:ext cx="4544762" cy="360293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Un panier moyen de 40€.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Une tendance se degage : </a:t>
            </a:r>
          </a:p>
          <a:p>
            <a:pPr marL="0" indent="0" algn="just">
              <a:buNone/>
            </a:pPr>
            <a:r>
              <a:rPr lang="en-US" sz="2000" dirty="0"/>
              <a:t>Les clients passant plus de temps sur le site, ont un panier plus elevé.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Espace réservé du contenu 4" descr="Une image contenant capture d’écran, visualisation&#10;&#10;Description générée automatiquement">
            <a:extLst>
              <a:ext uri="{FF2B5EF4-FFF2-40B4-BE49-F238E27FC236}">
                <a16:creationId xmlns:a16="http://schemas.microsoft.com/office/drawing/2014/main" id="{7800E082-D6A8-1442-6D72-6137E0785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218" y="827116"/>
            <a:ext cx="5918662" cy="516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797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F4C66E-B43E-363E-8FFE-BFE0C0103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544762" cy="1401183"/>
          </a:xfrm>
        </p:spPr>
        <p:txBody>
          <a:bodyPr anchor="t">
            <a:normAutofit/>
          </a:bodyPr>
          <a:lstStyle/>
          <a:p>
            <a:r>
              <a:rPr lang="fr-FR" sz="3200"/>
              <a:t>Le temps passé sur le site, une variable en évolution.</a:t>
            </a:r>
          </a:p>
        </p:txBody>
      </p:sp>
      <p:cxnSp>
        <p:nvCxnSpPr>
          <p:cNvPr id="23" name="Straight Connector 18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1F248CA-F8E7-DEB5-A657-722A9254C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40" y="2551176"/>
            <a:ext cx="4544762" cy="360293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Sur 1 an, le temps médian à environ baissé d’une minute.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En mars 2019, 25% des clients sont sous les 7 minutes.</a:t>
            </a:r>
          </a:p>
          <a:p>
            <a:pPr marL="0" indent="0" algn="just">
              <a:buNone/>
            </a:pPr>
            <a:r>
              <a:rPr lang="en-US" sz="2000" dirty="0"/>
              <a:t>En fevrier 2020, </a:t>
            </a:r>
            <a:r>
              <a:rPr lang="en-US" sz="2000" b="1" dirty="0"/>
              <a:t>70%</a:t>
            </a:r>
            <a:r>
              <a:rPr lang="en-US" sz="2000" dirty="0"/>
              <a:t> des clients sont sous les 7 minute.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Espace réservé du contenu 4" descr="Une image contenant texte, diagramme, capture d’écran, Rectangle&#10;&#10;Description générée automatiquement">
            <a:extLst>
              <a:ext uri="{FF2B5EF4-FFF2-40B4-BE49-F238E27FC236}">
                <a16:creationId xmlns:a16="http://schemas.microsoft.com/office/drawing/2014/main" id="{D55A3F7C-98C5-E458-BCE4-841AFB32A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684" y="909000"/>
            <a:ext cx="6482316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524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86B69E-DBBB-3C2A-E445-C9FD065E8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1128094"/>
            <a:ext cx="3434180" cy="1415270"/>
          </a:xfrm>
        </p:spPr>
        <p:txBody>
          <a:bodyPr anchor="t">
            <a:normAutofit/>
          </a:bodyPr>
          <a:lstStyle/>
          <a:p>
            <a:r>
              <a:rPr lang="fr-FR" sz="3200"/>
              <a:t>Une augmentation exponentielle du nombre de visites.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ED7575E-88D2-B771-681D-46A7E5541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76457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Une image contenant texte, capture d’écran, Tracé, ligne&#10;&#10;Description générée automatiquement">
            <a:extLst>
              <a:ext uri="{FF2B5EF4-FFF2-40B4-BE49-F238E27FC236}">
                <a16:creationId xmlns:a16="http://schemas.microsoft.com/office/drawing/2014/main" id="{0E71DC28-8717-8702-56B1-E4B4B6C14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9" y="0"/>
            <a:ext cx="7576457" cy="6857999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8">
            <a:extLst>
              <a:ext uri="{FF2B5EF4-FFF2-40B4-BE49-F238E27FC236}">
                <a16:creationId xmlns:a16="http://schemas.microsoft.com/office/drawing/2014/main" id="{62D0CA93-D546-BACC-D88C-8356836A1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400" y="2543364"/>
            <a:ext cx="3434180" cy="35990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Cinq fois plus de visites du site en 4 mois.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Mais les ventes du site ne progressent que timidement.</a:t>
            </a:r>
          </a:p>
        </p:txBody>
      </p:sp>
    </p:spTree>
    <p:extLst>
      <p:ext uri="{BB962C8B-B14F-4D97-AF65-F5344CB8AC3E}">
        <p14:creationId xmlns:p14="http://schemas.microsoft.com/office/powerpoint/2010/main" val="3005921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FFB480-807B-1569-931F-147644AC0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1128094"/>
            <a:ext cx="3434180" cy="1415270"/>
          </a:xfrm>
        </p:spPr>
        <p:txBody>
          <a:bodyPr anchor="t">
            <a:normAutofit/>
          </a:bodyPr>
          <a:lstStyle/>
          <a:p>
            <a:r>
              <a:rPr lang="fr-FR" sz="3200" dirty="0"/>
              <a:t>Importance de l’experience client du site.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ED7575E-88D2-B771-681D-46A7E5541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76457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ligne, Tracé, diagramme, capture d’écran&#10;&#10;Description générée automatiquement">
            <a:extLst>
              <a:ext uri="{FF2B5EF4-FFF2-40B4-BE49-F238E27FC236}">
                <a16:creationId xmlns:a16="http://schemas.microsoft.com/office/drawing/2014/main" id="{82074F9B-C4D7-4B27-749D-D06F09EF9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7576457" cy="6857995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7B33D33-072B-AEB8-D00C-C7ED0A2EB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400" y="2543364"/>
            <a:ext cx="3434180" cy="37950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2000" dirty="0"/>
              <a:t>Le taux de conversion est en chute libre.</a:t>
            </a:r>
          </a:p>
          <a:p>
            <a:pPr marL="0" indent="0" algn="just">
              <a:buNone/>
            </a:pPr>
            <a:r>
              <a:rPr lang="en-US" sz="2000" dirty="0"/>
              <a:t>La clé va etre de trouver des solutions pour faire rester les clients plus longtemps et les inciter à commander.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marL="0" indent="0" algn="ctr">
              <a:buNone/>
            </a:pPr>
            <a:r>
              <a:rPr lang="en-US" sz="2000" b="1" dirty="0"/>
              <a:t>Augmentation du chiffres d’affaires.</a:t>
            </a:r>
          </a:p>
        </p:txBody>
      </p:sp>
      <p:sp>
        <p:nvSpPr>
          <p:cNvPr id="8" name="Flèche : bas 7">
            <a:extLst>
              <a:ext uri="{FF2B5EF4-FFF2-40B4-BE49-F238E27FC236}">
                <a16:creationId xmlns:a16="http://schemas.microsoft.com/office/drawing/2014/main" id="{39034BA8-E62E-B83A-CF68-927C91460810}"/>
              </a:ext>
            </a:extLst>
          </p:cNvPr>
          <p:cNvSpPr/>
          <p:nvPr/>
        </p:nvSpPr>
        <p:spPr>
          <a:xfrm>
            <a:off x="9551323" y="4584470"/>
            <a:ext cx="432262" cy="98090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12301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248</Words>
  <Application>Microsoft Office PowerPoint</Application>
  <PresentationFormat>Grand écran</PresentationFormat>
  <Paragraphs>43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Thème Office</vt:lpstr>
      <vt:lpstr>Evolution de notre chiffre d’affaires 1ER trimestre 2020</vt:lpstr>
      <vt:lpstr>La nourriture, secteur clé de notre chiffre d’affaires.   Légère baisse de notre chiffre d’affaires sur le début 2020, lié à l’arret du high-tech.  La nourriture est en constante augmentation depuis le debut de sa commercialisation. </vt:lpstr>
      <vt:lpstr>Une versatilité du panier moyen.</vt:lpstr>
      <vt:lpstr>Le temps passé sur le site, une variable en évolution.</vt:lpstr>
      <vt:lpstr>Une augmentation exponentielle du nombre de visites.</vt:lpstr>
      <vt:lpstr>Importance de l’experience client du site.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Jérémy G</dc:creator>
  <cp:lastModifiedBy>Jeremy GUINAULT</cp:lastModifiedBy>
  <cp:revision>14</cp:revision>
  <dcterms:created xsi:type="dcterms:W3CDTF">2024-04-04T09:36:57Z</dcterms:created>
  <dcterms:modified xsi:type="dcterms:W3CDTF">2024-04-12T07:33:42Z</dcterms:modified>
</cp:coreProperties>
</file>