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9543469" r:id="rId2"/>
    <p:sldId id="349543470" r:id="rId3"/>
    <p:sldId id="349543471" r:id="rId4"/>
    <p:sldId id="349543472" r:id="rId5"/>
    <p:sldId id="349543473" r:id="rId6"/>
    <p:sldId id="349543474" r:id="rId7"/>
    <p:sldId id="349543475" r:id="rId8"/>
    <p:sldId id="349543476" r:id="rId9"/>
    <p:sldId id="349543477" r:id="rId10"/>
    <p:sldId id="349543478" r:id="rId11"/>
    <p:sldId id="349543479" r:id="rId12"/>
    <p:sldId id="3495434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D5"/>
    <a:srgbClr val="7D55C7"/>
    <a:srgbClr val="B950FC"/>
    <a:srgbClr val="1774BA"/>
    <a:srgbClr val="0F4D7B"/>
    <a:srgbClr val="4DC170"/>
    <a:srgbClr val="ED8B00"/>
    <a:srgbClr val="FFB81C"/>
    <a:srgbClr val="FFE3A4"/>
    <a:srgbClr val="75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60" autoAdjust="0"/>
    <p:restoredTop sz="93314" autoAdjust="0"/>
  </p:normalViewPr>
  <p:slideViewPr>
    <p:cSldViewPr snapToGrid="0" snapToObjects="1">
      <p:cViewPr varScale="1">
        <p:scale>
          <a:sx n="72" d="100"/>
          <a:sy n="72" d="100"/>
        </p:scale>
        <p:origin x="53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35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A879A7-8149-4421-838B-2EEF9698527D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4297DE-AD3A-4851-9AD3-A1B88A52570A}">
      <dgm:prSet phldrT="[Text]"/>
      <dgm:spPr/>
      <dgm:t>
        <a:bodyPr/>
        <a:lstStyle/>
        <a:p>
          <a:r>
            <a:rPr lang="fr-FR" dirty="0" err="1"/>
            <a:t>BeSolveRD</a:t>
          </a:r>
          <a:endParaRPr lang="en-US" dirty="0"/>
        </a:p>
      </dgm:t>
    </dgm:pt>
    <dgm:pt modelId="{F00CE15D-270D-418E-A066-BF4E40D319AC}" type="parTrans" cxnId="{B662F0D9-ABBB-4631-8D09-5620247767DD}">
      <dgm:prSet/>
      <dgm:spPr/>
      <dgm:t>
        <a:bodyPr/>
        <a:lstStyle/>
        <a:p>
          <a:endParaRPr lang="en-US"/>
        </a:p>
      </dgm:t>
    </dgm:pt>
    <dgm:pt modelId="{F7CEF3FE-E584-4FCC-AAF4-344D2617AFDB}" type="sibTrans" cxnId="{B662F0D9-ABBB-4631-8D09-5620247767DD}">
      <dgm:prSet/>
      <dgm:spPr/>
      <dgm:t>
        <a:bodyPr/>
        <a:lstStyle/>
        <a:p>
          <a:endParaRPr lang="en-US"/>
        </a:p>
      </dgm:t>
    </dgm:pt>
    <dgm:pt modelId="{D340BADC-1BDF-4882-B7AA-42B7CABB7B15}">
      <dgm:prSet phldrT="[Text]"/>
      <dgm:spPr/>
      <dgm:t>
        <a:bodyPr/>
        <a:lstStyle/>
        <a:p>
          <a:r>
            <a:rPr lang="fr-FR" dirty="0"/>
            <a:t>Scientific </a:t>
          </a:r>
          <a:r>
            <a:rPr lang="fr-FR" dirty="0" err="1"/>
            <a:t>Affairs</a:t>
          </a:r>
          <a:endParaRPr lang="en-US" dirty="0"/>
        </a:p>
      </dgm:t>
    </dgm:pt>
    <dgm:pt modelId="{363EEEAB-7F60-4948-95C2-B643C409BA18}" type="parTrans" cxnId="{DDFE3001-2EB0-4877-B762-68F9461B64B8}">
      <dgm:prSet/>
      <dgm:spPr/>
      <dgm:t>
        <a:bodyPr/>
        <a:lstStyle/>
        <a:p>
          <a:endParaRPr lang="en-US"/>
        </a:p>
      </dgm:t>
    </dgm:pt>
    <dgm:pt modelId="{D8F2AC31-3A1A-4A55-9B2A-CD40D14D9D6F}" type="sibTrans" cxnId="{DDFE3001-2EB0-4877-B762-68F9461B64B8}">
      <dgm:prSet/>
      <dgm:spPr/>
      <dgm:t>
        <a:bodyPr/>
        <a:lstStyle/>
        <a:p>
          <a:endParaRPr lang="en-US"/>
        </a:p>
      </dgm:t>
    </dgm:pt>
    <dgm:pt modelId="{8F915226-E9DC-48C8-92D1-9045A8779ECA}">
      <dgm:prSet phldrT="[Text]"/>
      <dgm:spPr/>
      <dgm:t>
        <a:bodyPr/>
        <a:lstStyle/>
        <a:p>
          <a:r>
            <a:rPr lang="fr-FR" dirty="0" err="1"/>
            <a:t>Market</a:t>
          </a:r>
          <a:r>
            <a:rPr lang="fr-FR" dirty="0"/>
            <a:t> Access</a:t>
          </a:r>
          <a:endParaRPr lang="en-US" dirty="0"/>
        </a:p>
      </dgm:t>
    </dgm:pt>
    <dgm:pt modelId="{54FA8B8C-508A-41CD-BDEA-A379D33FFAF6}" type="parTrans" cxnId="{6440A9C7-4EF6-4807-AE9A-29CA394F4675}">
      <dgm:prSet/>
      <dgm:spPr/>
      <dgm:t>
        <a:bodyPr/>
        <a:lstStyle/>
        <a:p>
          <a:endParaRPr lang="en-US"/>
        </a:p>
      </dgm:t>
    </dgm:pt>
    <dgm:pt modelId="{79640F40-613E-4F44-A066-8888D8A1653C}" type="sibTrans" cxnId="{6440A9C7-4EF6-4807-AE9A-29CA394F4675}">
      <dgm:prSet/>
      <dgm:spPr/>
      <dgm:t>
        <a:bodyPr/>
        <a:lstStyle/>
        <a:p>
          <a:endParaRPr lang="en-US"/>
        </a:p>
      </dgm:t>
    </dgm:pt>
    <dgm:pt modelId="{A5201253-99BB-4F83-BB9E-464D1CF84B85}">
      <dgm:prSet phldrT="[Text]"/>
      <dgm:spPr/>
      <dgm:t>
        <a:bodyPr/>
        <a:lstStyle/>
        <a:p>
          <a:r>
            <a:rPr lang="fr-FR" dirty="0"/>
            <a:t>Local Sales team</a:t>
          </a:r>
          <a:endParaRPr lang="en-US" dirty="0"/>
        </a:p>
      </dgm:t>
    </dgm:pt>
    <dgm:pt modelId="{AAE0C27D-47AC-44F5-9BA0-C6916A676FD4}" type="parTrans" cxnId="{DE637DA7-9F55-455E-AD82-8BB867D63F8F}">
      <dgm:prSet/>
      <dgm:spPr/>
      <dgm:t>
        <a:bodyPr/>
        <a:lstStyle/>
        <a:p>
          <a:endParaRPr lang="en-US"/>
        </a:p>
      </dgm:t>
    </dgm:pt>
    <dgm:pt modelId="{C8EC1D82-D1A9-425A-88B4-B29B2BB38314}" type="sibTrans" cxnId="{DE637DA7-9F55-455E-AD82-8BB867D63F8F}">
      <dgm:prSet/>
      <dgm:spPr/>
      <dgm:t>
        <a:bodyPr/>
        <a:lstStyle/>
        <a:p>
          <a:endParaRPr lang="en-US"/>
        </a:p>
      </dgm:t>
    </dgm:pt>
    <dgm:pt modelId="{543C4FF8-2BB3-4EF1-84FE-C595AC6616DB}">
      <dgm:prSet phldrT="[Text]"/>
      <dgm:spPr/>
      <dgm:t>
        <a:bodyPr/>
        <a:lstStyle/>
        <a:p>
          <a:r>
            <a:rPr lang="fr-FR" dirty="0" err="1"/>
            <a:t>Bioinformatics</a:t>
          </a:r>
          <a:r>
            <a:rPr lang="fr-FR" dirty="0"/>
            <a:t> support team</a:t>
          </a:r>
          <a:endParaRPr lang="en-US" dirty="0"/>
        </a:p>
      </dgm:t>
    </dgm:pt>
    <dgm:pt modelId="{D3F07239-21CC-42CF-82F2-E2FB6B372A04}" type="parTrans" cxnId="{3B9F61C8-1A0E-498B-81F2-4CF4B1638874}">
      <dgm:prSet/>
      <dgm:spPr/>
      <dgm:t>
        <a:bodyPr/>
        <a:lstStyle/>
        <a:p>
          <a:endParaRPr lang="en-US"/>
        </a:p>
      </dgm:t>
    </dgm:pt>
    <dgm:pt modelId="{68CF9F7E-3AE5-40D8-8566-BA9B9593F6C8}" type="sibTrans" cxnId="{3B9F61C8-1A0E-498B-81F2-4CF4B1638874}">
      <dgm:prSet/>
      <dgm:spPr/>
      <dgm:t>
        <a:bodyPr/>
        <a:lstStyle/>
        <a:p>
          <a:endParaRPr lang="en-US"/>
        </a:p>
      </dgm:t>
    </dgm:pt>
    <dgm:pt modelId="{2F5B084D-DACA-4A81-8F68-CEC92EB7878A}">
      <dgm:prSet/>
      <dgm:spPr/>
      <dgm:t>
        <a:bodyPr/>
        <a:lstStyle/>
        <a:p>
          <a:r>
            <a:rPr lang="fr-FR" dirty="0"/>
            <a:t>Marketing</a:t>
          </a:r>
          <a:endParaRPr lang="en-US" dirty="0"/>
        </a:p>
      </dgm:t>
    </dgm:pt>
    <dgm:pt modelId="{391A649E-84F3-44F1-A6FD-B226B247E68C}" type="parTrans" cxnId="{106B8386-4F1A-412C-AF00-0251E6A6DBC7}">
      <dgm:prSet/>
      <dgm:spPr/>
      <dgm:t>
        <a:bodyPr/>
        <a:lstStyle/>
        <a:p>
          <a:endParaRPr lang="en-US"/>
        </a:p>
      </dgm:t>
    </dgm:pt>
    <dgm:pt modelId="{07B3A95D-9E68-41FB-879A-FB2F20D5A161}" type="sibTrans" cxnId="{106B8386-4F1A-412C-AF00-0251E6A6DBC7}">
      <dgm:prSet/>
      <dgm:spPr/>
      <dgm:t>
        <a:bodyPr/>
        <a:lstStyle/>
        <a:p>
          <a:endParaRPr lang="en-US"/>
        </a:p>
      </dgm:t>
    </dgm:pt>
    <dgm:pt modelId="{7365F9F4-2C10-4C64-A98A-593D2B101FF7}">
      <dgm:prSet/>
      <dgm:spPr/>
      <dgm:t>
        <a:bodyPr/>
        <a:lstStyle/>
        <a:p>
          <a:r>
            <a:rPr lang="fr-FR" dirty="0"/>
            <a:t>Legal</a:t>
          </a:r>
          <a:endParaRPr lang="en-US" dirty="0"/>
        </a:p>
      </dgm:t>
    </dgm:pt>
    <dgm:pt modelId="{A0E56356-BE5E-461C-A70D-DE6D0793C5A3}" type="parTrans" cxnId="{603E8268-9B6F-4F40-B97E-1B2090DCD477}">
      <dgm:prSet/>
      <dgm:spPr/>
      <dgm:t>
        <a:bodyPr/>
        <a:lstStyle/>
        <a:p>
          <a:endParaRPr lang="en-US"/>
        </a:p>
      </dgm:t>
    </dgm:pt>
    <dgm:pt modelId="{344A5A77-7298-4ABB-9429-933335D7A22D}" type="sibTrans" cxnId="{603E8268-9B6F-4F40-B97E-1B2090DCD477}">
      <dgm:prSet/>
      <dgm:spPr/>
      <dgm:t>
        <a:bodyPr/>
        <a:lstStyle/>
        <a:p>
          <a:endParaRPr lang="en-US"/>
        </a:p>
      </dgm:t>
    </dgm:pt>
    <dgm:pt modelId="{D6B7B538-E28E-446C-9ABA-29C874138D1F}">
      <dgm:prSet/>
      <dgm:spPr/>
      <dgm:t>
        <a:bodyPr/>
        <a:lstStyle/>
        <a:p>
          <a:r>
            <a:rPr lang="fr-FR" dirty="0"/>
            <a:t>Public Relations</a:t>
          </a:r>
          <a:endParaRPr lang="en-US" dirty="0"/>
        </a:p>
      </dgm:t>
    </dgm:pt>
    <dgm:pt modelId="{F130F9DC-04C8-4C7C-B971-8CE80E485CFA}" type="parTrans" cxnId="{2301D193-AA2C-4A54-ACBC-D8B93870E058}">
      <dgm:prSet/>
      <dgm:spPr/>
      <dgm:t>
        <a:bodyPr/>
        <a:lstStyle/>
        <a:p>
          <a:endParaRPr lang="en-US"/>
        </a:p>
      </dgm:t>
    </dgm:pt>
    <dgm:pt modelId="{C320BA0A-4D2E-4C9B-90F7-72ACF78733C4}" type="sibTrans" cxnId="{2301D193-AA2C-4A54-ACBC-D8B93870E058}">
      <dgm:prSet/>
      <dgm:spPr/>
      <dgm:t>
        <a:bodyPr/>
        <a:lstStyle/>
        <a:p>
          <a:endParaRPr lang="en-US"/>
        </a:p>
      </dgm:t>
    </dgm:pt>
    <dgm:pt modelId="{70DF212A-3101-428E-B7F4-279467E7B34F}">
      <dgm:prSet/>
      <dgm:spPr/>
      <dgm:t>
        <a:bodyPr/>
        <a:lstStyle/>
        <a:p>
          <a:r>
            <a:rPr lang="fr-FR" dirty="0" err="1"/>
            <a:t>Clinical</a:t>
          </a:r>
          <a:r>
            <a:rPr lang="fr-FR" dirty="0"/>
            <a:t> support team</a:t>
          </a:r>
          <a:endParaRPr lang="en-US" dirty="0"/>
        </a:p>
      </dgm:t>
    </dgm:pt>
    <dgm:pt modelId="{4D9BE7AA-4681-4DC0-87E7-BD94CF7ED657}" type="parTrans" cxnId="{70C26CE9-552A-42B1-9BCB-470277116CF0}">
      <dgm:prSet/>
      <dgm:spPr/>
      <dgm:t>
        <a:bodyPr/>
        <a:lstStyle/>
        <a:p>
          <a:endParaRPr lang="en-US"/>
        </a:p>
      </dgm:t>
    </dgm:pt>
    <dgm:pt modelId="{D6047292-D329-4669-BF3A-A0EA7516CEC6}" type="sibTrans" cxnId="{70C26CE9-552A-42B1-9BCB-470277116CF0}">
      <dgm:prSet/>
      <dgm:spPr/>
      <dgm:t>
        <a:bodyPr/>
        <a:lstStyle/>
        <a:p>
          <a:endParaRPr lang="en-US"/>
        </a:p>
      </dgm:t>
    </dgm:pt>
    <dgm:pt modelId="{50183277-47AB-47F1-BB5C-D52F82889B58}">
      <dgm:prSet phldrT="[Text]"/>
      <dgm:spPr/>
      <dgm:t>
        <a:bodyPr/>
        <a:lstStyle/>
        <a:p>
          <a:r>
            <a:rPr lang="fr-FR" dirty="0"/>
            <a:t>Local FAS team</a:t>
          </a:r>
          <a:endParaRPr lang="en-US" dirty="0"/>
        </a:p>
      </dgm:t>
    </dgm:pt>
    <dgm:pt modelId="{8AB1E836-559B-4884-AB30-4BA70463D5BB}" type="parTrans" cxnId="{38B1EC82-8524-4F22-B952-D7670EE9A8C3}">
      <dgm:prSet/>
      <dgm:spPr/>
      <dgm:t>
        <a:bodyPr/>
        <a:lstStyle/>
        <a:p>
          <a:endParaRPr lang="en-US"/>
        </a:p>
      </dgm:t>
    </dgm:pt>
    <dgm:pt modelId="{1E58E8D9-6696-45BF-9945-F4D4F30AE9EC}" type="sibTrans" cxnId="{38B1EC82-8524-4F22-B952-D7670EE9A8C3}">
      <dgm:prSet/>
      <dgm:spPr/>
      <dgm:t>
        <a:bodyPr/>
        <a:lstStyle/>
        <a:p>
          <a:endParaRPr lang="en-US"/>
        </a:p>
      </dgm:t>
    </dgm:pt>
    <dgm:pt modelId="{97CC699E-583B-4AED-BC82-AB072AD3C2A2}" type="pres">
      <dgm:prSet presAssocID="{B3A879A7-8149-4421-838B-2EEF9698527D}" presName="composite" presStyleCnt="0">
        <dgm:presLayoutVars>
          <dgm:chMax val="1"/>
          <dgm:dir/>
          <dgm:resizeHandles val="exact"/>
        </dgm:presLayoutVars>
      </dgm:prSet>
      <dgm:spPr/>
    </dgm:pt>
    <dgm:pt modelId="{5D918B58-F102-4DF3-919D-250DAE8B4C0B}" type="pres">
      <dgm:prSet presAssocID="{B3A879A7-8149-4421-838B-2EEF9698527D}" presName="radial" presStyleCnt="0">
        <dgm:presLayoutVars>
          <dgm:animLvl val="ctr"/>
        </dgm:presLayoutVars>
      </dgm:prSet>
      <dgm:spPr/>
    </dgm:pt>
    <dgm:pt modelId="{9296B5EA-14FC-45EB-915C-C20C2A5905F1}" type="pres">
      <dgm:prSet presAssocID="{124297DE-AD3A-4851-9AD3-A1B88A52570A}" presName="centerShape" presStyleLbl="vennNode1" presStyleIdx="0" presStyleCnt="10"/>
      <dgm:spPr/>
    </dgm:pt>
    <dgm:pt modelId="{2DEA7F3C-F0F5-4CC5-B65C-478BAC3A4757}" type="pres">
      <dgm:prSet presAssocID="{D340BADC-1BDF-4882-B7AA-42B7CABB7B15}" presName="node" presStyleLbl="vennNode1" presStyleIdx="1" presStyleCnt="10">
        <dgm:presLayoutVars>
          <dgm:bulletEnabled val="1"/>
        </dgm:presLayoutVars>
      </dgm:prSet>
      <dgm:spPr/>
    </dgm:pt>
    <dgm:pt modelId="{71440877-7054-4258-884A-553C6792D254}" type="pres">
      <dgm:prSet presAssocID="{8F915226-E9DC-48C8-92D1-9045A8779ECA}" presName="node" presStyleLbl="vennNode1" presStyleIdx="2" presStyleCnt="10">
        <dgm:presLayoutVars>
          <dgm:bulletEnabled val="1"/>
        </dgm:presLayoutVars>
      </dgm:prSet>
      <dgm:spPr/>
    </dgm:pt>
    <dgm:pt modelId="{7504D210-02E8-4E64-B855-7F3026929FC9}" type="pres">
      <dgm:prSet presAssocID="{A5201253-99BB-4F83-BB9E-464D1CF84B85}" presName="node" presStyleLbl="vennNode1" presStyleIdx="3" presStyleCnt="10">
        <dgm:presLayoutVars>
          <dgm:bulletEnabled val="1"/>
        </dgm:presLayoutVars>
      </dgm:prSet>
      <dgm:spPr/>
    </dgm:pt>
    <dgm:pt modelId="{3FE7A342-2B8E-4814-896E-EA3F7B563719}" type="pres">
      <dgm:prSet presAssocID="{50183277-47AB-47F1-BB5C-D52F82889B58}" presName="node" presStyleLbl="vennNode1" presStyleIdx="4" presStyleCnt="10">
        <dgm:presLayoutVars>
          <dgm:bulletEnabled val="1"/>
        </dgm:presLayoutVars>
      </dgm:prSet>
      <dgm:spPr/>
    </dgm:pt>
    <dgm:pt modelId="{F1F0E50B-DE02-4D24-A839-38AFC4DADFD6}" type="pres">
      <dgm:prSet presAssocID="{543C4FF8-2BB3-4EF1-84FE-C595AC6616DB}" presName="node" presStyleLbl="vennNode1" presStyleIdx="5" presStyleCnt="10">
        <dgm:presLayoutVars>
          <dgm:bulletEnabled val="1"/>
        </dgm:presLayoutVars>
      </dgm:prSet>
      <dgm:spPr/>
    </dgm:pt>
    <dgm:pt modelId="{E352B1D7-0F4B-4840-AAB6-2672062B32D1}" type="pres">
      <dgm:prSet presAssocID="{2F5B084D-DACA-4A81-8F68-CEC92EB7878A}" presName="node" presStyleLbl="vennNode1" presStyleIdx="6" presStyleCnt="10">
        <dgm:presLayoutVars>
          <dgm:bulletEnabled val="1"/>
        </dgm:presLayoutVars>
      </dgm:prSet>
      <dgm:spPr/>
    </dgm:pt>
    <dgm:pt modelId="{E839C082-B509-412D-B814-575060844C90}" type="pres">
      <dgm:prSet presAssocID="{7365F9F4-2C10-4C64-A98A-593D2B101FF7}" presName="node" presStyleLbl="vennNode1" presStyleIdx="7" presStyleCnt="10">
        <dgm:presLayoutVars>
          <dgm:bulletEnabled val="1"/>
        </dgm:presLayoutVars>
      </dgm:prSet>
      <dgm:spPr/>
    </dgm:pt>
    <dgm:pt modelId="{ED4D42B4-1778-4556-B984-C141926DD74C}" type="pres">
      <dgm:prSet presAssocID="{D6B7B538-E28E-446C-9ABA-29C874138D1F}" presName="node" presStyleLbl="vennNode1" presStyleIdx="8" presStyleCnt="10">
        <dgm:presLayoutVars>
          <dgm:bulletEnabled val="1"/>
        </dgm:presLayoutVars>
      </dgm:prSet>
      <dgm:spPr/>
    </dgm:pt>
    <dgm:pt modelId="{E0D94F67-3324-401F-BB06-482446E67DFD}" type="pres">
      <dgm:prSet presAssocID="{70DF212A-3101-428E-B7F4-279467E7B34F}" presName="node" presStyleLbl="vennNode1" presStyleIdx="9" presStyleCnt="10">
        <dgm:presLayoutVars>
          <dgm:bulletEnabled val="1"/>
        </dgm:presLayoutVars>
      </dgm:prSet>
      <dgm:spPr/>
    </dgm:pt>
  </dgm:ptLst>
  <dgm:cxnLst>
    <dgm:cxn modelId="{DDFE3001-2EB0-4877-B762-68F9461B64B8}" srcId="{124297DE-AD3A-4851-9AD3-A1B88A52570A}" destId="{D340BADC-1BDF-4882-B7AA-42B7CABB7B15}" srcOrd="0" destOrd="0" parTransId="{363EEEAB-7F60-4948-95C2-B643C409BA18}" sibTransId="{D8F2AC31-3A1A-4A55-9B2A-CD40D14D9D6F}"/>
    <dgm:cxn modelId="{FFA43802-09E9-41D0-BC4B-9B5A3E17CD62}" type="presOf" srcId="{D340BADC-1BDF-4882-B7AA-42B7CABB7B15}" destId="{2DEA7F3C-F0F5-4CC5-B65C-478BAC3A4757}" srcOrd="0" destOrd="0" presId="urn:microsoft.com/office/officeart/2005/8/layout/radial3"/>
    <dgm:cxn modelId="{8D22F33E-B929-4FCB-9AD9-4D88394A9303}" type="presOf" srcId="{7365F9F4-2C10-4C64-A98A-593D2B101FF7}" destId="{E839C082-B509-412D-B814-575060844C90}" srcOrd="0" destOrd="0" presId="urn:microsoft.com/office/officeart/2005/8/layout/radial3"/>
    <dgm:cxn modelId="{603E8268-9B6F-4F40-B97E-1B2090DCD477}" srcId="{124297DE-AD3A-4851-9AD3-A1B88A52570A}" destId="{7365F9F4-2C10-4C64-A98A-593D2B101FF7}" srcOrd="6" destOrd="0" parTransId="{A0E56356-BE5E-461C-A70D-DE6D0793C5A3}" sibTransId="{344A5A77-7298-4ABB-9429-933335D7A22D}"/>
    <dgm:cxn modelId="{D69BEF52-E4E0-470F-9258-FABD71861643}" type="presOf" srcId="{D6B7B538-E28E-446C-9ABA-29C874138D1F}" destId="{ED4D42B4-1778-4556-B984-C141926DD74C}" srcOrd="0" destOrd="0" presId="urn:microsoft.com/office/officeart/2005/8/layout/radial3"/>
    <dgm:cxn modelId="{5B396A75-5CA4-463A-828A-44517C3445E6}" type="presOf" srcId="{50183277-47AB-47F1-BB5C-D52F82889B58}" destId="{3FE7A342-2B8E-4814-896E-EA3F7B563719}" srcOrd="0" destOrd="0" presId="urn:microsoft.com/office/officeart/2005/8/layout/radial3"/>
    <dgm:cxn modelId="{2734547C-E6D8-4996-B957-914AD65A320E}" type="presOf" srcId="{8F915226-E9DC-48C8-92D1-9045A8779ECA}" destId="{71440877-7054-4258-884A-553C6792D254}" srcOrd="0" destOrd="0" presId="urn:microsoft.com/office/officeart/2005/8/layout/radial3"/>
    <dgm:cxn modelId="{38B1EC82-8524-4F22-B952-D7670EE9A8C3}" srcId="{124297DE-AD3A-4851-9AD3-A1B88A52570A}" destId="{50183277-47AB-47F1-BB5C-D52F82889B58}" srcOrd="3" destOrd="0" parTransId="{8AB1E836-559B-4884-AB30-4BA70463D5BB}" sibTransId="{1E58E8D9-6696-45BF-9945-F4D4F30AE9EC}"/>
    <dgm:cxn modelId="{33325083-1999-4E03-85CB-0E5A00EDE41C}" type="presOf" srcId="{124297DE-AD3A-4851-9AD3-A1B88A52570A}" destId="{9296B5EA-14FC-45EB-915C-C20C2A5905F1}" srcOrd="0" destOrd="0" presId="urn:microsoft.com/office/officeart/2005/8/layout/radial3"/>
    <dgm:cxn modelId="{106B8386-4F1A-412C-AF00-0251E6A6DBC7}" srcId="{124297DE-AD3A-4851-9AD3-A1B88A52570A}" destId="{2F5B084D-DACA-4A81-8F68-CEC92EB7878A}" srcOrd="5" destOrd="0" parTransId="{391A649E-84F3-44F1-A6FD-B226B247E68C}" sibTransId="{07B3A95D-9E68-41FB-879A-FB2F20D5A161}"/>
    <dgm:cxn modelId="{2301D193-AA2C-4A54-ACBC-D8B93870E058}" srcId="{124297DE-AD3A-4851-9AD3-A1B88A52570A}" destId="{D6B7B538-E28E-446C-9ABA-29C874138D1F}" srcOrd="7" destOrd="0" parTransId="{F130F9DC-04C8-4C7C-B971-8CE80E485CFA}" sibTransId="{C320BA0A-4D2E-4C9B-90F7-72ACF78733C4}"/>
    <dgm:cxn modelId="{F2099F99-7EF6-4F9D-A232-7E8F7B78DB37}" type="presOf" srcId="{A5201253-99BB-4F83-BB9E-464D1CF84B85}" destId="{7504D210-02E8-4E64-B855-7F3026929FC9}" srcOrd="0" destOrd="0" presId="urn:microsoft.com/office/officeart/2005/8/layout/radial3"/>
    <dgm:cxn modelId="{DE637DA7-9F55-455E-AD82-8BB867D63F8F}" srcId="{124297DE-AD3A-4851-9AD3-A1B88A52570A}" destId="{A5201253-99BB-4F83-BB9E-464D1CF84B85}" srcOrd="2" destOrd="0" parTransId="{AAE0C27D-47AC-44F5-9BA0-C6916A676FD4}" sibTransId="{C8EC1D82-D1A9-425A-88B4-B29B2BB38314}"/>
    <dgm:cxn modelId="{52D5D8B5-5398-4A6B-87B1-93CB2A6EF024}" type="presOf" srcId="{2F5B084D-DACA-4A81-8F68-CEC92EB7878A}" destId="{E352B1D7-0F4B-4840-AAB6-2672062B32D1}" srcOrd="0" destOrd="0" presId="urn:microsoft.com/office/officeart/2005/8/layout/radial3"/>
    <dgm:cxn modelId="{6440A9C7-4EF6-4807-AE9A-29CA394F4675}" srcId="{124297DE-AD3A-4851-9AD3-A1B88A52570A}" destId="{8F915226-E9DC-48C8-92D1-9045A8779ECA}" srcOrd="1" destOrd="0" parTransId="{54FA8B8C-508A-41CD-BDEA-A379D33FFAF6}" sibTransId="{79640F40-613E-4F44-A066-8888D8A1653C}"/>
    <dgm:cxn modelId="{3B9F61C8-1A0E-498B-81F2-4CF4B1638874}" srcId="{124297DE-AD3A-4851-9AD3-A1B88A52570A}" destId="{543C4FF8-2BB3-4EF1-84FE-C595AC6616DB}" srcOrd="4" destOrd="0" parTransId="{D3F07239-21CC-42CF-82F2-E2FB6B372A04}" sibTransId="{68CF9F7E-3AE5-40D8-8566-BA9B9593F6C8}"/>
    <dgm:cxn modelId="{533503CD-FDC5-4F0D-B716-BB16946DE101}" type="presOf" srcId="{B3A879A7-8149-4421-838B-2EEF9698527D}" destId="{97CC699E-583B-4AED-BC82-AB072AD3C2A2}" srcOrd="0" destOrd="0" presId="urn:microsoft.com/office/officeart/2005/8/layout/radial3"/>
    <dgm:cxn modelId="{51CB8BD5-A039-4335-AC2C-EF5BC142E45E}" type="presOf" srcId="{543C4FF8-2BB3-4EF1-84FE-C595AC6616DB}" destId="{F1F0E50B-DE02-4D24-A839-38AFC4DADFD6}" srcOrd="0" destOrd="0" presId="urn:microsoft.com/office/officeart/2005/8/layout/radial3"/>
    <dgm:cxn modelId="{B662F0D9-ABBB-4631-8D09-5620247767DD}" srcId="{B3A879A7-8149-4421-838B-2EEF9698527D}" destId="{124297DE-AD3A-4851-9AD3-A1B88A52570A}" srcOrd="0" destOrd="0" parTransId="{F00CE15D-270D-418E-A066-BF4E40D319AC}" sibTransId="{F7CEF3FE-E584-4FCC-AAF4-344D2617AFDB}"/>
    <dgm:cxn modelId="{70C26CE9-552A-42B1-9BCB-470277116CF0}" srcId="{124297DE-AD3A-4851-9AD3-A1B88A52570A}" destId="{70DF212A-3101-428E-B7F4-279467E7B34F}" srcOrd="8" destOrd="0" parTransId="{4D9BE7AA-4681-4DC0-87E7-BD94CF7ED657}" sibTransId="{D6047292-D329-4669-BF3A-A0EA7516CEC6}"/>
    <dgm:cxn modelId="{5105EAFF-EC96-45D3-81C4-D5CA7485C497}" type="presOf" srcId="{70DF212A-3101-428E-B7F4-279467E7B34F}" destId="{E0D94F67-3324-401F-BB06-482446E67DFD}" srcOrd="0" destOrd="0" presId="urn:microsoft.com/office/officeart/2005/8/layout/radial3"/>
    <dgm:cxn modelId="{916A6E55-F769-44CF-879B-EE8D68DD061C}" type="presParOf" srcId="{97CC699E-583B-4AED-BC82-AB072AD3C2A2}" destId="{5D918B58-F102-4DF3-919D-250DAE8B4C0B}" srcOrd="0" destOrd="0" presId="urn:microsoft.com/office/officeart/2005/8/layout/radial3"/>
    <dgm:cxn modelId="{EDDC6801-736D-45AD-A56D-E2493F1071EC}" type="presParOf" srcId="{5D918B58-F102-4DF3-919D-250DAE8B4C0B}" destId="{9296B5EA-14FC-45EB-915C-C20C2A5905F1}" srcOrd="0" destOrd="0" presId="urn:microsoft.com/office/officeart/2005/8/layout/radial3"/>
    <dgm:cxn modelId="{2DD726FA-33D6-4974-86C5-FA916EBA1F80}" type="presParOf" srcId="{5D918B58-F102-4DF3-919D-250DAE8B4C0B}" destId="{2DEA7F3C-F0F5-4CC5-B65C-478BAC3A4757}" srcOrd="1" destOrd="0" presId="urn:microsoft.com/office/officeart/2005/8/layout/radial3"/>
    <dgm:cxn modelId="{0D68B54E-B735-4A19-A863-1CC25543164E}" type="presParOf" srcId="{5D918B58-F102-4DF3-919D-250DAE8B4C0B}" destId="{71440877-7054-4258-884A-553C6792D254}" srcOrd="2" destOrd="0" presId="urn:microsoft.com/office/officeart/2005/8/layout/radial3"/>
    <dgm:cxn modelId="{40AFAB63-F435-47E0-82D9-4F16A3C8EB28}" type="presParOf" srcId="{5D918B58-F102-4DF3-919D-250DAE8B4C0B}" destId="{7504D210-02E8-4E64-B855-7F3026929FC9}" srcOrd="3" destOrd="0" presId="urn:microsoft.com/office/officeart/2005/8/layout/radial3"/>
    <dgm:cxn modelId="{606826A5-89E0-4916-9C99-312D887E5C59}" type="presParOf" srcId="{5D918B58-F102-4DF3-919D-250DAE8B4C0B}" destId="{3FE7A342-2B8E-4814-896E-EA3F7B563719}" srcOrd="4" destOrd="0" presId="urn:microsoft.com/office/officeart/2005/8/layout/radial3"/>
    <dgm:cxn modelId="{BFD66307-8712-49A3-ABE4-6E5A0B62DAA6}" type="presParOf" srcId="{5D918B58-F102-4DF3-919D-250DAE8B4C0B}" destId="{F1F0E50B-DE02-4D24-A839-38AFC4DADFD6}" srcOrd="5" destOrd="0" presId="urn:microsoft.com/office/officeart/2005/8/layout/radial3"/>
    <dgm:cxn modelId="{10C8B537-0C30-4C59-8431-B9B6C62AC5C0}" type="presParOf" srcId="{5D918B58-F102-4DF3-919D-250DAE8B4C0B}" destId="{E352B1D7-0F4B-4840-AAB6-2672062B32D1}" srcOrd="6" destOrd="0" presId="urn:microsoft.com/office/officeart/2005/8/layout/radial3"/>
    <dgm:cxn modelId="{CC5F7F88-86F0-40E0-B33D-B5D887E27145}" type="presParOf" srcId="{5D918B58-F102-4DF3-919D-250DAE8B4C0B}" destId="{E839C082-B509-412D-B814-575060844C90}" srcOrd="7" destOrd="0" presId="urn:microsoft.com/office/officeart/2005/8/layout/radial3"/>
    <dgm:cxn modelId="{A56375FB-2F90-4A73-83C6-731DDA997235}" type="presParOf" srcId="{5D918B58-F102-4DF3-919D-250DAE8B4C0B}" destId="{ED4D42B4-1778-4556-B984-C141926DD74C}" srcOrd="8" destOrd="0" presId="urn:microsoft.com/office/officeart/2005/8/layout/radial3"/>
    <dgm:cxn modelId="{FBB42C27-6D96-4807-8319-A9687B9CDC67}" type="presParOf" srcId="{5D918B58-F102-4DF3-919D-250DAE8B4C0B}" destId="{E0D94F67-3324-401F-BB06-482446E67DFD}" srcOrd="9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A879A7-8149-4421-838B-2EEF9698527D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4297DE-AD3A-4851-9AD3-A1B88A52570A}">
      <dgm:prSet phldrT="[Text]"/>
      <dgm:spPr/>
      <dgm:t>
        <a:bodyPr/>
        <a:lstStyle/>
        <a:p>
          <a:r>
            <a:rPr lang="fr-FR" dirty="0" err="1"/>
            <a:t>BeSolveRD</a:t>
          </a:r>
          <a:endParaRPr lang="en-US" dirty="0"/>
        </a:p>
      </dgm:t>
    </dgm:pt>
    <dgm:pt modelId="{F00CE15D-270D-418E-A066-BF4E40D319AC}" type="parTrans" cxnId="{B662F0D9-ABBB-4631-8D09-5620247767DD}">
      <dgm:prSet/>
      <dgm:spPr/>
      <dgm:t>
        <a:bodyPr/>
        <a:lstStyle/>
        <a:p>
          <a:endParaRPr lang="en-US"/>
        </a:p>
      </dgm:t>
    </dgm:pt>
    <dgm:pt modelId="{F7CEF3FE-E584-4FCC-AAF4-344D2617AFDB}" type="sibTrans" cxnId="{B662F0D9-ABBB-4631-8D09-5620247767DD}">
      <dgm:prSet/>
      <dgm:spPr/>
      <dgm:t>
        <a:bodyPr/>
        <a:lstStyle/>
        <a:p>
          <a:endParaRPr lang="en-US"/>
        </a:p>
      </dgm:t>
    </dgm:pt>
    <dgm:pt modelId="{D340BADC-1BDF-4882-B7AA-42B7CABB7B15}">
      <dgm:prSet phldrT="[Text]"/>
      <dgm:spPr/>
      <dgm:t>
        <a:bodyPr/>
        <a:lstStyle/>
        <a:p>
          <a:r>
            <a:rPr lang="fr-FR" dirty="0"/>
            <a:t>8 CMG</a:t>
          </a:r>
          <a:endParaRPr lang="en-US" dirty="0"/>
        </a:p>
      </dgm:t>
    </dgm:pt>
    <dgm:pt modelId="{363EEEAB-7F60-4948-95C2-B643C409BA18}" type="parTrans" cxnId="{DDFE3001-2EB0-4877-B762-68F9461B64B8}">
      <dgm:prSet/>
      <dgm:spPr/>
      <dgm:t>
        <a:bodyPr/>
        <a:lstStyle/>
        <a:p>
          <a:endParaRPr lang="en-US"/>
        </a:p>
      </dgm:t>
    </dgm:pt>
    <dgm:pt modelId="{D8F2AC31-3A1A-4A55-9B2A-CD40D14D9D6F}" type="sibTrans" cxnId="{DDFE3001-2EB0-4877-B762-68F9461B64B8}">
      <dgm:prSet/>
      <dgm:spPr/>
      <dgm:t>
        <a:bodyPr/>
        <a:lstStyle/>
        <a:p>
          <a:endParaRPr lang="en-US"/>
        </a:p>
      </dgm:t>
    </dgm:pt>
    <dgm:pt modelId="{8F915226-E9DC-48C8-92D1-9045A8779ECA}">
      <dgm:prSet phldrT="[Text]"/>
      <dgm:spPr/>
      <dgm:t>
        <a:bodyPr/>
        <a:lstStyle/>
        <a:p>
          <a:r>
            <a:rPr lang="fr-FR" dirty="0"/>
            <a:t>KCE</a:t>
          </a:r>
          <a:endParaRPr lang="en-US" dirty="0"/>
        </a:p>
      </dgm:t>
    </dgm:pt>
    <dgm:pt modelId="{54FA8B8C-508A-41CD-BDEA-A379D33FFAF6}" type="parTrans" cxnId="{6440A9C7-4EF6-4807-AE9A-29CA394F4675}">
      <dgm:prSet/>
      <dgm:spPr/>
      <dgm:t>
        <a:bodyPr/>
        <a:lstStyle/>
        <a:p>
          <a:endParaRPr lang="en-US"/>
        </a:p>
      </dgm:t>
    </dgm:pt>
    <dgm:pt modelId="{79640F40-613E-4F44-A066-8888D8A1653C}" type="sibTrans" cxnId="{6440A9C7-4EF6-4807-AE9A-29CA394F4675}">
      <dgm:prSet/>
      <dgm:spPr/>
      <dgm:t>
        <a:bodyPr/>
        <a:lstStyle/>
        <a:p>
          <a:endParaRPr lang="en-US"/>
        </a:p>
      </dgm:t>
    </dgm:pt>
    <dgm:pt modelId="{A5201253-99BB-4F83-BB9E-464D1CF84B85}">
      <dgm:prSet phldrT="[Text]"/>
      <dgm:spPr/>
      <dgm:t>
        <a:bodyPr/>
        <a:lstStyle/>
        <a:p>
          <a:r>
            <a:rPr lang="fr-FR" dirty="0" err="1"/>
            <a:t>Clinical</a:t>
          </a:r>
          <a:r>
            <a:rPr lang="fr-FR" dirty="0"/>
            <a:t> trial unit</a:t>
          </a:r>
          <a:endParaRPr lang="en-US" dirty="0"/>
        </a:p>
      </dgm:t>
    </dgm:pt>
    <dgm:pt modelId="{AAE0C27D-47AC-44F5-9BA0-C6916A676FD4}" type="parTrans" cxnId="{DE637DA7-9F55-455E-AD82-8BB867D63F8F}">
      <dgm:prSet/>
      <dgm:spPr/>
      <dgm:t>
        <a:bodyPr/>
        <a:lstStyle/>
        <a:p>
          <a:endParaRPr lang="en-US"/>
        </a:p>
      </dgm:t>
    </dgm:pt>
    <dgm:pt modelId="{C8EC1D82-D1A9-425A-88B4-B29B2BB38314}" type="sibTrans" cxnId="{DE637DA7-9F55-455E-AD82-8BB867D63F8F}">
      <dgm:prSet/>
      <dgm:spPr/>
      <dgm:t>
        <a:bodyPr/>
        <a:lstStyle/>
        <a:p>
          <a:endParaRPr lang="en-US"/>
        </a:p>
      </dgm:t>
    </dgm:pt>
    <dgm:pt modelId="{543C4FF8-2BB3-4EF1-84FE-C595AC6616DB}">
      <dgm:prSet phldrT="[Text]"/>
      <dgm:spPr/>
      <dgm:t>
        <a:bodyPr/>
        <a:lstStyle/>
        <a:p>
          <a:r>
            <a:rPr lang="fr-FR" dirty="0"/>
            <a:t>Dept of </a:t>
          </a:r>
          <a:r>
            <a:rPr lang="fr-FR" dirty="0" err="1"/>
            <a:t>Economics</a:t>
          </a:r>
          <a:endParaRPr lang="en-US" dirty="0"/>
        </a:p>
      </dgm:t>
    </dgm:pt>
    <dgm:pt modelId="{D3F07239-21CC-42CF-82F2-E2FB6B372A04}" type="parTrans" cxnId="{3B9F61C8-1A0E-498B-81F2-4CF4B1638874}">
      <dgm:prSet/>
      <dgm:spPr/>
      <dgm:t>
        <a:bodyPr/>
        <a:lstStyle/>
        <a:p>
          <a:endParaRPr lang="en-US"/>
        </a:p>
      </dgm:t>
    </dgm:pt>
    <dgm:pt modelId="{68CF9F7E-3AE5-40D8-8566-BA9B9593F6C8}" type="sibTrans" cxnId="{3B9F61C8-1A0E-498B-81F2-4CF4B1638874}">
      <dgm:prSet/>
      <dgm:spPr/>
      <dgm:t>
        <a:bodyPr/>
        <a:lstStyle/>
        <a:p>
          <a:endParaRPr lang="en-US"/>
        </a:p>
      </dgm:t>
    </dgm:pt>
    <dgm:pt modelId="{7365F9F4-2C10-4C64-A98A-593D2B101FF7}">
      <dgm:prSet/>
      <dgm:spPr/>
      <dgm:t>
        <a:bodyPr/>
        <a:lstStyle/>
        <a:p>
          <a:r>
            <a:rPr lang="fr-FR" dirty="0"/>
            <a:t>Legal</a:t>
          </a:r>
          <a:endParaRPr lang="en-US" dirty="0"/>
        </a:p>
      </dgm:t>
    </dgm:pt>
    <dgm:pt modelId="{A0E56356-BE5E-461C-A70D-DE6D0793C5A3}" type="parTrans" cxnId="{603E8268-9B6F-4F40-B97E-1B2090DCD477}">
      <dgm:prSet/>
      <dgm:spPr/>
      <dgm:t>
        <a:bodyPr/>
        <a:lstStyle/>
        <a:p>
          <a:endParaRPr lang="en-US"/>
        </a:p>
      </dgm:t>
    </dgm:pt>
    <dgm:pt modelId="{344A5A77-7298-4ABB-9429-933335D7A22D}" type="sibTrans" cxnId="{603E8268-9B6F-4F40-B97E-1B2090DCD477}">
      <dgm:prSet/>
      <dgm:spPr/>
      <dgm:t>
        <a:bodyPr/>
        <a:lstStyle/>
        <a:p>
          <a:endParaRPr lang="en-US"/>
        </a:p>
      </dgm:t>
    </dgm:pt>
    <dgm:pt modelId="{D6B7B538-E28E-446C-9ABA-29C874138D1F}">
      <dgm:prSet/>
      <dgm:spPr/>
      <dgm:t>
        <a:bodyPr/>
        <a:lstStyle/>
        <a:p>
          <a:r>
            <a:rPr lang="fr-FR" dirty="0"/>
            <a:t>Public Relations</a:t>
          </a:r>
          <a:endParaRPr lang="en-US" dirty="0"/>
        </a:p>
      </dgm:t>
    </dgm:pt>
    <dgm:pt modelId="{F130F9DC-04C8-4C7C-B971-8CE80E485CFA}" type="parTrans" cxnId="{2301D193-AA2C-4A54-ACBC-D8B93870E058}">
      <dgm:prSet/>
      <dgm:spPr/>
      <dgm:t>
        <a:bodyPr/>
        <a:lstStyle/>
        <a:p>
          <a:endParaRPr lang="en-US"/>
        </a:p>
      </dgm:t>
    </dgm:pt>
    <dgm:pt modelId="{C320BA0A-4D2E-4C9B-90F7-72ACF78733C4}" type="sibTrans" cxnId="{2301D193-AA2C-4A54-ACBC-D8B93870E058}">
      <dgm:prSet/>
      <dgm:spPr/>
      <dgm:t>
        <a:bodyPr/>
        <a:lstStyle/>
        <a:p>
          <a:endParaRPr lang="en-US"/>
        </a:p>
      </dgm:t>
    </dgm:pt>
    <dgm:pt modelId="{70DF212A-3101-428E-B7F4-279467E7B34F}">
      <dgm:prSet/>
      <dgm:spPr/>
      <dgm:t>
        <a:bodyPr/>
        <a:lstStyle/>
        <a:p>
          <a:r>
            <a:rPr lang="fr-FR" dirty="0" err="1"/>
            <a:t>Belgian</a:t>
          </a:r>
          <a:r>
            <a:rPr lang="fr-FR" dirty="0"/>
            <a:t> </a:t>
          </a:r>
          <a:r>
            <a:rPr lang="fr-FR" dirty="0" err="1"/>
            <a:t>college</a:t>
          </a:r>
          <a:r>
            <a:rPr lang="fr-FR" dirty="0"/>
            <a:t> of </a:t>
          </a:r>
          <a:r>
            <a:rPr lang="fr-FR" dirty="0" err="1"/>
            <a:t>genetics</a:t>
          </a:r>
          <a:endParaRPr lang="en-US" dirty="0"/>
        </a:p>
      </dgm:t>
    </dgm:pt>
    <dgm:pt modelId="{4D9BE7AA-4681-4DC0-87E7-BD94CF7ED657}" type="parTrans" cxnId="{70C26CE9-552A-42B1-9BCB-470277116CF0}">
      <dgm:prSet/>
      <dgm:spPr/>
      <dgm:t>
        <a:bodyPr/>
        <a:lstStyle/>
        <a:p>
          <a:endParaRPr lang="en-US"/>
        </a:p>
      </dgm:t>
    </dgm:pt>
    <dgm:pt modelId="{D6047292-D329-4669-BF3A-A0EA7516CEC6}" type="sibTrans" cxnId="{70C26CE9-552A-42B1-9BCB-470277116CF0}">
      <dgm:prSet/>
      <dgm:spPr/>
      <dgm:t>
        <a:bodyPr/>
        <a:lstStyle/>
        <a:p>
          <a:endParaRPr lang="en-US"/>
        </a:p>
      </dgm:t>
    </dgm:pt>
    <dgm:pt modelId="{B6FF2912-E9EE-43BC-984F-2E82240136A1}">
      <dgm:prSet/>
      <dgm:spPr/>
      <dgm:t>
        <a:bodyPr/>
        <a:lstStyle/>
        <a:p>
          <a:r>
            <a:rPr lang="fr-FR" dirty="0"/>
            <a:t>Joris Vermeesch </a:t>
          </a:r>
          <a:endParaRPr lang="en-US" dirty="0"/>
        </a:p>
      </dgm:t>
    </dgm:pt>
    <dgm:pt modelId="{6C4A659E-7A2B-47FF-A101-FBB3C2F531B4}" type="parTrans" cxnId="{0671FBCB-2591-494A-B438-8EB700C1B862}">
      <dgm:prSet/>
      <dgm:spPr/>
      <dgm:t>
        <a:bodyPr/>
        <a:lstStyle/>
        <a:p>
          <a:endParaRPr lang="en-US"/>
        </a:p>
      </dgm:t>
    </dgm:pt>
    <dgm:pt modelId="{FACE84E4-C008-4066-9A14-17B0B766B3C7}" type="sibTrans" cxnId="{0671FBCB-2591-494A-B438-8EB700C1B862}">
      <dgm:prSet/>
      <dgm:spPr/>
      <dgm:t>
        <a:bodyPr/>
        <a:lstStyle/>
        <a:p>
          <a:endParaRPr lang="en-US"/>
        </a:p>
      </dgm:t>
    </dgm:pt>
    <dgm:pt modelId="{97CC699E-583B-4AED-BC82-AB072AD3C2A2}" type="pres">
      <dgm:prSet presAssocID="{B3A879A7-8149-4421-838B-2EEF9698527D}" presName="composite" presStyleCnt="0">
        <dgm:presLayoutVars>
          <dgm:chMax val="1"/>
          <dgm:dir/>
          <dgm:resizeHandles val="exact"/>
        </dgm:presLayoutVars>
      </dgm:prSet>
      <dgm:spPr/>
    </dgm:pt>
    <dgm:pt modelId="{5D918B58-F102-4DF3-919D-250DAE8B4C0B}" type="pres">
      <dgm:prSet presAssocID="{B3A879A7-8149-4421-838B-2EEF9698527D}" presName="radial" presStyleCnt="0">
        <dgm:presLayoutVars>
          <dgm:animLvl val="ctr"/>
        </dgm:presLayoutVars>
      </dgm:prSet>
      <dgm:spPr/>
    </dgm:pt>
    <dgm:pt modelId="{9296B5EA-14FC-45EB-915C-C20C2A5905F1}" type="pres">
      <dgm:prSet presAssocID="{124297DE-AD3A-4851-9AD3-A1B88A52570A}" presName="centerShape" presStyleLbl="vennNode1" presStyleIdx="0" presStyleCnt="9"/>
      <dgm:spPr/>
    </dgm:pt>
    <dgm:pt modelId="{2DEA7F3C-F0F5-4CC5-B65C-478BAC3A4757}" type="pres">
      <dgm:prSet presAssocID="{D340BADC-1BDF-4882-B7AA-42B7CABB7B15}" presName="node" presStyleLbl="vennNode1" presStyleIdx="1" presStyleCnt="9">
        <dgm:presLayoutVars>
          <dgm:bulletEnabled val="1"/>
        </dgm:presLayoutVars>
      </dgm:prSet>
      <dgm:spPr/>
    </dgm:pt>
    <dgm:pt modelId="{71440877-7054-4258-884A-553C6792D254}" type="pres">
      <dgm:prSet presAssocID="{8F915226-E9DC-48C8-92D1-9045A8779ECA}" presName="node" presStyleLbl="vennNode1" presStyleIdx="2" presStyleCnt="9">
        <dgm:presLayoutVars>
          <dgm:bulletEnabled val="1"/>
        </dgm:presLayoutVars>
      </dgm:prSet>
      <dgm:spPr/>
    </dgm:pt>
    <dgm:pt modelId="{7504D210-02E8-4E64-B855-7F3026929FC9}" type="pres">
      <dgm:prSet presAssocID="{A5201253-99BB-4F83-BB9E-464D1CF84B85}" presName="node" presStyleLbl="vennNode1" presStyleIdx="3" presStyleCnt="9">
        <dgm:presLayoutVars>
          <dgm:bulletEnabled val="1"/>
        </dgm:presLayoutVars>
      </dgm:prSet>
      <dgm:spPr/>
    </dgm:pt>
    <dgm:pt modelId="{F1F0E50B-DE02-4D24-A839-38AFC4DADFD6}" type="pres">
      <dgm:prSet presAssocID="{543C4FF8-2BB3-4EF1-84FE-C595AC6616DB}" presName="node" presStyleLbl="vennNode1" presStyleIdx="4" presStyleCnt="9">
        <dgm:presLayoutVars>
          <dgm:bulletEnabled val="1"/>
        </dgm:presLayoutVars>
      </dgm:prSet>
      <dgm:spPr/>
    </dgm:pt>
    <dgm:pt modelId="{E839C082-B509-412D-B814-575060844C90}" type="pres">
      <dgm:prSet presAssocID="{7365F9F4-2C10-4C64-A98A-593D2B101FF7}" presName="node" presStyleLbl="vennNode1" presStyleIdx="5" presStyleCnt="9">
        <dgm:presLayoutVars>
          <dgm:bulletEnabled val="1"/>
        </dgm:presLayoutVars>
      </dgm:prSet>
      <dgm:spPr/>
    </dgm:pt>
    <dgm:pt modelId="{ED4D42B4-1778-4556-B984-C141926DD74C}" type="pres">
      <dgm:prSet presAssocID="{D6B7B538-E28E-446C-9ABA-29C874138D1F}" presName="node" presStyleLbl="vennNode1" presStyleIdx="6" presStyleCnt="9">
        <dgm:presLayoutVars>
          <dgm:bulletEnabled val="1"/>
        </dgm:presLayoutVars>
      </dgm:prSet>
      <dgm:spPr/>
    </dgm:pt>
    <dgm:pt modelId="{E0D94F67-3324-401F-BB06-482446E67DFD}" type="pres">
      <dgm:prSet presAssocID="{70DF212A-3101-428E-B7F4-279467E7B34F}" presName="node" presStyleLbl="vennNode1" presStyleIdx="7" presStyleCnt="9">
        <dgm:presLayoutVars>
          <dgm:bulletEnabled val="1"/>
        </dgm:presLayoutVars>
      </dgm:prSet>
      <dgm:spPr/>
    </dgm:pt>
    <dgm:pt modelId="{F1D88468-0BEB-42C4-B9BA-0280DF0C3270}" type="pres">
      <dgm:prSet presAssocID="{B6FF2912-E9EE-43BC-984F-2E82240136A1}" presName="node" presStyleLbl="vennNode1" presStyleIdx="8" presStyleCnt="9">
        <dgm:presLayoutVars>
          <dgm:bulletEnabled val="1"/>
        </dgm:presLayoutVars>
      </dgm:prSet>
      <dgm:spPr/>
    </dgm:pt>
  </dgm:ptLst>
  <dgm:cxnLst>
    <dgm:cxn modelId="{DDFE3001-2EB0-4877-B762-68F9461B64B8}" srcId="{124297DE-AD3A-4851-9AD3-A1B88A52570A}" destId="{D340BADC-1BDF-4882-B7AA-42B7CABB7B15}" srcOrd="0" destOrd="0" parTransId="{363EEEAB-7F60-4948-95C2-B643C409BA18}" sibTransId="{D8F2AC31-3A1A-4A55-9B2A-CD40D14D9D6F}"/>
    <dgm:cxn modelId="{FFA43802-09E9-41D0-BC4B-9B5A3E17CD62}" type="presOf" srcId="{D340BADC-1BDF-4882-B7AA-42B7CABB7B15}" destId="{2DEA7F3C-F0F5-4CC5-B65C-478BAC3A4757}" srcOrd="0" destOrd="0" presId="urn:microsoft.com/office/officeart/2005/8/layout/radial3"/>
    <dgm:cxn modelId="{8D22F33E-B929-4FCB-9AD9-4D88394A9303}" type="presOf" srcId="{7365F9F4-2C10-4C64-A98A-593D2B101FF7}" destId="{E839C082-B509-412D-B814-575060844C90}" srcOrd="0" destOrd="0" presId="urn:microsoft.com/office/officeart/2005/8/layout/radial3"/>
    <dgm:cxn modelId="{603E8268-9B6F-4F40-B97E-1B2090DCD477}" srcId="{124297DE-AD3A-4851-9AD3-A1B88A52570A}" destId="{7365F9F4-2C10-4C64-A98A-593D2B101FF7}" srcOrd="4" destOrd="0" parTransId="{A0E56356-BE5E-461C-A70D-DE6D0793C5A3}" sibTransId="{344A5A77-7298-4ABB-9429-933335D7A22D}"/>
    <dgm:cxn modelId="{D69BEF52-E4E0-470F-9258-FABD71861643}" type="presOf" srcId="{D6B7B538-E28E-446C-9ABA-29C874138D1F}" destId="{ED4D42B4-1778-4556-B984-C141926DD74C}" srcOrd="0" destOrd="0" presId="urn:microsoft.com/office/officeart/2005/8/layout/radial3"/>
    <dgm:cxn modelId="{2734547C-E6D8-4996-B957-914AD65A320E}" type="presOf" srcId="{8F915226-E9DC-48C8-92D1-9045A8779ECA}" destId="{71440877-7054-4258-884A-553C6792D254}" srcOrd="0" destOrd="0" presId="urn:microsoft.com/office/officeart/2005/8/layout/radial3"/>
    <dgm:cxn modelId="{49F9B67F-7CF9-4E7D-8E7D-1D3419BA65B6}" type="presOf" srcId="{B6FF2912-E9EE-43BC-984F-2E82240136A1}" destId="{F1D88468-0BEB-42C4-B9BA-0280DF0C3270}" srcOrd="0" destOrd="0" presId="urn:microsoft.com/office/officeart/2005/8/layout/radial3"/>
    <dgm:cxn modelId="{33325083-1999-4E03-85CB-0E5A00EDE41C}" type="presOf" srcId="{124297DE-AD3A-4851-9AD3-A1B88A52570A}" destId="{9296B5EA-14FC-45EB-915C-C20C2A5905F1}" srcOrd="0" destOrd="0" presId="urn:microsoft.com/office/officeart/2005/8/layout/radial3"/>
    <dgm:cxn modelId="{2301D193-AA2C-4A54-ACBC-D8B93870E058}" srcId="{124297DE-AD3A-4851-9AD3-A1B88A52570A}" destId="{D6B7B538-E28E-446C-9ABA-29C874138D1F}" srcOrd="5" destOrd="0" parTransId="{F130F9DC-04C8-4C7C-B971-8CE80E485CFA}" sibTransId="{C320BA0A-4D2E-4C9B-90F7-72ACF78733C4}"/>
    <dgm:cxn modelId="{F2099F99-7EF6-4F9D-A232-7E8F7B78DB37}" type="presOf" srcId="{A5201253-99BB-4F83-BB9E-464D1CF84B85}" destId="{7504D210-02E8-4E64-B855-7F3026929FC9}" srcOrd="0" destOrd="0" presId="urn:microsoft.com/office/officeart/2005/8/layout/radial3"/>
    <dgm:cxn modelId="{DE637DA7-9F55-455E-AD82-8BB867D63F8F}" srcId="{124297DE-AD3A-4851-9AD3-A1B88A52570A}" destId="{A5201253-99BB-4F83-BB9E-464D1CF84B85}" srcOrd="2" destOrd="0" parTransId="{AAE0C27D-47AC-44F5-9BA0-C6916A676FD4}" sibTransId="{C8EC1D82-D1A9-425A-88B4-B29B2BB38314}"/>
    <dgm:cxn modelId="{6440A9C7-4EF6-4807-AE9A-29CA394F4675}" srcId="{124297DE-AD3A-4851-9AD3-A1B88A52570A}" destId="{8F915226-E9DC-48C8-92D1-9045A8779ECA}" srcOrd="1" destOrd="0" parTransId="{54FA8B8C-508A-41CD-BDEA-A379D33FFAF6}" sibTransId="{79640F40-613E-4F44-A066-8888D8A1653C}"/>
    <dgm:cxn modelId="{3B9F61C8-1A0E-498B-81F2-4CF4B1638874}" srcId="{124297DE-AD3A-4851-9AD3-A1B88A52570A}" destId="{543C4FF8-2BB3-4EF1-84FE-C595AC6616DB}" srcOrd="3" destOrd="0" parTransId="{D3F07239-21CC-42CF-82F2-E2FB6B372A04}" sibTransId="{68CF9F7E-3AE5-40D8-8566-BA9B9593F6C8}"/>
    <dgm:cxn modelId="{0671FBCB-2591-494A-B438-8EB700C1B862}" srcId="{124297DE-AD3A-4851-9AD3-A1B88A52570A}" destId="{B6FF2912-E9EE-43BC-984F-2E82240136A1}" srcOrd="7" destOrd="0" parTransId="{6C4A659E-7A2B-47FF-A101-FBB3C2F531B4}" sibTransId="{FACE84E4-C008-4066-9A14-17B0B766B3C7}"/>
    <dgm:cxn modelId="{533503CD-FDC5-4F0D-B716-BB16946DE101}" type="presOf" srcId="{B3A879A7-8149-4421-838B-2EEF9698527D}" destId="{97CC699E-583B-4AED-BC82-AB072AD3C2A2}" srcOrd="0" destOrd="0" presId="urn:microsoft.com/office/officeart/2005/8/layout/radial3"/>
    <dgm:cxn modelId="{51CB8BD5-A039-4335-AC2C-EF5BC142E45E}" type="presOf" srcId="{543C4FF8-2BB3-4EF1-84FE-C595AC6616DB}" destId="{F1F0E50B-DE02-4D24-A839-38AFC4DADFD6}" srcOrd="0" destOrd="0" presId="urn:microsoft.com/office/officeart/2005/8/layout/radial3"/>
    <dgm:cxn modelId="{B662F0D9-ABBB-4631-8D09-5620247767DD}" srcId="{B3A879A7-8149-4421-838B-2EEF9698527D}" destId="{124297DE-AD3A-4851-9AD3-A1B88A52570A}" srcOrd="0" destOrd="0" parTransId="{F00CE15D-270D-418E-A066-BF4E40D319AC}" sibTransId="{F7CEF3FE-E584-4FCC-AAF4-344D2617AFDB}"/>
    <dgm:cxn modelId="{70C26CE9-552A-42B1-9BCB-470277116CF0}" srcId="{124297DE-AD3A-4851-9AD3-A1B88A52570A}" destId="{70DF212A-3101-428E-B7F4-279467E7B34F}" srcOrd="6" destOrd="0" parTransId="{4D9BE7AA-4681-4DC0-87E7-BD94CF7ED657}" sibTransId="{D6047292-D329-4669-BF3A-A0EA7516CEC6}"/>
    <dgm:cxn modelId="{5105EAFF-EC96-45D3-81C4-D5CA7485C497}" type="presOf" srcId="{70DF212A-3101-428E-B7F4-279467E7B34F}" destId="{E0D94F67-3324-401F-BB06-482446E67DFD}" srcOrd="0" destOrd="0" presId="urn:microsoft.com/office/officeart/2005/8/layout/radial3"/>
    <dgm:cxn modelId="{916A6E55-F769-44CF-879B-EE8D68DD061C}" type="presParOf" srcId="{97CC699E-583B-4AED-BC82-AB072AD3C2A2}" destId="{5D918B58-F102-4DF3-919D-250DAE8B4C0B}" srcOrd="0" destOrd="0" presId="urn:microsoft.com/office/officeart/2005/8/layout/radial3"/>
    <dgm:cxn modelId="{EDDC6801-736D-45AD-A56D-E2493F1071EC}" type="presParOf" srcId="{5D918B58-F102-4DF3-919D-250DAE8B4C0B}" destId="{9296B5EA-14FC-45EB-915C-C20C2A5905F1}" srcOrd="0" destOrd="0" presId="urn:microsoft.com/office/officeart/2005/8/layout/radial3"/>
    <dgm:cxn modelId="{2DD726FA-33D6-4974-86C5-FA916EBA1F80}" type="presParOf" srcId="{5D918B58-F102-4DF3-919D-250DAE8B4C0B}" destId="{2DEA7F3C-F0F5-4CC5-B65C-478BAC3A4757}" srcOrd="1" destOrd="0" presId="urn:microsoft.com/office/officeart/2005/8/layout/radial3"/>
    <dgm:cxn modelId="{0D68B54E-B735-4A19-A863-1CC25543164E}" type="presParOf" srcId="{5D918B58-F102-4DF3-919D-250DAE8B4C0B}" destId="{71440877-7054-4258-884A-553C6792D254}" srcOrd="2" destOrd="0" presId="urn:microsoft.com/office/officeart/2005/8/layout/radial3"/>
    <dgm:cxn modelId="{40AFAB63-F435-47E0-82D9-4F16A3C8EB28}" type="presParOf" srcId="{5D918B58-F102-4DF3-919D-250DAE8B4C0B}" destId="{7504D210-02E8-4E64-B855-7F3026929FC9}" srcOrd="3" destOrd="0" presId="urn:microsoft.com/office/officeart/2005/8/layout/radial3"/>
    <dgm:cxn modelId="{BFD66307-8712-49A3-ABE4-6E5A0B62DAA6}" type="presParOf" srcId="{5D918B58-F102-4DF3-919D-250DAE8B4C0B}" destId="{F1F0E50B-DE02-4D24-A839-38AFC4DADFD6}" srcOrd="4" destOrd="0" presId="urn:microsoft.com/office/officeart/2005/8/layout/radial3"/>
    <dgm:cxn modelId="{CC5F7F88-86F0-40E0-B33D-B5D887E27145}" type="presParOf" srcId="{5D918B58-F102-4DF3-919D-250DAE8B4C0B}" destId="{E839C082-B509-412D-B814-575060844C90}" srcOrd="5" destOrd="0" presId="urn:microsoft.com/office/officeart/2005/8/layout/radial3"/>
    <dgm:cxn modelId="{A56375FB-2F90-4A73-83C6-731DDA997235}" type="presParOf" srcId="{5D918B58-F102-4DF3-919D-250DAE8B4C0B}" destId="{ED4D42B4-1778-4556-B984-C141926DD74C}" srcOrd="6" destOrd="0" presId="urn:microsoft.com/office/officeart/2005/8/layout/radial3"/>
    <dgm:cxn modelId="{FBB42C27-6D96-4807-8319-A9687B9CDC67}" type="presParOf" srcId="{5D918B58-F102-4DF3-919D-250DAE8B4C0B}" destId="{E0D94F67-3324-401F-BB06-482446E67DFD}" srcOrd="7" destOrd="0" presId="urn:microsoft.com/office/officeart/2005/8/layout/radial3"/>
    <dgm:cxn modelId="{BC1F7EA1-9B21-490D-875E-E0A88494C51C}" type="presParOf" srcId="{5D918B58-F102-4DF3-919D-250DAE8B4C0B}" destId="{F1D88468-0BEB-42C4-B9BA-0280DF0C3270}" srcOrd="8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6B5EA-14FC-45EB-915C-C20C2A5905F1}">
      <dsp:nvSpPr>
        <dsp:cNvPr id="0" name=""/>
        <dsp:cNvSpPr/>
      </dsp:nvSpPr>
      <dsp:spPr>
        <a:xfrm>
          <a:off x="2545291" y="1250318"/>
          <a:ext cx="3037416" cy="303741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 err="1"/>
            <a:t>BeSolveRD</a:t>
          </a:r>
          <a:endParaRPr lang="en-US" sz="3100" kern="1200" dirty="0"/>
        </a:p>
      </dsp:txBody>
      <dsp:txXfrm>
        <a:off x="2990110" y="1695137"/>
        <a:ext cx="2147778" cy="2147778"/>
      </dsp:txXfrm>
    </dsp:sp>
    <dsp:sp modelId="{2DEA7F3C-F0F5-4CC5-B65C-478BAC3A4757}">
      <dsp:nvSpPr>
        <dsp:cNvPr id="0" name=""/>
        <dsp:cNvSpPr/>
      </dsp:nvSpPr>
      <dsp:spPr>
        <a:xfrm>
          <a:off x="3304645" y="30033"/>
          <a:ext cx="1518708" cy="151870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Scientific </a:t>
          </a:r>
          <a:r>
            <a:rPr lang="fr-FR" sz="1300" kern="1200" dirty="0" err="1"/>
            <a:t>Affairs</a:t>
          </a:r>
          <a:endParaRPr lang="en-US" sz="1300" kern="1200" dirty="0"/>
        </a:p>
      </dsp:txBody>
      <dsp:txXfrm>
        <a:off x="3527055" y="252443"/>
        <a:ext cx="1073888" cy="1073888"/>
      </dsp:txXfrm>
    </dsp:sp>
    <dsp:sp modelId="{71440877-7054-4258-884A-553C6792D254}">
      <dsp:nvSpPr>
        <dsp:cNvPr id="0" name=""/>
        <dsp:cNvSpPr/>
      </dsp:nvSpPr>
      <dsp:spPr>
        <a:xfrm>
          <a:off x="4577133" y="493180"/>
          <a:ext cx="1518708" cy="151870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 err="1"/>
            <a:t>Market</a:t>
          </a:r>
          <a:r>
            <a:rPr lang="fr-FR" sz="1300" kern="1200" dirty="0"/>
            <a:t> Access</a:t>
          </a:r>
          <a:endParaRPr lang="en-US" sz="1300" kern="1200" dirty="0"/>
        </a:p>
      </dsp:txBody>
      <dsp:txXfrm>
        <a:off x="4799543" y="715590"/>
        <a:ext cx="1073888" cy="1073888"/>
      </dsp:txXfrm>
    </dsp:sp>
    <dsp:sp modelId="{7504D210-02E8-4E64-B855-7F3026929FC9}">
      <dsp:nvSpPr>
        <dsp:cNvPr id="0" name=""/>
        <dsp:cNvSpPr/>
      </dsp:nvSpPr>
      <dsp:spPr>
        <a:xfrm>
          <a:off x="5254210" y="1665911"/>
          <a:ext cx="1518708" cy="151870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Local Sales team</a:t>
          </a:r>
          <a:endParaRPr lang="en-US" sz="1300" kern="1200" dirty="0"/>
        </a:p>
      </dsp:txBody>
      <dsp:txXfrm>
        <a:off x="5476620" y="1888321"/>
        <a:ext cx="1073888" cy="1073888"/>
      </dsp:txXfrm>
    </dsp:sp>
    <dsp:sp modelId="{3FE7A342-2B8E-4814-896E-EA3F7B563719}">
      <dsp:nvSpPr>
        <dsp:cNvPr id="0" name=""/>
        <dsp:cNvSpPr/>
      </dsp:nvSpPr>
      <dsp:spPr>
        <a:xfrm>
          <a:off x="5019063" y="2999492"/>
          <a:ext cx="1518708" cy="151870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Local FAS team</a:t>
          </a:r>
          <a:endParaRPr lang="en-US" sz="1300" kern="1200" dirty="0"/>
        </a:p>
      </dsp:txBody>
      <dsp:txXfrm>
        <a:off x="5241473" y="3221902"/>
        <a:ext cx="1073888" cy="1073888"/>
      </dsp:txXfrm>
    </dsp:sp>
    <dsp:sp modelId="{F1F0E50B-DE02-4D24-A839-38AFC4DADFD6}">
      <dsp:nvSpPr>
        <dsp:cNvPr id="0" name=""/>
        <dsp:cNvSpPr/>
      </dsp:nvSpPr>
      <dsp:spPr>
        <a:xfrm>
          <a:off x="3981722" y="3869925"/>
          <a:ext cx="1518708" cy="151870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 err="1"/>
            <a:t>Bioinformatics</a:t>
          </a:r>
          <a:r>
            <a:rPr lang="fr-FR" sz="1300" kern="1200" dirty="0"/>
            <a:t> support team</a:t>
          </a:r>
          <a:endParaRPr lang="en-US" sz="1300" kern="1200" dirty="0"/>
        </a:p>
      </dsp:txBody>
      <dsp:txXfrm>
        <a:off x="4204132" y="4092335"/>
        <a:ext cx="1073888" cy="1073888"/>
      </dsp:txXfrm>
    </dsp:sp>
    <dsp:sp modelId="{E352B1D7-0F4B-4840-AAB6-2672062B32D1}">
      <dsp:nvSpPr>
        <dsp:cNvPr id="0" name=""/>
        <dsp:cNvSpPr/>
      </dsp:nvSpPr>
      <dsp:spPr>
        <a:xfrm>
          <a:off x="2627569" y="3869925"/>
          <a:ext cx="1518708" cy="151870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Marketing</a:t>
          </a:r>
          <a:endParaRPr lang="en-US" sz="1300" kern="1200" dirty="0"/>
        </a:p>
      </dsp:txBody>
      <dsp:txXfrm>
        <a:off x="2849979" y="4092335"/>
        <a:ext cx="1073888" cy="1073888"/>
      </dsp:txXfrm>
    </dsp:sp>
    <dsp:sp modelId="{E839C082-B509-412D-B814-575060844C90}">
      <dsp:nvSpPr>
        <dsp:cNvPr id="0" name=""/>
        <dsp:cNvSpPr/>
      </dsp:nvSpPr>
      <dsp:spPr>
        <a:xfrm>
          <a:off x="1590227" y="2999492"/>
          <a:ext cx="1518708" cy="151870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Legal</a:t>
          </a:r>
          <a:endParaRPr lang="en-US" sz="1300" kern="1200" dirty="0"/>
        </a:p>
      </dsp:txBody>
      <dsp:txXfrm>
        <a:off x="1812637" y="3221902"/>
        <a:ext cx="1073888" cy="1073888"/>
      </dsp:txXfrm>
    </dsp:sp>
    <dsp:sp modelId="{ED4D42B4-1778-4556-B984-C141926DD74C}">
      <dsp:nvSpPr>
        <dsp:cNvPr id="0" name=""/>
        <dsp:cNvSpPr/>
      </dsp:nvSpPr>
      <dsp:spPr>
        <a:xfrm>
          <a:off x="1355081" y="1665911"/>
          <a:ext cx="1518708" cy="151870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Public Relations</a:t>
          </a:r>
          <a:endParaRPr lang="en-US" sz="1300" kern="1200" dirty="0"/>
        </a:p>
      </dsp:txBody>
      <dsp:txXfrm>
        <a:off x="1577491" y="1888321"/>
        <a:ext cx="1073888" cy="1073888"/>
      </dsp:txXfrm>
    </dsp:sp>
    <dsp:sp modelId="{E0D94F67-3324-401F-BB06-482446E67DFD}">
      <dsp:nvSpPr>
        <dsp:cNvPr id="0" name=""/>
        <dsp:cNvSpPr/>
      </dsp:nvSpPr>
      <dsp:spPr>
        <a:xfrm>
          <a:off x="2032158" y="493180"/>
          <a:ext cx="1518708" cy="151870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 err="1"/>
            <a:t>Clinical</a:t>
          </a:r>
          <a:r>
            <a:rPr lang="fr-FR" sz="1300" kern="1200" dirty="0"/>
            <a:t> support team</a:t>
          </a:r>
          <a:endParaRPr lang="en-US" sz="1300" kern="1200" dirty="0"/>
        </a:p>
      </dsp:txBody>
      <dsp:txXfrm>
        <a:off x="2254568" y="715590"/>
        <a:ext cx="1073888" cy="10738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6B5EA-14FC-45EB-915C-C20C2A5905F1}">
      <dsp:nvSpPr>
        <dsp:cNvPr id="0" name=""/>
        <dsp:cNvSpPr/>
      </dsp:nvSpPr>
      <dsp:spPr>
        <a:xfrm>
          <a:off x="2561166" y="1206500"/>
          <a:ext cx="3005666" cy="30056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 err="1"/>
            <a:t>BeSolveRD</a:t>
          </a:r>
          <a:endParaRPr lang="en-US" sz="3100" kern="1200" dirty="0"/>
        </a:p>
      </dsp:txBody>
      <dsp:txXfrm>
        <a:off x="3001336" y="1646670"/>
        <a:ext cx="2125326" cy="2125326"/>
      </dsp:txXfrm>
    </dsp:sp>
    <dsp:sp modelId="{2DEA7F3C-F0F5-4CC5-B65C-478BAC3A4757}">
      <dsp:nvSpPr>
        <dsp:cNvPr id="0" name=""/>
        <dsp:cNvSpPr/>
      </dsp:nvSpPr>
      <dsp:spPr>
        <a:xfrm>
          <a:off x="3312583" y="536"/>
          <a:ext cx="1502833" cy="15028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8 CMG</a:t>
          </a:r>
          <a:endParaRPr lang="en-US" sz="1600" kern="1200" dirty="0"/>
        </a:p>
      </dsp:txBody>
      <dsp:txXfrm>
        <a:off x="3532668" y="220621"/>
        <a:ext cx="1062663" cy="1062663"/>
      </dsp:txXfrm>
    </dsp:sp>
    <dsp:sp modelId="{71440877-7054-4258-884A-553C6792D254}">
      <dsp:nvSpPr>
        <dsp:cNvPr id="0" name=""/>
        <dsp:cNvSpPr/>
      </dsp:nvSpPr>
      <dsp:spPr>
        <a:xfrm>
          <a:off x="4696660" y="573839"/>
          <a:ext cx="1502833" cy="15028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KCE</a:t>
          </a:r>
          <a:endParaRPr lang="en-US" sz="1600" kern="1200" dirty="0"/>
        </a:p>
      </dsp:txBody>
      <dsp:txXfrm>
        <a:off x="4916745" y="793924"/>
        <a:ext cx="1062663" cy="1062663"/>
      </dsp:txXfrm>
    </dsp:sp>
    <dsp:sp modelId="{7504D210-02E8-4E64-B855-7F3026929FC9}">
      <dsp:nvSpPr>
        <dsp:cNvPr id="0" name=""/>
        <dsp:cNvSpPr/>
      </dsp:nvSpPr>
      <dsp:spPr>
        <a:xfrm>
          <a:off x="5269963" y="1957916"/>
          <a:ext cx="1502833" cy="15028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Clinical</a:t>
          </a:r>
          <a:r>
            <a:rPr lang="fr-FR" sz="1600" kern="1200" dirty="0"/>
            <a:t> trial unit</a:t>
          </a:r>
          <a:endParaRPr lang="en-US" sz="1600" kern="1200" dirty="0"/>
        </a:p>
      </dsp:txBody>
      <dsp:txXfrm>
        <a:off x="5490048" y="2178001"/>
        <a:ext cx="1062663" cy="1062663"/>
      </dsp:txXfrm>
    </dsp:sp>
    <dsp:sp modelId="{F1F0E50B-DE02-4D24-A839-38AFC4DADFD6}">
      <dsp:nvSpPr>
        <dsp:cNvPr id="0" name=""/>
        <dsp:cNvSpPr/>
      </dsp:nvSpPr>
      <dsp:spPr>
        <a:xfrm>
          <a:off x="4696660" y="3341993"/>
          <a:ext cx="1502833" cy="15028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Dept of </a:t>
          </a:r>
          <a:r>
            <a:rPr lang="fr-FR" sz="1600" kern="1200" dirty="0" err="1"/>
            <a:t>Economics</a:t>
          </a:r>
          <a:endParaRPr lang="en-US" sz="1600" kern="1200" dirty="0"/>
        </a:p>
      </dsp:txBody>
      <dsp:txXfrm>
        <a:off x="4916745" y="3562078"/>
        <a:ext cx="1062663" cy="1062663"/>
      </dsp:txXfrm>
    </dsp:sp>
    <dsp:sp modelId="{E839C082-B509-412D-B814-575060844C90}">
      <dsp:nvSpPr>
        <dsp:cNvPr id="0" name=""/>
        <dsp:cNvSpPr/>
      </dsp:nvSpPr>
      <dsp:spPr>
        <a:xfrm>
          <a:off x="3312583" y="3915297"/>
          <a:ext cx="1502833" cy="15028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Legal</a:t>
          </a:r>
          <a:endParaRPr lang="en-US" sz="1600" kern="1200" dirty="0"/>
        </a:p>
      </dsp:txBody>
      <dsp:txXfrm>
        <a:off x="3532668" y="4135382"/>
        <a:ext cx="1062663" cy="1062663"/>
      </dsp:txXfrm>
    </dsp:sp>
    <dsp:sp modelId="{ED4D42B4-1778-4556-B984-C141926DD74C}">
      <dsp:nvSpPr>
        <dsp:cNvPr id="0" name=""/>
        <dsp:cNvSpPr/>
      </dsp:nvSpPr>
      <dsp:spPr>
        <a:xfrm>
          <a:off x="1928506" y="3341993"/>
          <a:ext cx="1502833" cy="15028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Public Relations</a:t>
          </a:r>
          <a:endParaRPr lang="en-US" sz="1600" kern="1200" dirty="0"/>
        </a:p>
      </dsp:txBody>
      <dsp:txXfrm>
        <a:off x="2148591" y="3562078"/>
        <a:ext cx="1062663" cy="1062663"/>
      </dsp:txXfrm>
    </dsp:sp>
    <dsp:sp modelId="{E0D94F67-3324-401F-BB06-482446E67DFD}">
      <dsp:nvSpPr>
        <dsp:cNvPr id="0" name=""/>
        <dsp:cNvSpPr/>
      </dsp:nvSpPr>
      <dsp:spPr>
        <a:xfrm>
          <a:off x="1355202" y="1957916"/>
          <a:ext cx="1502833" cy="15028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Belgian</a:t>
          </a:r>
          <a:r>
            <a:rPr lang="fr-FR" sz="1600" kern="1200" dirty="0"/>
            <a:t> </a:t>
          </a:r>
          <a:r>
            <a:rPr lang="fr-FR" sz="1600" kern="1200" dirty="0" err="1"/>
            <a:t>college</a:t>
          </a:r>
          <a:r>
            <a:rPr lang="fr-FR" sz="1600" kern="1200" dirty="0"/>
            <a:t> of </a:t>
          </a:r>
          <a:r>
            <a:rPr lang="fr-FR" sz="1600" kern="1200" dirty="0" err="1"/>
            <a:t>genetics</a:t>
          </a:r>
          <a:endParaRPr lang="en-US" sz="1600" kern="1200" dirty="0"/>
        </a:p>
      </dsp:txBody>
      <dsp:txXfrm>
        <a:off x="1575287" y="2178001"/>
        <a:ext cx="1062663" cy="1062663"/>
      </dsp:txXfrm>
    </dsp:sp>
    <dsp:sp modelId="{F1D88468-0BEB-42C4-B9BA-0280DF0C3270}">
      <dsp:nvSpPr>
        <dsp:cNvPr id="0" name=""/>
        <dsp:cNvSpPr/>
      </dsp:nvSpPr>
      <dsp:spPr>
        <a:xfrm>
          <a:off x="1928506" y="573839"/>
          <a:ext cx="1502833" cy="15028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Joris Vermeesch </a:t>
          </a:r>
          <a:endParaRPr lang="en-US" sz="1600" kern="1200" dirty="0"/>
        </a:p>
      </dsp:txBody>
      <dsp:txXfrm>
        <a:off x="2148591" y="793924"/>
        <a:ext cx="1062663" cy="1062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D3011F-162B-0B45-AE0F-FBFC3DB48E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796B8-EC13-2A46-8ED9-DA812061C9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3FB95-12A4-9248-ACAC-A38F3BEF6D9E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F5F65-549B-8645-8C27-A00056A2B3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9403D-AF31-4246-865F-AAE0F8F7E9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CB796-77F4-9C44-B4A0-62BF6366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D66E0-F984-E745-9436-8E5694A255A2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1106A-0354-A044-B75C-5E85C73CE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12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4.wdp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4.wdp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LMN - Pumpki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963292-863C-4CB5-8858-D3E25EFF64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829" b="6854"/>
          <a:stretch/>
        </p:blipFill>
        <p:spPr>
          <a:xfrm>
            <a:off x="0" y="1868"/>
            <a:ext cx="12192000" cy="6856132"/>
          </a:xfrm>
          <a:prstGeom prst="rect">
            <a:avLst/>
          </a:prstGeom>
        </p:spPr>
      </p:pic>
      <p:pic>
        <p:nvPicPr>
          <p:cNvPr id="10" name="Google Shape;61;p12">
            <a:extLst>
              <a:ext uri="{FF2B5EF4-FFF2-40B4-BE49-F238E27FC236}">
                <a16:creationId xmlns:a16="http://schemas.microsoft.com/office/drawing/2014/main" id="{F4EDAD0A-45B1-415E-9F39-2C605809D2C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b="-28674"/>
          <a:stretch/>
        </p:blipFill>
        <p:spPr>
          <a:xfrm>
            <a:off x="447675" y="6225988"/>
            <a:ext cx="1104684" cy="3215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81BA15-D8C4-4B28-937E-72FCB43A6307}"/>
              </a:ext>
            </a:extLst>
          </p:cNvPr>
          <p:cNvCxnSpPr>
            <a:cxnSpLocks/>
          </p:cNvCxnSpPr>
          <p:nvPr userDrawn="1"/>
        </p:nvCxnSpPr>
        <p:spPr>
          <a:xfrm>
            <a:off x="355256" y="5961749"/>
            <a:ext cx="5252441" cy="0"/>
          </a:xfrm>
          <a:prstGeom prst="line">
            <a:avLst/>
          </a:prstGeom>
          <a:ln w="12700" cap="rnd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A25EAF-F40F-47C3-8DA5-DDB070C82DD1}"/>
              </a:ext>
            </a:extLst>
          </p:cNvPr>
          <p:cNvCxnSpPr>
            <a:cxnSpLocks/>
          </p:cNvCxnSpPr>
          <p:nvPr userDrawn="1"/>
        </p:nvCxnSpPr>
        <p:spPr>
          <a:xfrm>
            <a:off x="355256" y="4768132"/>
            <a:ext cx="5252441" cy="0"/>
          </a:xfrm>
          <a:prstGeom prst="line">
            <a:avLst/>
          </a:prstGeom>
          <a:ln w="19050" cap="rnd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ED77D6B3-8D25-4635-BF06-3C35FF892B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5257" y="5352812"/>
            <a:ext cx="5210656" cy="2769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171450" lvl="0" indent="-171450">
              <a:lnSpc>
                <a:spcPct val="100000"/>
              </a:lnSpc>
            </a:pPr>
            <a:r>
              <a:rPr lang="en-US" dirty="0"/>
              <a:t>Title, Organization Name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7D5AC5E-2FD2-4EA6-9C80-F595A08B2F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5257" y="4983480"/>
            <a:ext cx="5210656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lang="en-US" sz="18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228600" lvl="0" indent="-228600">
              <a:lnSpc>
                <a:spcPct val="100000"/>
              </a:lnSpc>
            </a:pPr>
            <a:r>
              <a:rPr lang="en-US" dirty="0"/>
              <a:t>Speaker Name Goes Here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C4716A-1F56-473F-88F8-D55A9A7A9FF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079347" y="6182321"/>
            <a:ext cx="3640318" cy="369332"/>
          </a:xfrm>
        </p:spPr>
        <p:txBody>
          <a:bodyPr wrap="square" anchor="b">
            <a:spAutoFit/>
          </a:bodyPr>
          <a:lstStyle>
            <a:lvl1pPr algn="r">
              <a:defRPr lang="en-US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buFont typeface="Arial" panose="020B0604020202020204" pitchFamily="34" charset="0"/>
              <a:buNone/>
            </a:pPr>
            <a:r>
              <a:rPr lang="en-US" dirty="0"/>
              <a:t>For Research Use Only.  Not for use in diagnostic procedures.</a:t>
            </a:r>
          </a:p>
          <a:p>
            <a:r>
              <a:rPr lang="en-US" dirty="0"/>
              <a:t>Confidential. Do not distribute.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CF7FF65-22AE-4B03-BA7F-DABA1AC8E0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257" y="351508"/>
            <a:ext cx="19307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/>
                </a:solidFill>
              </a:defRPr>
            </a:lvl1pPr>
            <a:lvl2pPr>
              <a:defRPr lang="en-US" sz="1800" smtClean="0">
                <a:latin typeface="+mn-lt"/>
                <a:cs typeface="+mn-cs"/>
              </a:defRPr>
            </a:lvl2pPr>
            <a:lvl3pPr>
              <a:defRPr lang="en-US" sz="1800" smtClean="0">
                <a:latin typeface="+mn-lt"/>
                <a:cs typeface="+mn-cs"/>
              </a:defRPr>
            </a:lvl3pPr>
            <a:lvl4pPr>
              <a:defRPr lang="en-US" smtClean="0">
                <a:latin typeface="+mn-lt"/>
                <a:cs typeface="+mn-cs"/>
              </a:defRPr>
            </a:lvl4pPr>
            <a:lvl5pPr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Today’s Date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4BFABE-D25D-4116-AE41-3DB0000958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88922" y="351497"/>
            <a:ext cx="19307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/>
                </a:solidFill>
              </a:defRPr>
            </a:lvl1pPr>
          </a:lstStyle>
          <a:p>
            <a:pPr marL="228600" lvl="0" indent="-228600" algn="r"/>
            <a:r>
              <a:rPr lang="en-US" dirty="0"/>
              <a:t>Add CAP Approval Number Here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A898A94-7508-4ACB-A3F0-B35BB0CD3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5257" y="927551"/>
            <a:ext cx="5364408" cy="2720710"/>
          </a:xfrm>
        </p:spPr>
        <p:txBody>
          <a:bodyPr anchor="ctr">
            <a:noAutofit/>
          </a:bodyPr>
          <a:lstStyle>
            <a:lvl1pPr>
              <a:defRPr lang="en-US" sz="40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</p:spTree>
    <p:extLst>
      <p:ext uri="{BB962C8B-B14F-4D97-AF65-F5344CB8AC3E}">
        <p14:creationId xmlns:p14="http://schemas.microsoft.com/office/powerpoint/2010/main" val="2003353362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Two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E883343-C6AA-474B-93EB-35A3CC40F3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257" y="2190492"/>
            <a:ext cx="5588343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99E0F587-53D3-41EE-8F56-232D4D69F3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72198" y="2190492"/>
            <a:ext cx="5588343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AACDB94-6FA9-47AA-9BA7-7A5F88332B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46127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Image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C1F083AF-5865-4B3D-BD85-C5FB8AFB46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75050" y="2192113"/>
            <a:ext cx="328947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6AF2D5D2-0F2D-42A5-B18A-3EEFED6AE8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75050" y="3242306"/>
            <a:ext cx="3289474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04ED619-4780-433B-8D47-16FE571D4A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97227" y="2192113"/>
            <a:ext cx="328947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CC65857-4811-4B2D-BAAF-9A48914D7B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97227" y="3242306"/>
            <a:ext cx="3289474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ED5B7A5E-A450-4EC5-BDD4-FA064F8D478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7476" y="2192114"/>
            <a:ext cx="3555658" cy="2886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56C20F40-BA14-4BAF-A4FF-A6D60B550DC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8387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Two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C1F083AF-5865-4B3D-BD85-C5FB8AFB46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72386" y="2192113"/>
            <a:ext cx="1480836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6AF2D5D2-0F2D-42A5-B18A-3EEFED6AE8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072386" y="3242306"/>
            <a:ext cx="148083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04ED619-4780-433B-8D47-16FE571D4A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29101" y="2192113"/>
            <a:ext cx="1480836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CC65857-4811-4B2D-BAAF-9A48914D7B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29101" y="3242306"/>
            <a:ext cx="148083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ED5B7A5E-A450-4EC5-BDD4-FA064F8D478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7476" y="2192114"/>
            <a:ext cx="3555658" cy="2886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CE3DD4DE-6AFE-46F5-987C-1BF28A393C5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74142" y="2192114"/>
            <a:ext cx="3555658" cy="2886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C36D0B5-4579-4715-82F8-5F293B8BACC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41871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Three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ED5B7A5E-A450-4EC5-BDD4-FA064F8D478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7476" y="2190492"/>
            <a:ext cx="34206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3AE31A7A-C7F8-484E-8C2C-4FB32C57DDE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233288" y="2190492"/>
            <a:ext cx="34206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9A63C8D2-2A16-414C-97DA-1FFE05C3D40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15300" y="2190492"/>
            <a:ext cx="34206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19FB133-8AF9-4FAA-97C9-DDD5757E3E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7476" y="3952574"/>
            <a:ext cx="34206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4BFA90D-163A-4690-B30D-9139B66F50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7476" y="4898770"/>
            <a:ext cx="342062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A82331D8-BB60-4528-85CB-33BA6CF508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233288" y="3952574"/>
            <a:ext cx="34206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B78BDF6A-F398-404C-B1EC-A2BB5ECA43D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233288" y="4898770"/>
            <a:ext cx="342062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D2B8296D-53FE-4304-8A68-BF7D52C5A32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19488" y="3952574"/>
            <a:ext cx="34206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245861D1-6713-4F4F-913D-69AB371A90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19488" y="4898770"/>
            <a:ext cx="342062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80F8F3A6-50DC-4749-BDF5-9783F3D830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099409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ED5B7A5E-A450-4EC5-BDD4-FA064F8D478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7476" y="2190492"/>
            <a:ext cx="16299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595BE40-29B0-42B1-9839-7B2A97DF1D5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56776" y="2190492"/>
            <a:ext cx="16299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25A9561E-1A8D-4FCF-8E30-97B5BA1D17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73669" y="3153006"/>
            <a:ext cx="310798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08A73CF9-FAD1-47A9-BC4E-D2F7912DD7E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73669" y="2329385"/>
            <a:ext cx="3107982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385A6381-D4C6-42BC-BFD6-C646557A1A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02969" y="3153006"/>
            <a:ext cx="310798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F3C24697-0BEC-4784-ABA7-81A85E680A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02969" y="2329385"/>
            <a:ext cx="3107982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18410C62-CEC3-4305-8DED-34B8ABF15C7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27476" y="4129995"/>
            <a:ext cx="16299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89941881-2864-45B7-97FC-8B61100EC48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56776" y="4129995"/>
            <a:ext cx="16299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E8F912D8-F5F9-4A93-84F4-9BD8E17BE8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73669" y="5092509"/>
            <a:ext cx="310798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4894FEC1-FC85-4EFA-89DC-A48B054234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473669" y="4268888"/>
            <a:ext cx="3107982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60CCAF24-6769-47F5-AED6-24C1CB787AD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02969" y="5092509"/>
            <a:ext cx="310798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C24BBD94-6E59-4144-BE95-A4D8CA0C2B0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302969" y="4268888"/>
            <a:ext cx="3107982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BA155BBA-EB37-450C-9A49-AC266A264B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49764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0942-1B5C-4FF8-9268-E5DF2F05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F75BD5D3-ED7C-4FCC-A619-23E9DB9FF1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1281" y="2302859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A8F7234F-121E-4502-873B-24C696D6950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33500" y="2302859"/>
            <a:ext cx="2667000" cy="8183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DBE9FD31-64B5-4043-8FB6-59AFAD9ECB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23497" y="2302859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C697F0E-3F55-42F0-B890-2C31D53D7D4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35716" y="2302859"/>
            <a:ext cx="2650984" cy="8183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9DA8E0BD-700C-4F6F-97AF-3F8AB3ACE6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5300" y="2302859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634BDECC-5522-472C-96B4-11CB91C2A7F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27519" y="2302859"/>
            <a:ext cx="2650984" cy="8183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1C015150-0F9D-47B8-A9E2-10055294931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1281" y="4166383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8EA78E17-57AD-4B7E-B14C-1E52B20B683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333500" y="4166383"/>
            <a:ext cx="2667000" cy="8183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143DD3CC-0115-4582-B28E-1E240AEA362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23497" y="4166383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878D2088-FCB9-4437-854B-695BE828164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235716" y="4166383"/>
            <a:ext cx="2650984" cy="8183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5989BEB4-09AA-4322-A1B5-91C4E1288A8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15300" y="4166383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D5018888-4792-43AD-96A6-F1788E85EC4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27519" y="4166383"/>
            <a:ext cx="2650984" cy="8183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91CE62D-BDE1-4960-AE45-9F7803B7AFB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01890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Highligh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0942-1B5C-4FF8-9268-E5DF2F05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55" name="Text Placeholder 9">
            <a:extLst>
              <a:ext uri="{FF2B5EF4-FFF2-40B4-BE49-F238E27FC236}">
                <a16:creationId xmlns:a16="http://schemas.microsoft.com/office/drawing/2014/main" id="{34118F29-69F5-4797-9535-CFD4E9A755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91425" y="2302859"/>
            <a:ext cx="756678" cy="46166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4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56" name="Text Placeholder 15">
            <a:extLst>
              <a:ext uri="{FF2B5EF4-FFF2-40B4-BE49-F238E27FC236}">
                <a16:creationId xmlns:a16="http://schemas.microsoft.com/office/drawing/2014/main" id="{50C530BA-90E0-4975-BD32-840AD67E90B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05900" y="2302859"/>
            <a:ext cx="26670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57" name="Text Placeholder 9">
            <a:extLst>
              <a:ext uri="{FF2B5EF4-FFF2-40B4-BE49-F238E27FC236}">
                <a16:creationId xmlns:a16="http://schemas.microsoft.com/office/drawing/2014/main" id="{5FA2FC73-8ACE-4EFF-9ABE-98760FD1ACD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91425" y="3190487"/>
            <a:ext cx="756678" cy="46166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4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58" name="Text Placeholder 15">
            <a:extLst>
              <a:ext uri="{FF2B5EF4-FFF2-40B4-BE49-F238E27FC236}">
                <a16:creationId xmlns:a16="http://schemas.microsoft.com/office/drawing/2014/main" id="{74DAAD88-DDA4-4749-B835-660DE096DEF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05900" y="3190487"/>
            <a:ext cx="26670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59" name="Text Placeholder 9">
            <a:extLst>
              <a:ext uri="{FF2B5EF4-FFF2-40B4-BE49-F238E27FC236}">
                <a16:creationId xmlns:a16="http://schemas.microsoft.com/office/drawing/2014/main" id="{B88859A1-06CE-4426-AFA8-853C61B5DB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591425" y="4078115"/>
            <a:ext cx="756678" cy="46166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4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60" name="Text Placeholder 15">
            <a:extLst>
              <a:ext uri="{FF2B5EF4-FFF2-40B4-BE49-F238E27FC236}">
                <a16:creationId xmlns:a16="http://schemas.microsoft.com/office/drawing/2014/main" id="{5793CBD7-3485-4150-851F-562B285B812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5900" y="4078115"/>
            <a:ext cx="26670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61" name="Text Placeholder 9">
            <a:extLst>
              <a:ext uri="{FF2B5EF4-FFF2-40B4-BE49-F238E27FC236}">
                <a16:creationId xmlns:a16="http://schemas.microsoft.com/office/drawing/2014/main" id="{2E2E1918-0108-484F-B04A-0F8ABB6CCB0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91425" y="4965743"/>
            <a:ext cx="756678" cy="46166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4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62" name="Text Placeholder 15">
            <a:extLst>
              <a:ext uri="{FF2B5EF4-FFF2-40B4-BE49-F238E27FC236}">
                <a16:creationId xmlns:a16="http://schemas.microsoft.com/office/drawing/2014/main" id="{C073C7DD-651D-44A8-B6CD-3B900118F83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5900" y="4965743"/>
            <a:ext cx="26670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712E3C78-40F4-49B3-B7C7-40550ED7852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5257" y="2302859"/>
            <a:ext cx="6578943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1F025297-2BDF-406B-A0F2-71AA6D9B37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257" y="3353052"/>
            <a:ext cx="6578943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483E58E6-0799-40F6-BA09-3561DC32036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78903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Single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2B94-0813-44BB-811D-9A3D01C6B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D57589-8901-41AD-A638-DBCFEA860C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293B8-CB20-4B40-B405-FC7F1FD7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00A656D1-CA81-43D8-B3F2-AF19B2209BF1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55257" y="2184950"/>
            <a:ext cx="11417643" cy="367135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0869092-A609-4310-9E4D-7E34302065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38668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Graph Call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0942-1B5C-4FF8-9268-E5DF2F05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712E3C78-40F4-49B3-B7C7-40550ED7852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5258" y="2187839"/>
            <a:ext cx="42209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1F025297-2BDF-406B-A0F2-71AA6D9B37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258" y="3238032"/>
            <a:ext cx="4220924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7480546F-0B23-4D8F-ABBB-3F61DD4DDD33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5219700" y="2187839"/>
            <a:ext cx="6553200" cy="367135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929265B-47B8-46F3-9B84-9714386193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467114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Graph Call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0942-1B5C-4FF8-9268-E5DF2F05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681731"/>
            <a:ext cx="11417643" cy="10972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712E3C78-40F4-49B3-B7C7-40550ED7852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551976" y="2187839"/>
            <a:ext cx="42209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1F025297-2BDF-406B-A0F2-71AA6D9B37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51976" y="3238032"/>
            <a:ext cx="4220924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7480546F-0B23-4D8F-ABBB-3F61DD4DDD33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55257" y="2185316"/>
            <a:ext cx="6553200" cy="367135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7FAE1E6-E7B9-444F-8ADD-2E30468B7B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3765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LMN -  Pumpkin Cover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FF0618B-2669-4E74-9D67-2C6A7A4CD0A1}"/>
              </a:ext>
            </a:extLst>
          </p:cNvPr>
          <p:cNvSpPr txBox="1">
            <a:spLocks/>
          </p:cNvSpPr>
          <p:nvPr userDrawn="1"/>
        </p:nvSpPr>
        <p:spPr>
          <a:xfrm>
            <a:off x="2079347" y="6182323"/>
            <a:ext cx="3640318" cy="369332"/>
          </a:xfrm>
          <a:prstGeom prst="rect">
            <a:avLst/>
          </a:prstGeom>
        </p:spPr>
        <p:txBody>
          <a:bodyPr wrap="square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Research Use Only.  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for use in diagnostic procedures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/>
              <a:t>Confidential. 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0C5DAB5C-2F0D-4F0B-BE68-9411EA9B75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5257" y="5354105"/>
            <a:ext cx="5210656" cy="2769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Title, Organization Name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BF1F3F53-0FFE-49F8-B3DB-FA0648479E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5257" y="4983480"/>
            <a:ext cx="5210656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lang="en-US" sz="1800" smtClean="0">
                <a:solidFill>
                  <a:schemeClr val="tx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228600" lvl="0" indent="-228600">
              <a:lnSpc>
                <a:spcPct val="100000"/>
              </a:lnSpc>
            </a:pPr>
            <a:r>
              <a:rPr lang="en-US" dirty="0"/>
              <a:t>Speaker Name Goes Here</a:t>
            </a:r>
          </a:p>
        </p:txBody>
      </p:sp>
      <p:pic>
        <p:nvPicPr>
          <p:cNvPr id="20" name="Google Shape;61;p12">
            <a:extLst>
              <a:ext uri="{FF2B5EF4-FFF2-40B4-BE49-F238E27FC236}">
                <a16:creationId xmlns:a16="http://schemas.microsoft.com/office/drawing/2014/main" id="{6D4E38B3-82E1-46C0-B7D7-E7182B1C2DD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-28674"/>
          <a:stretch/>
        </p:blipFill>
        <p:spPr>
          <a:xfrm>
            <a:off x="447675" y="6232614"/>
            <a:ext cx="1104684" cy="32159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itle 24">
            <a:extLst>
              <a:ext uri="{FF2B5EF4-FFF2-40B4-BE49-F238E27FC236}">
                <a16:creationId xmlns:a16="http://schemas.microsoft.com/office/drawing/2014/main" id="{B653C373-6A1A-4C61-BE4F-C483540BC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1691640"/>
            <a:ext cx="5212015" cy="2137680"/>
          </a:xfrm>
          <a:prstGeom prst="rect">
            <a:avLst/>
          </a:prstGeom>
        </p:spPr>
        <p:txBody>
          <a:bodyPr anchor="t"/>
          <a:lstStyle>
            <a:lvl1pPr>
              <a:defRPr lang="en-US" sz="40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E70B63-0F92-48DD-8E61-5DED82536C9E}"/>
              </a:ext>
            </a:extLst>
          </p:cNvPr>
          <p:cNvSpPr/>
          <p:nvPr userDrawn="1"/>
        </p:nvSpPr>
        <p:spPr>
          <a:xfrm>
            <a:off x="6172200" y="0"/>
            <a:ext cx="6019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9A8C973-1B2C-428B-AFA0-D5FC46FA0B12}"/>
              </a:ext>
            </a:extLst>
          </p:cNvPr>
          <p:cNvCxnSpPr>
            <a:cxnSpLocks/>
          </p:cNvCxnSpPr>
          <p:nvPr userDrawn="1"/>
        </p:nvCxnSpPr>
        <p:spPr>
          <a:xfrm>
            <a:off x="355257" y="4754876"/>
            <a:ext cx="5212015" cy="14582"/>
          </a:xfrm>
          <a:prstGeom prst="line">
            <a:avLst/>
          </a:prstGeom>
          <a:ln w="12700" cap="rnd">
            <a:gradFill>
              <a:gsLst>
                <a:gs pos="63000">
                  <a:srgbClr val="FFB81C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ED8B00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EEC612-68A7-42B7-9FA5-29CECDA7FA6B}"/>
              </a:ext>
            </a:extLst>
          </p:cNvPr>
          <p:cNvCxnSpPr>
            <a:cxnSpLocks/>
          </p:cNvCxnSpPr>
          <p:nvPr userDrawn="1"/>
        </p:nvCxnSpPr>
        <p:spPr>
          <a:xfrm>
            <a:off x="355257" y="5947167"/>
            <a:ext cx="5212015" cy="14582"/>
          </a:xfrm>
          <a:prstGeom prst="line">
            <a:avLst/>
          </a:prstGeom>
          <a:ln w="12700" cap="rnd">
            <a:gradFill>
              <a:gsLst>
                <a:gs pos="63000">
                  <a:srgbClr val="FFB81C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ED8B00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52CCF50F-1FBB-480E-B3DB-A5EC655C29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37930" t="6829" r="12695" b="6854"/>
          <a:stretch/>
        </p:blipFill>
        <p:spPr>
          <a:xfrm>
            <a:off x="6172200" y="1868"/>
            <a:ext cx="6019800" cy="685613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5A765-CCE8-4D8A-A388-22DF0BAA18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351508"/>
            <a:ext cx="19307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800" smtClean="0">
                <a:latin typeface="+mn-lt"/>
                <a:cs typeface="+mn-cs"/>
              </a:defRPr>
            </a:lvl2pPr>
            <a:lvl3pPr>
              <a:defRPr lang="en-US" sz="1800" smtClean="0">
                <a:latin typeface="+mn-lt"/>
                <a:cs typeface="+mn-cs"/>
              </a:defRPr>
            </a:lvl3pPr>
            <a:lvl4pPr>
              <a:defRPr lang="en-US" smtClean="0">
                <a:latin typeface="+mn-lt"/>
                <a:cs typeface="+mn-cs"/>
              </a:defRPr>
            </a:lvl4pPr>
            <a:lvl5pPr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Today’s Date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2A734E82-0EE9-4A96-8CC2-88935AC1AF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88922" y="351497"/>
            <a:ext cx="19307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r">
              <a:buFontTx/>
              <a:buNone/>
              <a:defRPr lang="en-US" sz="90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Add CAP Approval Number Here</a:t>
            </a:r>
          </a:p>
        </p:txBody>
      </p:sp>
    </p:spTree>
    <p:extLst>
      <p:ext uri="{BB962C8B-B14F-4D97-AF65-F5344CB8AC3E}">
        <p14:creationId xmlns:p14="http://schemas.microsoft.com/office/powerpoint/2010/main" val="37871594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Stacked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0942-1B5C-4FF8-9268-E5DF2F05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680475"/>
            <a:ext cx="11417643" cy="10972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712E3C78-40F4-49B3-B7C7-40550ED7852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551976" y="2190492"/>
            <a:ext cx="42209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1F025297-2BDF-406B-A0F2-71AA6D9B37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51976" y="2822794"/>
            <a:ext cx="4220924" cy="642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7480546F-0B23-4D8F-ABBB-3F61DD4DDD33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55257" y="2140905"/>
            <a:ext cx="6553200" cy="177228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F1030571-182F-485B-B53F-156F51EC77A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551976" y="4150857"/>
            <a:ext cx="42209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3CB21C7F-5C7E-41C4-8564-FF5EA5D49B2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551976" y="4783159"/>
            <a:ext cx="4220924" cy="642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56FE6974-65BE-404E-BAFE-92F7C1707DC0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42900" y="4247517"/>
            <a:ext cx="6553200" cy="177228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5BD224C-5882-408B-846C-AB6308FE08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327783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Two Column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4DD1-2DD6-490D-9A65-020DEE0C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DB9314-6C00-44C8-AD6E-73C52129C3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792E6-D508-480E-AA4F-07D86EB2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A662D467-AB9E-4CB8-BAA8-77770D78B12B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55257" y="2187839"/>
            <a:ext cx="4635843" cy="27711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72675B57-352F-41B9-80B7-CE477DC8247A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84557" y="2187839"/>
            <a:ext cx="4635843" cy="27711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01B002EB-2D52-40B7-AAC0-3D11B8F8A65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2900" y="5318875"/>
            <a:ext cx="4648200" cy="642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72441611-381E-4E4D-9B19-6164B324B39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172200" y="5318875"/>
            <a:ext cx="4648200" cy="642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B80F1F8-6A16-4793-9B5F-A24DD37551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303769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Graph 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0942-1B5C-4FF8-9268-E5DF2F05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681731"/>
            <a:ext cx="11417643" cy="10972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7480546F-0B23-4D8F-ABBB-3F61DD4DDD33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55257" y="2187839"/>
            <a:ext cx="3645243" cy="38142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1B8666-7DB0-40B6-8959-0EEDFB0BFE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75050" y="2187839"/>
            <a:ext cx="328947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ACE24C77-4ED6-49E2-83DD-87B3179ECD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75050" y="3238032"/>
            <a:ext cx="3289474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EB8879F-B003-491A-9FCE-D744802400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97227" y="2187839"/>
            <a:ext cx="328947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C2AD4560-1581-44F7-91BA-EB42F2766BC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97227" y="3238032"/>
            <a:ext cx="3289474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5A29021-992A-47D1-9BF2-D530A10A0F3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4744986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Tabl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0942-1B5C-4FF8-9268-E5DF2F05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681731"/>
            <a:ext cx="11417643" cy="10972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DE9BED8-43C4-459E-A177-06FC74E18C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9" name="Table Placeholder 11">
            <a:extLst>
              <a:ext uri="{FF2B5EF4-FFF2-40B4-BE49-F238E27FC236}">
                <a16:creationId xmlns:a16="http://schemas.microsoft.com/office/drawing/2014/main" id="{4029FB73-6270-4683-AFF3-D4B30052BD52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55257" y="2187839"/>
            <a:ext cx="11417643" cy="35151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0320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Table Callou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0942-1B5C-4FF8-9268-E5DF2F05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681731"/>
            <a:ext cx="11417643" cy="10972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D346611E-E277-4075-8B55-43A11657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5257" y="2185540"/>
            <a:ext cx="3645241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BC6F5C25-1746-4360-BB23-66DA971F06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257" y="3235733"/>
            <a:ext cx="3645241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F078274-C7C5-4701-936F-3FF6BB0225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13" name="Table Placeholder 11">
            <a:extLst>
              <a:ext uri="{FF2B5EF4-FFF2-40B4-BE49-F238E27FC236}">
                <a16:creationId xmlns:a16="http://schemas.microsoft.com/office/drawing/2014/main" id="{E5FB896C-D2C5-4992-99B3-91E95743F588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4597399" y="2185540"/>
            <a:ext cx="7175501" cy="32260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8547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y Section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15080" y="1618229"/>
            <a:ext cx="5310024" cy="3095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spcBef>
                <a:spcPts val="0"/>
              </a:spcBef>
              <a:spcAft>
                <a:spcPts val="0"/>
              </a:spcAft>
              <a:buNone/>
              <a:defRPr lang="en-US" sz="1400" b="0" spc="2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en-US" dirty="0"/>
              <a:t>Section Page Sub-head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315080" y="801548"/>
            <a:ext cx="5310024" cy="908050"/>
          </a:xfrm>
        </p:spPr>
        <p:txBody>
          <a:bodyPr anchor="b"/>
          <a:lstStyle>
            <a:lvl1pPr>
              <a:lnSpc>
                <a:spcPct val="85000"/>
              </a:lnSpc>
              <a:defRPr sz="2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For Research Use Only.  Not for use in diagnostic procedures.</a:t>
            </a:r>
          </a:p>
        </p:txBody>
      </p:sp>
    </p:spTree>
    <p:extLst>
      <p:ext uri="{BB962C8B-B14F-4D97-AF65-F5344CB8AC3E}">
        <p14:creationId xmlns:p14="http://schemas.microsoft.com/office/powerpoint/2010/main" val="28419421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LMN - Lightfiel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umpkin Lightfield">
            <a:extLst>
              <a:ext uri="{FF2B5EF4-FFF2-40B4-BE49-F238E27FC236}">
                <a16:creationId xmlns:a16="http://schemas.microsoft.com/office/drawing/2014/main" id="{1A963292-863C-4CB5-8858-D3E25EFF64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829" b="6854"/>
          <a:stretch/>
        </p:blipFill>
        <p:spPr>
          <a:xfrm>
            <a:off x="0" y="1868"/>
            <a:ext cx="12192000" cy="6856132"/>
          </a:xfrm>
          <a:prstGeom prst="rect">
            <a:avLst/>
          </a:prstGeom>
        </p:spPr>
      </p:pic>
      <p:sp>
        <p:nvSpPr>
          <p:cNvPr id="24" name="Copyright">
            <a:extLst>
              <a:ext uri="{FF2B5EF4-FFF2-40B4-BE49-F238E27FC236}">
                <a16:creationId xmlns:a16="http://schemas.microsoft.com/office/drawing/2014/main" id="{C214C982-6B70-41C7-A0CF-4D7932F65F76}"/>
              </a:ext>
            </a:extLst>
          </p:cNvPr>
          <p:cNvSpPr txBox="1"/>
          <p:nvPr userDrawn="1"/>
        </p:nvSpPr>
        <p:spPr>
          <a:xfrm>
            <a:off x="2079347" y="6429315"/>
            <a:ext cx="3640319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Tx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r"/>
            <a:r>
              <a:rPr lang="en-US" dirty="0"/>
              <a:t>© 2021 Illumina, Inc. All rights reserved.</a:t>
            </a:r>
          </a:p>
        </p:txBody>
      </p:sp>
      <p:sp>
        <p:nvSpPr>
          <p:cNvPr id="2" name="RUO/IVD">
            <a:extLst>
              <a:ext uri="{FF2B5EF4-FFF2-40B4-BE49-F238E27FC236}">
                <a16:creationId xmlns:a16="http://schemas.microsoft.com/office/drawing/2014/main" id="{38C4716A-1F56-473F-88F8-D55A9A7A9FF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079347" y="6114040"/>
            <a:ext cx="3640318" cy="369332"/>
          </a:xfrm>
        </p:spPr>
        <p:txBody>
          <a:bodyPr wrap="square" anchor="b">
            <a:spAutoFit/>
          </a:bodyPr>
          <a:lstStyle>
            <a:lvl1pPr algn="r">
              <a:defRPr lang="en-US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For Research Use Only.  Not for use in diagnostic procedures. Confidential. Do not distribute.</a:t>
            </a:r>
          </a:p>
        </p:txBody>
      </p:sp>
      <p:pic>
        <p:nvPicPr>
          <p:cNvPr id="3" name="ILMN Logo" descr="A picture containing shape&#10;&#10;Description automatically generated">
            <a:extLst>
              <a:ext uri="{FF2B5EF4-FFF2-40B4-BE49-F238E27FC236}">
                <a16:creationId xmlns:a16="http://schemas.microsoft.com/office/drawing/2014/main" id="{FB38187F-E8DE-4303-B5A2-C325941139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8625" y="6324748"/>
            <a:ext cx="1138238" cy="276778"/>
          </a:xfrm>
          <a:prstGeom prst="rect">
            <a:avLst/>
          </a:prstGeom>
        </p:spPr>
      </p:pic>
      <p:cxnSp>
        <p:nvCxnSpPr>
          <p:cNvPr id="9" name="Container Line - Bottom">
            <a:extLst>
              <a:ext uri="{FF2B5EF4-FFF2-40B4-BE49-F238E27FC236}">
                <a16:creationId xmlns:a16="http://schemas.microsoft.com/office/drawing/2014/main" id="{E681BA15-D8C4-4B28-937E-72FCB43A6307}"/>
              </a:ext>
            </a:extLst>
          </p:cNvPr>
          <p:cNvCxnSpPr>
            <a:cxnSpLocks/>
          </p:cNvCxnSpPr>
          <p:nvPr userDrawn="1"/>
        </p:nvCxnSpPr>
        <p:spPr>
          <a:xfrm>
            <a:off x="355256" y="5784619"/>
            <a:ext cx="5252441" cy="0"/>
          </a:xfrm>
          <a:prstGeom prst="line">
            <a:avLst/>
          </a:prstGeom>
          <a:ln w="12700" cap="rnd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, Organization Name">
            <a:extLst>
              <a:ext uri="{FF2B5EF4-FFF2-40B4-BE49-F238E27FC236}">
                <a16:creationId xmlns:a16="http://schemas.microsoft.com/office/drawing/2014/main" id="{ED77D6B3-8D25-4635-BF06-3C35FF892B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5257" y="5175682"/>
            <a:ext cx="5210656" cy="2769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171450" lvl="0" indent="-171450">
              <a:lnSpc>
                <a:spcPct val="100000"/>
              </a:lnSpc>
            </a:pPr>
            <a:r>
              <a:rPr lang="en-US" dirty="0"/>
              <a:t>Title, Organization Name</a:t>
            </a:r>
          </a:p>
        </p:txBody>
      </p:sp>
      <p:sp>
        <p:nvSpPr>
          <p:cNvPr id="22" name="Speaker Name">
            <a:extLst>
              <a:ext uri="{FF2B5EF4-FFF2-40B4-BE49-F238E27FC236}">
                <a16:creationId xmlns:a16="http://schemas.microsoft.com/office/drawing/2014/main" id="{07D5AC5E-2FD2-4EA6-9C80-F595A08B2F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5257" y="4806350"/>
            <a:ext cx="5210656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lang="en-US" sz="18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228600" lvl="0" indent="-228600">
              <a:lnSpc>
                <a:spcPct val="100000"/>
              </a:lnSpc>
            </a:pPr>
            <a:r>
              <a:rPr lang="en-US" dirty="0"/>
              <a:t>Speaker Name Goes Here</a:t>
            </a:r>
          </a:p>
        </p:txBody>
      </p:sp>
      <p:cxnSp>
        <p:nvCxnSpPr>
          <p:cNvPr id="11" name="Container Line - Top">
            <a:extLst>
              <a:ext uri="{FF2B5EF4-FFF2-40B4-BE49-F238E27FC236}">
                <a16:creationId xmlns:a16="http://schemas.microsoft.com/office/drawing/2014/main" id="{A7A25EAF-F40F-47C3-8DA5-DDB070C82DD1}"/>
              </a:ext>
            </a:extLst>
          </p:cNvPr>
          <p:cNvCxnSpPr>
            <a:cxnSpLocks/>
          </p:cNvCxnSpPr>
          <p:nvPr userDrawn="1"/>
        </p:nvCxnSpPr>
        <p:spPr>
          <a:xfrm>
            <a:off x="355256" y="4591002"/>
            <a:ext cx="5252441" cy="0"/>
          </a:xfrm>
          <a:prstGeom prst="line">
            <a:avLst/>
          </a:prstGeom>
          <a:ln w="19050" cap="rnd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resentation Title">
            <a:extLst>
              <a:ext uri="{FF2B5EF4-FFF2-40B4-BE49-F238E27FC236}">
                <a16:creationId xmlns:a16="http://schemas.microsoft.com/office/drawing/2014/main" id="{BA898A94-7508-4ACB-A3F0-B35BB0CD3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5257" y="927551"/>
            <a:ext cx="5364408" cy="2720710"/>
          </a:xfrm>
        </p:spPr>
        <p:txBody>
          <a:bodyPr anchor="ctr">
            <a:noAutofit/>
          </a:bodyPr>
          <a:lstStyle>
            <a:lvl1pPr>
              <a:defRPr lang="en-US" sz="40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Approval No.">
            <a:extLst>
              <a:ext uri="{FF2B5EF4-FFF2-40B4-BE49-F238E27FC236}">
                <a16:creationId xmlns:a16="http://schemas.microsoft.com/office/drawing/2014/main" id="{E44BFABE-D25D-4116-AE41-3DB0000958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88922" y="208690"/>
            <a:ext cx="19307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/>
                </a:solidFill>
              </a:defRPr>
            </a:lvl1pPr>
          </a:lstStyle>
          <a:p>
            <a:pPr marL="228600" lvl="0" indent="-228600" algn="r"/>
            <a:r>
              <a:rPr lang="en-US" dirty="0"/>
              <a:t>Add CAP Approval Number Here</a:t>
            </a:r>
          </a:p>
        </p:txBody>
      </p:sp>
      <p:sp>
        <p:nvSpPr>
          <p:cNvPr id="15" name="Today's Date">
            <a:extLst>
              <a:ext uri="{FF2B5EF4-FFF2-40B4-BE49-F238E27FC236}">
                <a16:creationId xmlns:a16="http://schemas.microsoft.com/office/drawing/2014/main" id="{1CF7FF65-22AE-4B03-BA7F-DABA1AC8E0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257" y="208690"/>
            <a:ext cx="19307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/>
                </a:solidFill>
              </a:defRPr>
            </a:lvl1pPr>
            <a:lvl2pPr>
              <a:defRPr lang="en-US" sz="1800" smtClean="0">
                <a:latin typeface="+mn-lt"/>
                <a:cs typeface="+mn-cs"/>
              </a:defRPr>
            </a:lvl2pPr>
            <a:lvl3pPr>
              <a:defRPr lang="en-US" sz="1800" smtClean="0">
                <a:latin typeface="+mn-lt"/>
                <a:cs typeface="+mn-cs"/>
              </a:defRPr>
            </a:lvl3pPr>
            <a:lvl4pPr>
              <a:defRPr lang="en-US" smtClean="0">
                <a:latin typeface="+mn-lt"/>
                <a:cs typeface="+mn-cs"/>
              </a:defRPr>
            </a:lvl4pPr>
            <a:lvl5pPr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Today’s Date</a:t>
            </a:r>
          </a:p>
        </p:txBody>
      </p:sp>
    </p:spTree>
    <p:extLst>
      <p:ext uri="{BB962C8B-B14F-4D97-AF65-F5344CB8AC3E}">
        <p14:creationId xmlns:p14="http://schemas.microsoft.com/office/powerpoint/2010/main" val="36763539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LMN -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RUO/IVD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b"/>
          <a:lstStyle>
            <a:lvl1pPr>
              <a:defRPr lang="en-US" smtClean="0"/>
            </a:lvl1pPr>
          </a:lstStyle>
          <a:p>
            <a:r>
              <a:rPr lang="en-US"/>
              <a:t>For Research Use Only.  Not for use in diagnostic procedures. Confidential. Do not distribute.</a:t>
            </a:r>
            <a:endParaRPr lang="en-US" dirty="0"/>
          </a:p>
        </p:txBody>
      </p:sp>
      <p:sp>
        <p:nvSpPr>
          <p:cNvPr id="13" name="Section Title">
            <a:extLst>
              <a:ext uri="{FF2B5EF4-FFF2-40B4-BE49-F238E27FC236}">
                <a16:creationId xmlns:a16="http://schemas.microsoft.com/office/drawing/2014/main" id="{258EA255-E27B-49ED-823A-6E5D544864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800" smtClean="0">
                <a:latin typeface="+mn-lt"/>
                <a:cs typeface="+mn-cs"/>
              </a:defRPr>
            </a:lvl2pPr>
            <a:lvl3pPr>
              <a:defRPr lang="en-US" sz="1800" smtClean="0">
                <a:latin typeface="+mn-lt"/>
                <a:cs typeface="+mn-cs"/>
              </a:defRPr>
            </a:lvl3pPr>
            <a:lvl4pPr>
              <a:defRPr lang="en-US" smtClean="0">
                <a:latin typeface="+mn-lt"/>
                <a:cs typeface="+mn-cs"/>
              </a:defRPr>
            </a:lvl4pPr>
            <a:lvl5pPr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16" name="Body Text - 3">
            <a:extLst>
              <a:ext uri="{FF2B5EF4-FFF2-40B4-BE49-F238E27FC236}">
                <a16:creationId xmlns:a16="http://schemas.microsoft.com/office/drawing/2014/main" id="{D035A8B8-B94E-4C3A-8AA7-76F0608FFB2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15300" y="2878993"/>
            <a:ext cx="3645241" cy="3064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Header Text - 3">
            <a:extLst>
              <a:ext uri="{FF2B5EF4-FFF2-40B4-BE49-F238E27FC236}">
                <a16:creationId xmlns:a16="http://schemas.microsoft.com/office/drawing/2014/main" id="{862A4FD9-C282-49B4-BF32-F8AE686677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15300" y="1828800"/>
            <a:ext cx="3645241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400" spc="-50" baseline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4" name="Body Text - 2">
            <a:extLst>
              <a:ext uri="{FF2B5EF4-FFF2-40B4-BE49-F238E27FC236}">
                <a16:creationId xmlns:a16="http://schemas.microsoft.com/office/drawing/2014/main" id="{77F27A61-8329-4EE7-9947-E9657A0C665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41459" y="2878993"/>
            <a:ext cx="3645241" cy="3064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Header Text - 2">
            <a:extLst>
              <a:ext uri="{FF2B5EF4-FFF2-40B4-BE49-F238E27FC236}">
                <a16:creationId xmlns:a16="http://schemas.microsoft.com/office/drawing/2014/main" id="{6C624063-4AC1-43CF-BA77-C067239B3D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41459" y="1828800"/>
            <a:ext cx="3645241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400" spc="-50" baseline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5" name="Body Text - 1">
            <a:extLst>
              <a:ext uri="{FF2B5EF4-FFF2-40B4-BE49-F238E27FC236}">
                <a16:creationId xmlns:a16="http://schemas.microsoft.com/office/drawing/2014/main" id="{E2294D5C-D62E-4206-A0E3-B21B8940CC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5257" y="2878993"/>
            <a:ext cx="3645241" cy="3064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Header Text - 1">
            <a:extLst>
              <a:ext uri="{FF2B5EF4-FFF2-40B4-BE49-F238E27FC236}">
                <a16:creationId xmlns:a16="http://schemas.microsoft.com/office/drawing/2014/main" id="{7839502F-0658-4423-8AAD-73BEB7747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5257" y="1828800"/>
            <a:ext cx="3645241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400" spc="-50" baseline="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513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LMN - Highligh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RUO/IVD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b"/>
          <a:lstStyle>
            <a:lvl1pPr>
              <a:defRPr lang="en-US" smtClean="0"/>
            </a:lvl1pPr>
          </a:lstStyle>
          <a:p>
            <a:r>
              <a:rPr lang="en-US"/>
              <a:t>For Research Use Only.  Not for use in diagnostic procedures. Confidential. Do not distribute.</a:t>
            </a:r>
            <a:endParaRPr lang="en-US" dirty="0"/>
          </a:p>
        </p:txBody>
      </p:sp>
      <p:sp>
        <p:nvSpPr>
          <p:cNvPr id="69" name="Section Title">
            <a:extLst>
              <a:ext uri="{FF2B5EF4-FFF2-40B4-BE49-F238E27FC236}">
                <a16:creationId xmlns:a16="http://schemas.microsoft.com/office/drawing/2014/main" id="{483E58E6-0799-40F6-BA09-3561DC32036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62" name="List Text - 4">
            <a:extLst>
              <a:ext uri="{FF2B5EF4-FFF2-40B4-BE49-F238E27FC236}">
                <a16:creationId xmlns:a16="http://schemas.microsoft.com/office/drawing/2014/main" id="{C073C7DD-651D-44A8-B6CD-3B900118F83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5900" y="4491683"/>
            <a:ext cx="2667000" cy="79151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61" name="List Number - 4">
            <a:extLst>
              <a:ext uri="{FF2B5EF4-FFF2-40B4-BE49-F238E27FC236}">
                <a16:creationId xmlns:a16="http://schemas.microsoft.com/office/drawing/2014/main" id="{2E2E1918-0108-484F-B04A-0F8ABB6CCB0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91425" y="4491684"/>
            <a:ext cx="756678" cy="46166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4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60" name="List Text - 3">
            <a:extLst>
              <a:ext uri="{FF2B5EF4-FFF2-40B4-BE49-F238E27FC236}">
                <a16:creationId xmlns:a16="http://schemas.microsoft.com/office/drawing/2014/main" id="{5793CBD7-3485-4150-851F-562B285B812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5900" y="3604055"/>
            <a:ext cx="2667000" cy="79151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lvl1pPr marL="0" indent="0">
              <a:buNone/>
              <a:defRPr lang="en-US" sz="1600"/>
            </a:lvl1pPr>
          </a:lstStyle>
          <a:p>
            <a:pPr marL="228600" lvl="0" indent="-22860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59" name="List Number - 3">
            <a:extLst>
              <a:ext uri="{FF2B5EF4-FFF2-40B4-BE49-F238E27FC236}">
                <a16:creationId xmlns:a16="http://schemas.microsoft.com/office/drawing/2014/main" id="{B88859A1-06CE-4426-AFA8-853C61B5DB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591425" y="3604056"/>
            <a:ext cx="756678" cy="46166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4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58" name="List Text - 2">
            <a:extLst>
              <a:ext uri="{FF2B5EF4-FFF2-40B4-BE49-F238E27FC236}">
                <a16:creationId xmlns:a16="http://schemas.microsoft.com/office/drawing/2014/main" id="{74DAAD88-DDA4-4749-B835-660DE096DEF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05900" y="2716427"/>
            <a:ext cx="2667000" cy="79151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lvl1pPr marL="0" indent="0">
              <a:buNone/>
              <a:defRPr lang="en-US" sz="1600"/>
            </a:lvl1pPr>
          </a:lstStyle>
          <a:p>
            <a:pPr marL="228600" lvl="0" indent="-22860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57" name="List Number - 2">
            <a:extLst>
              <a:ext uri="{FF2B5EF4-FFF2-40B4-BE49-F238E27FC236}">
                <a16:creationId xmlns:a16="http://schemas.microsoft.com/office/drawing/2014/main" id="{5FA2FC73-8ACE-4EFF-9ABE-98760FD1ACD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91425" y="2716428"/>
            <a:ext cx="756678" cy="46166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4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56" name="List Text - 1">
            <a:extLst>
              <a:ext uri="{FF2B5EF4-FFF2-40B4-BE49-F238E27FC236}">
                <a16:creationId xmlns:a16="http://schemas.microsoft.com/office/drawing/2014/main" id="{50C530BA-90E0-4975-BD32-840AD67E90B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05900" y="1828799"/>
            <a:ext cx="2667000" cy="79151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lvl1pPr marL="0" indent="0">
              <a:buNone/>
              <a:defRPr lang="en-US" sz="1600"/>
            </a:lvl1pPr>
          </a:lstStyle>
          <a:p>
            <a:pPr marL="228600" lvl="0" indent="-22860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55" name="List Number - 1">
            <a:extLst>
              <a:ext uri="{FF2B5EF4-FFF2-40B4-BE49-F238E27FC236}">
                <a16:creationId xmlns:a16="http://schemas.microsoft.com/office/drawing/2014/main" id="{34118F29-69F5-4797-9535-CFD4E9A755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91425" y="1828800"/>
            <a:ext cx="756678" cy="46166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4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64" name="Body Text - 1">
            <a:extLst>
              <a:ext uri="{FF2B5EF4-FFF2-40B4-BE49-F238E27FC236}">
                <a16:creationId xmlns:a16="http://schemas.microsoft.com/office/drawing/2014/main" id="{1F025297-2BDF-406B-A0F2-71AA6D9B37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257" y="2878993"/>
            <a:ext cx="6578943" cy="2074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3" name="Header Text - 1">
            <a:extLst>
              <a:ext uri="{FF2B5EF4-FFF2-40B4-BE49-F238E27FC236}">
                <a16:creationId xmlns:a16="http://schemas.microsoft.com/office/drawing/2014/main" id="{712E3C78-40F4-49B3-B7C7-40550ED7852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5257" y="1828800"/>
            <a:ext cx="6578943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400" spc="-50" baseline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C65E0942-1B5C-4FF8-9268-E5DF2F05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7590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LMN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RUO/IVD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b"/>
          <a:lstStyle>
            <a:lvl1pPr>
              <a:defRPr lang="en-US" smtClean="0"/>
            </a:lvl1pPr>
          </a:lstStyle>
          <a:p>
            <a:r>
              <a:rPr lang="en-US"/>
              <a:t>For Research Use Only.  Not for use in diagnostic procedures. Confidential. Do not distribute.</a:t>
            </a:r>
            <a:endParaRPr lang="en-US" dirty="0"/>
          </a:p>
        </p:txBody>
      </p:sp>
      <p:sp>
        <p:nvSpPr>
          <p:cNvPr id="24" name="Section Title">
            <a:extLst>
              <a:ext uri="{FF2B5EF4-FFF2-40B4-BE49-F238E27FC236}">
                <a16:creationId xmlns:a16="http://schemas.microsoft.com/office/drawing/2014/main" id="{491CE62D-BDE1-4960-AE45-9F7803B7AFB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42" name="List Text - 6">
            <a:extLst>
              <a:ext uri="{FF2B5EF4-FFF2-40B4-BE49-F238E27FC236}">
                <a16:creationId xmlns:a16="http://schemas.microsoft.com/office/drawing/2014/main" id="{D5018888-4792-43AD-96A6-F1788E85EC4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27519" y="4166383"/>
            <a:ext cx="2650984" cy="8183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lang="en-US" sz="1600" smtClean="0"/>
            </a:lvl1pPr>
          </a:lstStyle>
          <a:p>
            <a:pPr marL="228600" lvl="0" indent="-22860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41" name="List Header - 6">
            <a:extLst>
              <a:ext uri="{FF2B5EF4-FFF2-40B4-BE49-F238E27FC236}">
                <a16:creationId xmlns:a16="http://schemas.microsoft.com/office/drawing/2014/main" id="{5989BEB4-09AA-4322-A1B5-91C4E1288A8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15300" y="4166383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40" name="List Text - 5">
            <a:extLst>
              <a:ext uri="{FF2B5EF4-FFF2-40B4-BE49-F238E27FC236}">
                <a16:creationId xmlns:a16="http://schemas.microsoft.com/office/drawing/2014/main" id="{878D2088-FCB9-4437-854B-695BE828164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235716" y="4166383"/>
            <a:ext cx="2650984" cy="8183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lang="en-US" sz="1600" smtClean="0"/>
            </a:lvl1pPr>
          </a:lstStyle>
          <a:p>
            <a:pPr marL="228600" lvl="0" indent="-22860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39" name="List Header - 5">
            <a:extLst>
              <a:ext uri="{FF2B5EF4-FFF2-40B4-BE49-F238E27FC236}">
                <a16:creationId xmlns:a16="http://schemas.microsoft.com/office/drawing/2014/main" id="{143DD3CC-0115-4582-B28E-1E240AEA362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23497" y="4166383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38" name="List Text - 4">
            <a:extLst>
              <a:ext uri="{FF2B5EF4-FFF2-40B4-BE49-F238E27FC236}">
                <a16:creationId xmlns:a16="http://schemas.microsoft.com/office/drawing/2014/main" id="{8EA78E17-57AD-4B7E-B14C-1E52B20B683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333500" y="4166383"/>
            <a:ext cx="2667000" cy="8183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lang="en-US" sz="1600" smtClean="0"/>
            </a:lvl1pPr>
          </a:lstStyle>
          <a:p>
            <a:pPr marL="228600" lvl="0" indent="-22860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37" name="List Header - 4">
            <a:extLst>
              <a:ext uri="{FF2B5EF4-FFF2-40B4-BE49-F238E27FC236}">
                <a16:creationId xmlns:a16="http://schemas.microsoft.com/office/drawing/2014/main" id="{1C015150-0F9D-47B8-A9E2-10055294931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1281" y="4166383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35" name="List Text - 3">
            <a:extLst>
              <a:ext uri="{FF2B5EF4-FFF2-40B4-BE49-F238E27FC236}">
                <a16:creationId xmlns:a16="http://schemas.microsoft.com/office/drawing/2014/main" id="{634BDECC-5522-472C-96B4-11CB91C2A7F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27519" y="2302859"/>
            <a:ext cx="2650984" cy="8183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lang="en-US" sz="1600" smtClean="0"/>
            </a:lvl1pPr>
          </a:lstStyle>
          <a:p>
            <a:pPr marL="228600" lvl="0" indent="-22860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34" name="List Header - 3">
            <a:extLst>
              <a:ext uri="{FF2B5EF4-FFF2-40B4-BE49-F238E27FC236}">
                <a16:creationId xmlns:a16="http://schemas.microsoft.com/office/drawing/2014/main" id="{9DA8E0BD-700C-4F6F-97AF-3F8AB3ACE6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5300" y="2302859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33" name="List Text - 2">
            <a:extLst>
              <a:ext uri="{FF2B5EF4-FFF2-40B4-BE49-F238E27FC236}">
                <a16:creationId xmlns:a16="http://schemas.microsoft.com/office/drawing/2014/main" id="{DC697F0E-3F55-42F0-B890-2C31D53D7D4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35716" y="2302859"/>
            <a:ext cx="2650984" cy="8183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lang="en-US" sz="1600" smtClean="0"/>
            </a:lvl1pPr>
          </a:lstStyle>
          <a:p>
            <a:pPr marL="228600" lvl="0" indent="-22860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32" name="List Header - 2">
            <a:extLst>
              <a:ext uri="{FF2B5EF4-FFF2-40B4-BE49-F238E27FC236}">
                <a16:creationId xmlns:a16="http://schemas.microsoft.com/office/drawing/2014/main" id="{DBE9FD31-64B5-4043-8FB6-59AFAD9ECB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23497" y="2302859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28" name="List Text - 1">
            <a:extLst>
              <a:ext uri="{FF2B5EF4-FFF2-40B4-BE49-F238E27FC236}">
                <a16:creationId xmlns:a16="http://schemas.microsoft.com/office/drawing/2014/main" id="{A8F7234F-121E-4502-873B-24C696D6950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33500" y="2302859"/>
            <a:ext cx="2667000" cy="8183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lang="en-US" sz="1600" smtClean="0"/>
            </a:lvl1pPr>
          </a:lstStyle>
          <a:p>
            <a:pPr marL="228600" lvl="0" indent="-22860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27" name="List Header - 1">
            <a:extLst>
              <a:ext uri="{FF2B5EF4-FFF2-40B4-BE49-F238E27FC236}">
                <a16:creationId xmlns:a16="http://schemas.microsoft.com/office/drawing/2014/main" id="{F75BD5D3-ED7C-4FCC-A619-23E9DB9FF1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1281" y="2302859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C65E0942-1B5C-4FF8-9268-E5DF2F05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316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LMN -  Pumpkin Cove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FF0618B-2669-4E74-9D67-2C6A7A4CD0A1}"/>
              </a:ext>
            </a:extLst>
          </p:cNvPr>
          <p:cNvSpPr txBox="1">
            <a:spLocks/>
          </p:cNvSpPr>
          <p:nvPr userDrawn="1"/>
        </p:nvSpPr>
        <p:spPr>
          <a:xfrm>
            <a:off x="2079347" y="6182323"/>
            <a:ext cx="3640318" cy="369332"/>
          </a:xfrm>
          <a:prstGeom prst="rect">
            <a:avLst/>
          </a:prstGeom>
        </p:spPr>
        <p:txBody>
          <a:bodyPr wrap="square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Research Use Only.  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for use in diagnostic procedures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/>
              <a:t>Confidential. 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0C5DAB5C-2F0D-4F0B-BE68-9411EA9B75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5257" y="5352812"/>
            <a:ext cx="5210656" cy="2769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Title, Organization Name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BF1F3F53-0FFE-49F8-B3DB-FA0648479E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5257" y="4983480"/>
            <a:ext cx="5210656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lang="en-US" sz="1800" smtClean="0">
                <a:solidFill>
                  <a:schemeClr val="tx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228600" lvl="0" indent="-228600">
              <a:lnSpc>
                <a:spcPct val="100000"/>
              </a:lnSpc>
            </a:pPr>
            <a:r>
              <a:rPr lang="en-US" dirty="0"/>
              <a:t>Speaker Name Goes Here</a:t>
            </a:r>
          </a:p>
        </p:txBody>
      </p:sp>
      <p:pic>
        <p:nvPicPr>
          <p:cNvPr id="20" name="Google Shape;61;p12">
            <a:extLst>
              <a:ext uri="{FF2B5EF4-FFF2-40B4-BE49-F238E27FC236}">
                <a16:creationId xmlns:a16="http://schemas.microsoft.com/office/drawing/2014/main" id="{6D4E38B3-82E1-46C0-B7D7-E7182B1C2DD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-28674"/>
          <a:stretch/>
        </p:blipFill>
        <p:spPr>
          <a:xfrm>
            <a:off x="447675" y="6232614"/>
            <a:ext cx="1104684" cy="32159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itle 24">
            <a:extLst>
              <a:ext uri="{FF2B5EF4-FFF2-40B4-BE49-F238E27FC236}">
                <a16:creationId xmlns:a16="http://schemas.microsoft.com/office/drawing/2014/main" id="{B653C373-6A1A-4C61-BE4F-C483540BC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1691640"/>
            <a:ext cx="5212015" cy="2137680"/>
          </a:xfrm>
          <a:prstGeom prst="rect">
            <a:avLst/>
          </a:prstGeom>
        </p:spPr>
        <p:txBody>
          <a:bodyPr anchor="t"/>
          <a:lstStyle>
            <a:lvl1pPr>
              <a:defRPr lang="en-US" sz="40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E70B63-0F92-48DD-8E61-5DED82536C9E}"/>
              </a:ext>
            </a:extLst>
          </p:cNvPr>
          <p:cNvSpPr/>
          <p:nvPr userDrawn="1"/>
        </p:nvSpPr>
        <p:spPr>
          <a:xfrm>
            <a:off x="6172200" y="0"/>
            <a:ext cx="6019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F3CA76A-C826-456E-AF6F-3214646113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72200" y="0"/>
            <a:ext cx="6019800" cy="6858000"/>
          </a:xfrm>
          <a:prstGeom prst="rect">
            <a:avLst/>
          </a:prstGeom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D6AB83-F984-4D0A-BBF5-8EBC08583B92}"/>
              </a:ext>
            </a:extLst>
          </p:cNvPr>
          <p:cNvCxnSpPr>
            <a:cxnSpLocks/>
          </p:cNvCxnSpPr>
          <p:nvPr userDrawn="1"/>
        </p:nvCxnSpPr>
        <p:spPr>
          <a:xfrm>
            <a:off x="355257" y="4754876"/>
            <a:ext cx="5212015" cy="14582"/>
          </a:xfrm>
          <a:prstGeom prst="line">
            <a:avLst/>
          </a:prstGeom>
          <a:ln w="12700" cap="rnd">
            <a:gradFill>
              <a:gsLst>
                <a:gs pos="63000">
                  <a:srgbClr val="FFB81C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ED8B00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68D13F-D232-4EE1-AF82-499FEB6273B9}"/>
              </a:ext>
            </a:extLst>
          </p:cNvPr>
          <p:cNvCxnSpPr>
            <a:cxnSpLocks/>
          </p:cNvCxnSpPr>
          <p:nvPr userDrawn="1"/>
        </p:nvCxnSpPr>
        <p:spPr>
          <a:xfrm>
            <a:off x="355257" y="5947167"/>
            <a:ext cx="5212015" cy="14582"/>
          </a:xfrm>
          <a:prstGeom prst="line">
            <a:avLst/>
          </a:prstGeom>
          <a:ln w="12700" cap="rnd">
            <a:gradFill>
              <a:gsLst>
                <a:gs pos="63000">
                  <a:srgbClr val="FFB81C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ED8B00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689FA1E-ACA1-43A1-B28E-6E95CB91A3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257" y="351508"/>
            <a:ext cx="19307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800" smtClean="0">
                <a:latin typeface="+mn-lt"/>
                <a:cs typeface="+mn-cs"/>
              </a:defRPr>
            </a:lvl2pPr>
            <a:lvl3pPr>
              <a:defRPr lang="en-US" sz="1800" smtClean="0">
                <a:latin typeface="+mn-lt"/>
                <a:cs typeface="+mn-cs"/>
              </a:defRPr>
            </a:lvl3pPr>
            <a:lvl4pPr>
              <a:defRPr lang="en-US" smtClean="0">
                <a:latin typeface="+mn-lt"/>
                <a:cs typeface="+mn-cs"/>
              </a:defRPr>
            </a:lvl4pPr>
            <a:lvl5pPr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Today’s Date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8E3D34F-3949-4722-BC75-9D91A011BA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88922" y="351497"/>
            <a:ext cx="19307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r">
              <a:buFontTx/>
              <a:buNone/>
              <a:defRPr lang="en-US" sz="90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Add CAP Approval Number Here</a:t>
            </a:r>
          </a:p>
        </p:txBody>
      </p:sp>
    </p:spTree>
    <p:extLst>
      <p:ext uri="{BB962C8B-B14F-4D97-AF65-F5344CB8AC3E}">
        <p14:creationId xmlns:p14="http://schemas.microsoft.com/office/powerpoint/2010/main" val="5172637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LMN -  Ba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RUO/IVD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b"/>
          <a:lstStyle>
            <a:lvl1pPr>
              <a:defRPr lang="en-US" smtClean="0"/>
            </a:lvl1pPr>
          </a:lstStyle>
          <a:p>
            <a:r>
              <a:rPr lang="en-US"/>
              <a:t>For Research Use Only.  Not for use in diagnostic procedures. Confidential. Do not distribute.</a:t>
            </a:r>
            <a:endParaRPr lang="en-US" dirty="0"/>
          </a:p>
        </p:txBody>
      </p:sp>
      <p:sp>
        <p:nvSpPr>
          <p:cNvPr id="20" name="Section Title">
            <a:extLst>
              <a:ext uri="{FF2B5EF4-FFF2-40B4-BE49-F238E27FC236}">
                <a16:creationId xmlns:a16="http://schemas.microsoft.com/office/drawing/2014/main" id="{6C95FEBD-6ACB-4A1C-A12F-8A6B1FE4D7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800" smtClean="0">
                <a:latin typeface="+mn-lt"/>
                <a:cs typeface="+mn-cs"/>
              </a:defRPr>
            </a:lvl2pPr>
            <a:lvl3pPr>
              <a:defRPr lang="en-US" sz="1800" smtClean="0">
                <a:latin typeface="+mn-lt"/>
                <a:cs typeface="+mn-cs"/>
              </a:defRPr>
            </a:lvl3pPr>
            <a:lvl4pPr>
              <a:defRPr lang="en-US" smtClean="0">
                <a:latin typeface="+mn-lt"/>
                <a:cs typeface="+mn-cs"/>
              </a:defRPr>
            </a:lvl4pPr>
            <a:lvl5pPr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20398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LMN - Single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RUO/IVD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b"/>
          <a:lstStyle>
            <a:lvl1pPr>
              <a:defRPr lang="en-US" smtClean="0"/>
            </a:lvl1pPr>
          </a:lstStyle>
          <a:p>
            <a:r>
              <a:rPr lang="en-US"/>
              <a:t>For Research Use Only.  Not for use in diagnostic procedures. Confidential. Do not distribute.</a:t>
            </a:r>
            <a:endParaRPr lang="en-US" dirty="0"/>
          </a:p>
        </p:txBody>
      </p:sp>
      <p:sp>
        <p:nvSpPr>
          <p:cNvPr id="20" name="Section Title">
            <a:extLst>
              <a:ext uri="{FF2B5EF4-FFF2-40B4-BE49-F238E27FC236}">
                <a16:creationId xmlns:a16="http://schemas.microsoft.com/office/drawing/2014/main" id="{6C95FEBD-6ACB-4A1C-A12F-8A6B1FE4D7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800" smtClean="0">
                <a:latin typeface="+mn-lt"/>
                <a:cs typeface="+mn-cs"/>
              </a:defRPr>
            </a:lvl2pPr>
            <a:lvl3pPr>
              <a:defRPr lang="en-US" sz="1800" smtClean="0">
                <a:latin typeface="+mn-lt"/>
                <a:cs typeface="+mn-cs"/>
              </a:defRPr>
            </a:lvl3pPr>
            <a:lvl4pPr>
              <a:defRPr lang="en-US" smtClean="0">
                <a:latin typeface="+mn-lt"/>
                <a:cs typeface="+mn-cs"/>
              </a:defRPr>
            </a:lvl4pPr>
            <a:lvl5pPr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6" name="Body Text - 1">
            <a:extLst>
              <a:ext uri="{FF2B5EF4-FFF2-40B4-BE49-F238E27FC236}">
                <a16:creationId xmlns:a16="http://schemas.microsoft.com/office/drawing/2014/main" id="{DA06B5A6-7772-4CF3-A872-50BDC5A61F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5256" y="1828800"/>
            <a:ext cx="11417643" cy="4194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9297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LMN - Three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RUO/IVD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b"/>
          <a:lstStyle>
            <a:lvl1pPr>
              <a:defRPr lang="en-US" smtClean="0"/>
            </a:lvl1pPr>
          </a:lstStyle>
          <a:p>
            <a:r>
              <a:rPr lang="en-US"/>
              <a:t>For Research Use Only.  Not for use in diagnostic procedures. Confidential. Do not distribute.</a:t>
            </a:r>
            <a:endParaRPr lang="en-US" dirty="0"/>
          </a:p>
        </p:txBody>
      </p:sp>
      <p:sp>
        <p:nvSpPr>
          <p:cNvPr id="30" name="Section Title">
            <a:extLst>
              <a:ext uri="{FF2B5EF4-FFF2-40B4-BE49-F238E27FC236}">
                <a16:creationId xmlns:a16="http://schemas.microsoft.com/office/drawing/2014/main" id="{80F8F3A6-50DC-4749-BDF5-9783F3D830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29" name="Body Text - 3">
            <a:extLst>
              <a:ext uri="{FF2B5EF4-FFF2-40B4-BE49-F238E27FC236}">
                <a16:creationId xmlns:a16="http://schemas.microsoft.com/office/drawing/2014/main" id="{245861D1-6713-4F4F-913D-69AB371A90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19488" y="4537078"/>
            <a:ext cx="3420624" cy="1406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Header Text - 3">
            <a:extLst>
              <a:ext uri="{FF2B5EF4-FFF2-40B4-BE49-F238E27FC236}">
                <a16:creationId xmlns:a16="http://schemas.microsoft.com/office/drawing/2014/main" id="{D2B8296D-53FE-4304-8A68-BF7D52C5A32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19488" y="3590882"/>
            <a:ext cx="34206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400" spc="-50" baseline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5" name="Picture - 3">
            <a:extLst>
              <a:ext uri="{FF2B5EF4-FFF2-40B4-BE49-F238E27FC236}">
                <a16:creationId xmlns:a16="http://schemas.microsoft.com/office/drawing/2014/main" id="{9A63C8D2-2A16-414C-97DA-1FFE05C3D40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15300" y="1828800"/>
            <a:ext cx="34206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7" name="Body Text - 2">
            <a:extLst>
              <a:ext uri="{FF2B5EF4-FFF2-40B4-BE49-F238E27FC236}">
                <a16:creationId xmlns:a16="http://schemas.microsoft.com/office/drawing/2014/main" id="{B78BDF6A-F398-404C-B1EC-A2BB5ECA43D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233288" y="4537078"/>
            <a:ext cx="3420624" cy="1406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Header Text - 2">
            <a:extLst>
              <a:ext uri="{FF2B5EF4-FFF2-40B4-BE49-F238E27FC236}">
                <a16:creationId xmlns:a16="http://schemas.microsoft.com/office/drawing/2014/main" id="{A82331D8-BB60-4528-85CB-33BA6CF508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233288" y="3590882"/>
            <a:ext cx="34206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400" spc="-50" baseline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4" name="Picture - 2">
            <a:extLst>
              <a:ext uri="{FF2B5EF4-FFF2-40B4-BE49-F238E27FC236}">
                <a16:creationId xmlns:a16="http://schemas.microsoft.com/office/drawing/2014/main" id="{3AE31A7A-C7F8-484E-8C2C-4FB32C57DDE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233288" y="1828800"/>
            <a:ext cx="34206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8" name="Body Text - 1">
            <a:extLst>
              <a:ext uri="{FF2B5EF4-FFF2-40B4-BE49-F238E27FC236}">
                <a16:creationId xmlns:a16="http://schemas.microsoft.com/office/drawing/2014/main" id="{44BFA90D-163A-4690-B30D-9139B66F50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7476" y="4537078"/>
            <a:ext cx="3420624" cy="1406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Header Text - 1">
            <a:extLst>
              <a:ext uri="{FF2B5EF4-FFF2-40B4-BE49-F238E27FC236}">
                <a16:creationId xmlns:a16="http://schemas.microsoft.com/office/drawing/2014/main" id="{219FB133-8AF9-4FAA-97C9-DDD5757E3E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7476" y="3590882"/>
            <a:ext cx="34206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400" spc="-50" baseline="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4" name="Picture - 1">
            <a:extLst>
              <a:ext uri="{FF2B5EF4-FFF2-40B4-BE49-F238E27FC236}">
                <a16:creationId xmlns:a16="http://schemas.microsoft.com/office/drawing/2014/main" id="{ED5B7A5E-A450-4EC5-BDD4-FA064F8D478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7476" y="1828800"/>
            <a:ext cx="34206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96726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LMN - Graph 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RUO/IVD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b"/>
          <a:lstStyle>
            <a:lvl1pPr>
              <a:defRPr lang="en-US" smtClean="0"/>
            </a:lvl1pPr>
          </a:lstStyle>
          <a:p>
            <a:r>
              <a:rPr lang="en-US"/>
              <a:t>For Research Use Only.  Not for use in diagnostic procedures. Confidential. Do not distribute.</a:t>
            </a:r>
            <a:endParaRPr lang="en-US" dirty="0"/>
          </a:p>
        </p:txBody>
      </p:sp>
      <p:sp>
        <p:nvSpPr>
          <p:cNvPr id="13" name="Section Title">
            <a:extLst>
              <a:ext uri="{FF2B5EF4-FFF2-40B4-BE49-F238E27FC236}">
                <a16:creationId xmlns:a16="http://schemas.microsoft.com/office/drawing/2014/main" id="{35A29021-992A-47D1-9BF2-D530A10A0F3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7480546F-0B23-4D8F-ABBB-3F61DD4DDD33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55257" y="1828800"/>
            <a:ext cx="3645243" cy="38142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15" name="Body Text - 2">
            <a:extLst>
              <a:ext uri="{FF2B5EF4-FFF2-40B4-BE49-F238E27FC236}">
                <a16:creationId xmlns:a16="http://schemas.microsoft.com/office/drawing/2014/main" id="{FBA8AFDB-A7A7-48B5-8582-5BC1EDB5716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475049" y="2876694"/>
            <a:ext cx="3289474" cy="2766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Header Text - 2">
            <a:extLst>
              <a:ext uri="{FF2B5EF4-FFF2-40B4-BE49-F238E27FC236}">
                <a16:creationId xmlns:a16="http://schemas.microsoft.com/office/drawing/2014/main" id="{A21B8666-7DB0-40B6-8959-0EEDFB0BFE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75050" y="1828800"/>
            <a:ext cx="328947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400" spc="-50" baseline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4" name="Body Text - 1">
            <a:extLst>
              <a:ext uri="{FF2B5EF4-FFF2-40B4-BE49-F238E27FC236}">
                <a16:creationId xmlns:a16="http://schemas.microsoft.com/office/drawing/2014/main" id="{6C92ED86-E14C-4FBD-B57C-D46C9151DE2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597228" y="2876694"/>
            <a:ext cx="3289474" cy="2766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Header Text - 1">
            <a:extLst>
              <a:ext uri="{FF2B5EF4-FFF2-40B4-BE49-F238E27FC236}">
                <a16:creationId xmlns:a16="http://schemas.microsoft.com/office/drawing/2014/main" id="{FEB8879F-B003-491A-9FCE-D744802400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97227" y="1828800"/>
            <a:ext cx="328947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400" spc="-50" baseline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C65E0942-1B5C-4FF8-9268-E5DF2F05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482099"/>
            <a:ext cx="11417643" cy="10972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544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LMN - Lightfield 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umpkin Lightfield">
            <a:extLst>
              <a:ext uri="{FF2B5EF4-FFF2-40B4-BE49-F238E27FC236}">
                <a16:creationId xmlns:a16="http://schemas.microsoft.com/office/drawing/2014/main" id="{E4B77274-04EC-47FD-A67A-C867B38C85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829" b="6854"/>
          <a:stretch/>
        </p:blipFill>
        <p:spPr>
          <a:xfrm>
            <a:off x="0" y="1868"/>
            <a:ext cx="12192000" cy="6856132"/>
          </a:xfrm>
          <a:prstGeom prst="rect">
            <a:avLst/>
          </a:prstGeom>
        </p:spPr>
      </p:pic>
      <p:pic>
        <p:nvPicPr>
          <p:cNvPr id="5" name="ILMN Logo" descr="A picture containing shape&#10;&#10;Description automatically generated">
            <a:extLst>
              <a:ext uri="{FF2B5EF4-FFF2-40B4-BE49-F238E27FC236}">
                <a16:creationId xmlns:a16="http://schemas.microsoft.com/office/drawing/2014/main" id="{4A3E2B51-CB78-440C-9686-7C607F8F2C9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8625" y="6324748"/>
            <a:ext cx="1138238" cy="276778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E7F8CCC3-C44E-4ED6-9353-FD5E1393C4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RUO/IVD">
            <a:extLst>
              <a:ext uri="{FF2B5EF4-FFF2-40B4-BE49-F238E27FC236}">
                <a16:creationId xmlns:a16="http://schemas.microsoft.com/office/drawing/2014/main" id="{CCC6330D-E7F1-473A-BC30-24575A42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For Research Use Only.  Not for use in diagnostic procedures. Confidential. Do not distribute.</a:t>
            </a:r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1FECEB00-D9EF-4366-8E87-10DF1D83F2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8542" y="2749325"/>
            <a:ext cx="4648201" cy="1176996"/>
          </a:xfrm>
        </p:spPr>
        <p:txBody>
          <a:bodyPr vert="horz" lIns="91440" tIns="45720" rIns="91440" bIns="45720" rtlCol="0" anchor="b">
            <a:noAutofit/>
          </a:bodyPr>
          <a:lstStyle>
            <a:lvl1pPr algn="r">
              <a:defRPr lang="en-US" sz="4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20" name="Light Trail">
            <a:extLst>
              <a:ext uri="{FF2B5EF4-FFF2-40B4-BE49-F238E27FC236}">
                <a16:creationId xmlns:a16="http://schemas.microsoft.com/office/drawing/2014/main" id="{1178E156-B974-4343-9373-F19703F26BA0}"/>
              </a:ext>
            </a:extLst>
          </p:cNvPr>
          <p:cNvCxnSpPr>
            <a:cxnSpLocks/>
          </p:cNvCxnSpPr>
          <p:nvPr userDrawn="1"/>
        </p:nvCxnSpPr>
        <p:spPr>
          <a:xfrm>
            <a:off x="7188542" y="4344368"/>
            <a:ext cx="4648201" cy="0"/>
          </a:xfrm>
          <a:prstGeom prst="line">
            <a:avLst/>
          </a:prstGeom>
          <a:ln w="50800" cap="rnd">
            <a:gradFill>
              <a:gsLst>
                <a:gs pos="63000">
                  <a:schemeClr val="bg1">
                    <a:alpha val="50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Quote Source">
            <a:extLst>
              <a:ext uri="{FF2B5EF4-FFF2-40B4-BE49-F238E27FC236}">
                <a16:creationId xmlns:a16="http://schemas.microsoft.com/office/drawing/2014/main" id="{A9C43E64-69D5-48F9-9F51-CCB1CA2B86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88542" y="5243417"/>
            <a:ext cx="4648201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171450" lvl="0" indent="-171450">
              <a:lnSpc>
                <a:spcPct val="100000"/>
              </a:lnSpc>
            </a:pPr>
            <a:r>
              <a:rPr lang="en-US" dirty="0"/>
              <a:t>Contact Information</a:t>
            </a:r>
          </a:p>
        </p:txBody>
      </p:sp>
      <p:sp>
        <p:nvSpPr>
          <p:cNvPr id="11" name="Quote Name">
            <a:extLst>
              <a:ext uri="{FF2B5EF4-FFF2-40B4-BE49-F238E27FC236}">
                <a16:creationId xmlns:a16="http://schemas.microsoft.com/office/drawing/2014/main" id="{0199E950-41B2-4AD9-AE32-43BA7FB419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88542" y="4860369"/>
            <a:ext cx="4648201" cy="40011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r">
              <a:buNone/>
              <a:defRPr lang="en-US" sz="20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228600" lvl="0" indent="-228600">
              <a:lnSpc>
                <a:spcPct val="100000"/>
              </a:lnSpc>
            </a:pPr>
            <a:r>
              <a:rPr lang="en-US" dirty="0"/>
              <a:t>First Name Last</a:t>
            </a:r>
          </a:p>
        </p:txBody>
      </p:sp>
    </p:spTree>
    <p:extLst>
      <p:ext uri="{BB962C8B-B14F-4D97-AF65-F5344CB8AC3E}">
        <p14:creationId xmlns:p14="http://schemas.microsoft.com/office/powerpoint/2010/main" val="398703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LMN -  Pumpkin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6DB2-8C12-40A7-9E41-71FD2F09B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5257" y="365126"/>
            <a:ext cx="4635843" cy="1146160"/>
          </a:xfrm>
        </p:spPr>
        <p:txBody>
          <a:bodyPr anchor="t">
            <a:noAutofit/>
          </a:bodyPr>
          <a:lstStyle>
            <a:lvl1pPr>
              <a:defRPr lang="en-US" sz="7200" dirty="0"/>
            </a:lvl1pPr>
          </a:lstStyle>
          <a:p>
            <a:pPr marL="0" lvl="0"/>
            <a:r>
              <a:rPr lang="en-US" dirty="0"/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2215E7-A666-4C53-B6ED-44C6DA2ECF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5413B-0D9D-4D9A-923B-E13C582CD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9D3CCF-7FB2-4FEE-8553-89FB65313F9D}"/>
              </a:ext>
            </a:extLst>
          </p:cNvPr>
          <p:cNvCxnSpPr>
            <a:cxnSpLocks/>
          </p:cNvCxnSpPr>
          <p:nvPr userDrawn="1"/>
        </p:nvCxnSpPr>
        <p:spPr>
          <a:xfrm>
            <a:off x="355257" y="1479343"/>
            <a:ext cx="11417643" cy="31943"/>
          </a:xfrm>
          <a:prstGeom prst="line">
            <a:avLst/>
          </a:prstGeom>
          <a:ln w="12700" cap="rnd">
            <a:gradFill>
              <a:gsLst>
                <a:gs pos="63000">
                  <a:srgbClr val="FFB81C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ED8B00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73693C-9B3B-4A91-B883-2ED42AEC491D}"/>
              </a:ext>
            </a:extLst>
          </p:cNvPr>
          <p:cNvSpPr txBox="1"/>
          <p:nvPr userDrawn="1"/>
        </p:nvSpPr>
        <p:spPr>
          <a:xfrm>
            <a:off x="6096000" y="1089524"/>
            <a:ext cx="1082348" cy="230832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en-US"/>
            </a:defPPr>
            <a:lvl1pPr>
              <a:defRPr lang="en-US" sz="900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44FB4-3ED4-4891-B9EC-9B51A5FBE520}"/>
              </a:ext>
            </a:extLst>
          </p:cNvPr>
          <p:cNvCxnSpPr>
            <a:cxnSpLocks/>
          </p:cNvCxnSpPr>
          <p:nvPr userDrawn="1"/>
        </p:nvCxnSpPr>
        <p:spPr>
          <a:xfrm>
            <a:off x="355257" y="6144327"/>
            <a:ext cx="11417643" cy="31943"/>
          </a:xfrm>
          <a:prstGeom prst="line">
            <a:avLst/>
          </a:prstGeom>
          <a:ln w="12700" cap="rnd">
            <a:gradFill>
              <a:gsLst>
                <a:gs pos="63000">
                  <a:srgbClr val="FFB81C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ED8B00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59FEC43-4974-43A9-A5B7-6CB1269547F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62800" y="1944740"/>
            <a:ext cx="46101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2000" smtClean="0"/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8ACD978D-197C-40A4-B4EB-106FD73AC7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62800" y="2766542"/>
            <a:ext cx="46101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2000" smtClean="0"/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7482E526-57F7-4B2F-B740-D9CECBF12D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2800" y="3588344"/>
            <a:ext cx="46101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2000" smtClean="0"/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CCBF3143-B5A3-4BE4-892B-97F2062850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800" y="4410147"/>
            <a:ext cx="46101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2000" smtClean="0"/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goes here</a:t>
            </a:r>
          </a:p>
        </p:txBody>
      </p:sp>
      <p:pic>
        <p:nvPicPr>
          <p:cNvPr id="32" name="Google Shape;61;p12">
            <a:extLst>
              <a:ext uri="{FF2B5EF4-FFF2-40B4-BE49-F238E27FC236}">
                <a16:creationId xmlns:a16="http://schemas.microsoft.com/office/drawing/2014/main" id="{A60D3E83-702E-40BB-9B23-D8F83F7009A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-28674"/>
          <a:stretch/>
        </p:blipFill>
        <p:spPr>
          <a:xfrm>
            <a:off x="447675" y="6339701"/>
            <a:ext cx="1104684" cy="321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415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LMN -  Pumpkin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9B42-23BE-4563-9224-EBC114BDB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2749325"/>
            <a:ext cx="4635843" cy="117699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AFCE22-242C-45E3-BCA7-D8149C487D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7930" t="6829" r="12695" b="6854"/>
          <a:stretch/>
        </p:blipFill>
        <p:spPr>
          <a:xfrm>
            <a:off x="6172200" y="1868"/>
            <a:ext cx="6019800" cy="685613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2D0B6D-8281-472D-890D-E1A5B918715F}"/>
              </a:ext>
            </a:extLst>
          </p:cNvPr>
          <p:cNvCxnSpPr>
            <a:cxnSpLocks/>
          </p:cNvCxnSpPr>
          <p:nvPr userDrawn="1"/>
        </p:nvCxnSpPr>
        <p:spPr>
          <a:xfrm>
            <a:off x="342899" y="4328839"/>
            <a:ext cx="4648201" cy="10544"/>
          </a:xfrm>
          <a:prstGeom prst="line">
            <a:avLst/>
          </a:prstGeom>
          <a:ln w="50800" cap="rnd">
            <a:gradFill>
              <a:gsLst>
                <a:gs pos="63000">
                  <a:srgbClr val="FFB81C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ED8B00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oogle Shape;61;p12">
            <a:extLst>
              <a:ext uri="{FF2B5EF4-FFF2-40B4-BE49-F238E27FC236}">
                <a16:creationId xmlns:a16="http://schemas.microsoft.com/office/drawing/2014/main" id="{C5ADABCF-292A-4245-B676-05DA3691C751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-28674"/>
          <a:stretch/>
        </p:blipFill>
        <p:spPr>
          <a:xfrm>
            <a:off x="447675" y="6339701"/>
            <a:ext cx="1104684" cy="32159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93F27303-60EE-42E4-BF78-F3176C07E1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72200" y="342900"/>
            <a:ext cx="6019800" cy="61341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FontTx/>
              <a:buNone/>
              <a:defRPr lang="en-US" sz="54000" spc="-30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1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0F48D49-3BC4-4A07-B34B-8635DDB8F4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257" y="2280862"/>
            <a:ext cx="4648201" cy="2585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None/>
              <a:defRPr lang="en-US" sz="1200" spc="3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>
              <a:defRPr lang="en-US" sz="1800" smtClean="0">
                <a:latin typeface="+mn-lt"/>
                <a:cs typeface="+mn-cs"/>
              </a:defRPr>
            </a:lvl3pPr>
            <a:lvl4pPr>
              <a:defRPr lang="en-US" smtClean="0">
                <a:latin typeface="+mn-lt"/>
                <a:cs typeface="+mn-cs"/>
              </a:defRPr>
            </a:lvl4pPr>
            <a:lvl5pPr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HERE</a:t>
            </a:r>
          </a:p>
        </p:txBody>
      </p:sp>
    </p:spTree>
    <p:extLst>
      <p:ext uri="{BB962C8B-B14F-4D97-AF65-F5344CB8AC3E}">
        <p14:creationId xmlns:p14="http://schemas.microsoft.com/office/powerpoint/2010/main" val="332194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LMN -  Pumpkin Slid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4B77274-04EC-47FD-A67A-C867B38C85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829" b="6854"/>
          <a:stretch/>
        </p:blipFill>
        <p:spPr>
          <a:xfrm>
            <a:off x="0" y="1868"/>
            <a:ext cx="12192000" cy="6856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ECEB00-D9EF-4366-8E87-10DF1D83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702152"/>
            <a:ext cx="9296400" cy="2907947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F8CCC3-C44E-4ED6-9353-FD5E1393C4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6330D-E7F1-473A-BC30-24575A42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For Research Use Only.  Not for use in diagnostic procedures.</a:t>
            </a:r>
          </a:p>
          <a:p>
            <a:r>
              <a:rPr lang="en-US" dirty="0"/>
              <a:t>Confidential. Do not distribute.</a:t>
            </a:r>
          </a:p>
        </p:txBody>
      </p:sp>
      <p:pic>
        <p:nvPicPr>
          <p:cNvPr id="8" name="Google Shape;61;p12">
            <a:extLst>
              <a:ext uri="{FF2B5EF4-FFF2-40B4-BE49-F238E27FC236}">
                <a16:creationId xmlns:a16="http://schemas.microsoft.com/office/drawing/2014/main" id="{48D93CC8-1B58-4DFE-B4F9-8E441F8DB39F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b="-28674"/>
          <a:stretch/>
        </p:blipFill>
        <p:spPr>
          <a:xfrm>
            <a:off x="447675" y="6339701"/>
            <a:ext cx="1104684" cy="32159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8495C99A-1C16-446A-A919-8E1F018BD78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33500" y="5243417"/>
            <a:ext cx="5210656" cy="2769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171450" lvl="0" indent="-171450">
              <a:lnSpc>
                <a:spcPct val="100000"/>
              </a:lnSpc>
            </a:pPr>
            <a:r>
              <a:rPr lang="en-US" dirty="0"/>
              <a:t>Quote Source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2160189C-ED4B-41ED-AA01-3B9EC150EE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33500" y="4860369"/>
            <a:ext cx="5210656" cy="40011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lang="en-US" sz="20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228600" lvl="0" indent="-228600">
              <a:lnSpc>
                <a:spcPct val="100000"/>
              </a:lnSpc>
            </a:pPr>
            <a:r>
              <a:rPr lang="en-US" dirty="0"/>
              <a:t>First Name Last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A7A297-1B22-4912-81B4-1BF2745500DC}"/>
              </a:ext>
            </a:extLst>
          </p:cNvPr>
          <p:cNvCxnSpPr>
            <a:cxnSpLocks/>
          </p:cNvCxnSpPr>
          <p:nvPr userDrawn="1"/>
        </p:nvCxnSpPr>
        <p:spPr>
          <a:xfrm>
            <a:off x="869607" y="1446065"/>
            <a:ext cx="0" cy="435287"/>
          </a:xfrm>
          <a:prstGeom prst="line">
            <a:avLst/>
          </a:prstGeom>
          <a:ln w="41275" cap="rnd">
            <a:gradFill>
              <a:gsLst>
                <a:gs pos="0">
                  <a:schemeClr val="accent1">
                    <a:alpha val="0"/>
                    <a:lumMod val="10000"/>
                    <a:lumOff val="90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AD9031-0DEB-4A2E-86BD-4DFFEFD9A05F}"/>
              </a:ext>
            </a:extLst>
          </p:cNvPr>
          <p:cNvCxnSpPr>
            <a:cxnSpLocks/>
          </p:cNvCxnSpPr>
          <p:nvPr userDrawn="1"/>
        </p:nvCxnSpPr>
        <p:spPr>
          <a:xfrm>
            <a:off x="963391" y="1446065"/>
            <a:ext cx="0" cy="435287"/>
          </a:xfrm>
          <a:prstGeom prst="line">
            <a:avLst/>
          </a:prstGeom>
          <a:ln w="41275" cap="rnd">
            <a:gradFill>
              <a:gsLst>
                <a:gs pos="0">
                  <a:schemeClr val="accent1">
                    <a:alpha val="0"/>
                    <a:lumMod val="10000"/>
                    <a:lumOff val="90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41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Ba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C95FEBD-6ACB-4A1C-A12F-8A6B1FE4D7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800" smtClean="0">
                <a:latin typeface="+mn-lt"/>
                <a:cs typeface="+mn-cs"/>
              </a:defRPr>
            </a:lvl2pPr>
            <a:lvl3pPr>
              <a:defRPr lang="en-US" sz="1800" smtClean="0">
                <a:latin typeface="+mn-lt"/>
                <a:cs typeface="+mn-cs"/>
              </a:defRPr>
            </a:lvl3pPr>
            <a:lvl4pPr>
              <a:defRPr lang="en-US" smtClean="0">
                <a:latin typeface="+mn-lt"/>
                <a:cs typeface="+mn-cs"/>
              </a:defRPr>
            </a:lvl4pPr>
            <a:lvl5pPr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09158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839502F-0658-4423-8AAD-73BEB7747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5257" y="2190492"/>
            <a:ext cx="5156541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2A4FD9-C282-49B4-BF32-F8AE686677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4559" y="2190492"/>
            <a:ext cx="5156541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E883343-C6AA-474B-93EB-35A3CC40F3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257" y="3240685"/>
            <a:ext cx="5156541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99E0F587-53D3-41EE-8F56-232D4D69F3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4559" y="3240685"/>
            <a:ext cx="5156541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F2278D5-5C58-4C4D-9B79-E2ADA09563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800" smtClean="0">
                <a:latin typeface="+mn-lt"/>
                <a:cs typeface="+mn-cs"/>
              </a:defRPr>
            </a:lvl2pPr>
            <a:lvl3pPr>
              <a:defRPr lang="en-US" sz="1800" smtClean="0">
                <a:latin typeface="+mn-lt"/>
                <a:cs typeface="+mn-cs"/>
              </a:defRPr>
            </a:lvl3pPr>
            <a:lvl4pPr>
              <a:defRPr lang="en-US" smtClean="0">
                <a:latin typeface="+mn-lt"/>
                <a:cs typeface="+mn-cs"/>
              </a:defRPr>
            </a:lvl4pPr>
            <a:lvl5pPr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0914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839502F-0658-4423-8AAD-73BEB7747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5257" y="2190492"/>
            <a:ext cx="3645241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C624063-4AC1-43CF-BA77-C067239B3D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41459" y="2190492"/>
            <a:ext cx="3645241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2A4FD9-C282-49B4-BF32-F8AE686677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15300" y="2190492"/>
            <a:ext cx="3645241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E883343-C6AA-474B-93EB-35A3CC40F3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257" y="3240685"/>
            <a:ext cx="3645241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 marL="685800" indent="-228600"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-228600">
              <a:defRPr sz="1200"/>
            </a:lvl3pPr>
            <a:lvl4pPr marL="685800" indent="-228600">
              <a:defRPr sz="1200"/>
            </a:lvl4pPr>
            <a:lvl5pPr marL="685800" indent="-228600"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CEFB29CF-CDA5-405B-9261-6A95353FB4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41459" y="3240685"/>
            <a:ext cx="3645241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 marL="685800" indent="-228600"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-228600">
              <a:defRPr sz="1200"/>
            </a:lvl3pPr>
            <a:lvl4pPr marL="685800" indent="-228600">
              <a:defRPr sz="1200"/>
            </a:lvl4pPr>
            <a:lvl5pPr marL="685800" indent="-228600"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99E0F587-53D3-41EE-8F56-232D4D69F3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5300" y="3240685"/>
            <a:ext cx="3645241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 marL="685800" indent="-228600"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-228600">
              <a:defRPr sz="1200"/>
            </a:lvl3pPr>
            <a:lvl4pPr marL="685800" indent="-228600">
              <a:defRPr sz="1200"/>
            </a:lvl4pPr>
            <a:lvl5pPr marL="685800" indent="-228600"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58EA255-E27B-49ED-823A-6E5D544864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800" smtClean="0">
                <a:latin typeface="+mn-lt"/>
                <a:cs typeface="+mn-cs"/>
              </a:defRPr>
            </a:lvl2pPr>
            <a:lvl3pPr>
              <a:defRPr lang="en-US" sz="1800" smtClean="0">
                <a:latin typeface="+mn-lt"/>
                <a:cs typeface="+mn-cs"/>
              </a:defRPr>
            </a:lvl3pPr>
            <a:lvl4pPr>
              <a:defRPr lang="en-US" smtClean="0">
                <a:latin typeface="+mn-lt"/>
                <a:cs typeface="+mn-cs"/>
              </a:defRPr>
            </a:lvl4pPr>
            <a:lvl5pPr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0843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61;p12">
            <a:extLst>
              <a:ext uri="{FF2B5EF4-FFF2-40B4-BE49-F238E27FC236}">
                <a16:creationId xmlns:a16="http://schemas.microsoft.com/office/drawing/2014/main" id="{08087B7E-9D2C-4D93-B5FE-B9B523EBEF4C}"/>
              </a:ext>
            </a:extLst>
          </p:cNvPr>
          <p:cNvPicPr preferRelativeResize="0"/>
          <p:nvPr userDrawn="1"/>
        </p:nvPicPr>
        <p:blipFill rotWithShape="1">
          <a:blip r:embed="rId36">
            <a:alphaModFix/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-28674"/>
          <a:stretch/>
        </p:blipFill>
        <p:spPr>
          <a:xfrm>
            <a:off x="447675" y="6339701"/>
            <a:ext cx="1104684" cy="32159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lide Number Placeholder 26">
            <a:extLst>
              <a:ext uri="{FF2B5EF4-FFF2-40B4-BE49-F238E27FC236}">
                <a16:creationId xmlns:a16="http://schemas.microsoft.com/office/drawing/2014/main" id="{2589C7DB-7542-40E1-B0B9-C911FD75F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lang="en-US" sz="10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94DAC62-DFCC-2344-9D9C-E6732834CD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4C170-2AF0-4AD6-94D0-00B730F9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681731"/>
            <a:ext cx="11417643" cy="109728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85D4D8-C505-49A4-9DE1-FF416D0BE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00500" y="62746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CB6163D-623D-4236-ABB3-CA01FF2039E2}"/>
              </a:ext>
            </a:extLst>
          </p:cNvPr>
          <p:cNvCxnSpPr>
            <a:cxnSpLocks/>
          </p:cNvCxnSpPr>
          <p:nvPr userDrawn="1"/>
        </p:nvCxnSpPr>
        <p:spPr>
          <a:xfrm>
            <a:off x="355257" y="6144327"/>
            <a:ext cx="11417643" cy="31943"/>
          </a:xfrm>
          <a:prstGeom prst="line">
            <a:avLst/>
          </a:prstGeom>
          <a:ln w="12700" cap="rnd">
            <a:gradFill>
              <a:gsLst>
                <a:gs pos="63000">
                  <a:srgbClr val="FFB81C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ED8B00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6A954A-0759-4965-A4A5-A52F66A77DFA}"/>
              </a:ext>
            </a:extLst>
          </p:cNvPr>
          <p:cNvCxnSpPr>
            <a:cxnSpLocks/>
          </p:cNvCxnSpPr>
          <p:nvPr userDrawn="1"/>
        </p:nvCxnSpPr>
        <p:spPr>
          <a:xfrm>
            <a:off x="325535" y="519319"/>
            <a:ext cx="11417643" cy="31943"/>
          </a:xfrm>
          <a:prstGeom prst="line">
            <a:avLst/>
          </a:prstGeom>
          <a:ln w="12700" cap="rnd">
            <a:gradFill>
              <a:gsLst>
                <a:gs pos="63000">
                  <a:srgbClr val="FFB81C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ED8B00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88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0" r:id="rId2"/>
    <p:sldLayoutId id="2147483660" r:id="rId3"/>
    <p:sldLayoutId id="2147483672" r:id="rId4"/>
    <p:sldLayoutId id="2147483668" r:id="rId5"/>
    <p:sldLayoutId id="2147483752" r:id="rId6"/>
    <p:sldLayoutId id="2147483676" r:id="rId7"/>
    <p:sldLayoutId id="2147483711" r:id="rId8"/>
    <p:sldLayoutId id="2147483680" r:id="rId9"/>
    <p:sldLayoutId id="2147483681" r:id="rId10"/>
    <p:sldLayoutId id="2147483691" r:id="rId11"/>
    <p:sldLayoutId id="2147483692" r:id="rId12"/>
    <p:sldLayoutId id="2147483693" r:id="rId13"/>
    <p:sldLayoutId id="2147483713" r:id="rId14"/>
    <p:sldLayoutId id="2147483704" r:id="rId15"/>
    <p:sldLayoutId id="2147483703" r:id="rId16"/>
    <p:sldLayoutId id="2147483708" r:id="rId17"/>
    <p:sldLayoutId id="2147483705" r:id="rId18"/>
    <p:sldLayoutId id="2147483706" r:id="rId19"/>
    <p:sldLayoutId id="2147483709" r:id="rId20"/>
    <p:sldLayoutId id="2147483710" r:id="rId21"/>
    <p:sldLayoutId id="2147483707" r:id="rId22"/>
    <p:sldLayoutId id="2147483712" r:id="rId23"/>
    <p:sldLayoutId id="2147483714" r:id="rId24"/>
    <p:sldLayoutId id="2147483764" r:id="rId25"/>
    <p:sldLayoutId id="2147483766" r:id="rId26"/>
    <p:sldLayoutId id="2147483767" r:id="rId27"/>
    <p:sldLayoutId id="2147483768" r:id="rId28"/>
    <p:sldLayoutId id="2147483769" r:id="rId29"/>
    <p:sldLayoutId id="2147483770" r:id="rId30"/>
    <p:sldLayoutId id="2147483771" r:id="rId31"/>
    <p:sldLayoutId id="2147483772" r:id="rId32"/>
    <p:sldLayoutId id="2147483773" r:id="rId33"/>
    <p:sldLayoutId id="2147483774" r:id="rId3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kern="1200" spc="-50" baseline="0" dirty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" userDrawn="1">
          <p15:clr>
            <a:srgbClr val="F26B43"/>
          </p15:clr>
        </p15:guide>
        <p15:guide id="2" pos="216" userDrawn="1">
          <p15:clr>
            <a:srgbClr val="F26B43"/>
          </p15:clr>
        </p15:guide>
        <p15:guide id="3" pos="696" userDrawn="1">
          <p15:clr>
            <a:srgbClr val="F26B43"/>
          </p15:clr>
        </p15:guide>
        <p15:guide id="4" pos="840" userDrawn="1">
          <p15:clr>
            <a:srgbClr val="F26B43"/>
          </p15:clr>
        </p15:guide>
        <p15:guide id="5" orient="horz" pos="4080" userDrawn="1">
          <p15:clr>
            <a:srgbClr val="F26B43"/>
          </p15:clr>
        </p15:guide>
        <p15:guide id="6" pos="1296" userDrawn="1">
          <p15:clr>
            <a:srgbClr val="F26B43"/>
          </p15:clr>
        </p15:guide>
        <p15:guide id="7" pos="1440" userDrawn="1">
          <p15:clr>
            <a:srgbClr val="F26B43"/>
          </p15:clr>
        </p15:guide>
        <p15:guide id="8" pos="1920" userDrawn="1">
          <p15:clr>
            <a:srgbClr val="F26B43"/>
          </p15:clr>
        </p15:guide>
        <p15:guide id="9" pos="2064" userDrawn="1">
          <p15:clr>
            <a:srgbClr val="F26B43"/>
          </p15:clr>
        </p15:guide>
        <p15:guide id="10" pos="2520" userDrawn="1">
          <p15:clr>
            <a:srgbClr val="F26B43"/>
          </p15:clr>
        </p15:guide>
        <p15:guide id="11" pos="2664" userDrawn="1">
          <p15:clr>
            <a:srgbClr val="F26B43"/>
          </p15:clr>
        </p15:guide>
        <p15:guide id="12" pos="3144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44" userDrawn="1">
          <p15:clr>
            <a:srgbClr val="F26B43"/>
          </p15:clr>
        </p15:guide>
        <p15:guide id="15" pos="3888" userDrawn="1">
          <p15:clr>
            <a:srgbClr val="F26B43"/>
          </p15:clr>
        </p15:guide>
        <p15:guide id="16" pos="4368" userDrawn="1">
          <p15:clr>
            <a:srgbClr val="F26B43"/>
          </p15:clr>
        </p15:guide>
        <p15:guide id="17" pos="4512" userDrawn="1">
          <p15:clr>
            <a:srgbClr val="F26B43"/>
          </p15:clr>
        </p15:guide>
        <p15:guide id="18" pos="4968" userDrawn="1">
          <p15:clr>
            <a:srgbClr val="F26B43"/>
          </p15:clr>
        </p15:guide>
        <p15:guide id="19" pos="5112" userDrawn="1">
          <p15:clr>
            <a:srgbClr val="F26B43"/>
          </p15:clr>
        </p15:guide>
        <p15:guide id="20" pos="5592" userDrawn="1">
          <p15:clr>
            <a:srgbClr val="F26B43"/>
          </p15:clr>
        </p15:guide>
        <p15:guide id="21" pos="5736" userDrawn="1">
          <p15:clr>
            <a:srgbClr val="F26B43"/>
          </p15:clr>
        </p15:guide>
        <p15:guide id="22" pos="6192" userDrawn="1">
          <p15:clr>
            <a:srgbClr val="F26B43"/>
          </p15:clr>
        </p15:guide>
        <p15:guide id="23" pos="6336" userDrawn="1">
          <p15:clr>
            <a:srgbClr val="F26B43"/>
          </p15:clr>
        </p15:guide>
        <p15:guide id="24" pos="6816" userDrawn="1">
          <p15:clr>
            <a:srgbClr val="F26B43"/>
          </p15:clr>
        </p15:guide>
        <p15:guide id="25" pos="6960" userDrawn="1">
          <p15:clr>
            <a:srgbClr val="F26B43"/>
          </p15:clr>
        </p15:guide>
        <p15:guide id="26" pos="74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45DF1B38-D29B-4055-8408-E9B0F95FE7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079347" y="6252540"/>
            <a:ext cx="3640318" cy="230832"/>
          </a:xfrm>
        </p:spPr>
        <p:txBody>
          <a:bodyPr/>
          <a:lstStyle/>
          <a:p>
            <a:r>
              <a:rPr lang="en-US"/>
              <a:t>For Research Use Only.  Not for use in diagnostic procedures. Confidential. Do not distribute.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E0612C9-F0CC-41DB-BDE0-0731C65524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5257" y="5175682"/>
            <a:ext cx="5210656" cy="276999"/>
          </a:xfrm>
        </p:spPr>
        <p:txBody>
          <a:bodyPr/>
          <a:lstStyle/>
          <a:p>
            <a:r>
              <a:rPr lang="fr-FR" dirty="0"/>
              <a:t>E</a:t>
            </a:r>
            <a:r>
              <a:rPr lang="en-US" dirty="0" err="1"/>
              <a:t>xecutive</a:t>
            </a:r>
            <a:r>
              <a:rPr lang="en-US" dirty="0"/>
              <a:t> TAM, Belgium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5E6AA2-6B27-4208-881C-04669F11BC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600" y="4806950"/>
            <a:ext cx="5210175" cy="394210"/>
          </a:xfrm>
        </p:spPr>
        <p:txBody>
          <a:bodyPr/>
          <a:lstStyle/>
          <a:p>
            <a:r>
              <a:rPr lang="en-US" dirty="0"/>
              <a:t>Peter Van Hauwe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5AACAD0-A67C-4CDA-A1E8-EE9023B8E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927551"/>
            <a:ext cx="5364408" cy="2720710"/>
          </a:xfrm>
        </p:spPr>
        <p:txBody>
          <a:bodyPr/>
          <a:lstStyle/>
          <a:p>
            <a:r>
              <a:rPr lang="en-US" dirty="0" err="1"/>
              <a:t>BeSolveRD</a:t>
            </a:r>
            <a:br>
              <a:rPr lang="en-US" dirty="0"/>
            </a:br>
            <a:r>
              <a:rPr lang="en-US" sz="2000" dirty="0"/>
              <a:t>Solving the unsolved rare diseases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E9D5A43-0780-4CB7-B19B-4C7B49686C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B2CC7C-9C64-4D9D-8ABA-EE9D9A39A0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5257" y="195577"/>
            <a:ext cx="1930743" cy="24320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33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34BF8-7AB2-433F-9AD2-2D224F74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0500" y="6274603"/>
            <a:ext cx="4114800" cy="365125"/>
          </a:xfrm>
        </p:spPr>
        <p:txBody>
          <a:bodyPr/>
          <a:lstStyle/>
          <a:p>
            <a:r>
              <a:rPr lang="en-US"/>
              <a:t>For Research Use Only.  Not for use in diagnostic procedures. Confidential. Do not distribute.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32E062-64DA-4AEE-AB2C-750D3FD49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594715"/>
            <a:ext cx="11417643" cy="1097280"/>
          </a:xfrm>
        </p:spPr>
        <p:txBody>
          <a:bodyPr/>
          <a:lstStyle/>
          <a:p>
            <a:r>
              <a:rPr lang="en-US" dirty="0"/>
              <a:t>Build your dream team</a:t>
            </a:r>
            <a:br>
              <a:rPr lang="en-US" dirty="0"/>
            </a:b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86FA8D-7626-4E15-B718-6A257B896A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10</a:t>
            </a:fld>
            <a:endParaRPr lang="en-US" dirty="0"/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3AFEEDC1-A873-4724-9B2C-AA7EA4AF72A4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138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34BF8-7AB2-433F-9AD2-2D224F74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0500" y="6274603"/>
            <a:ext cx="4114800" cy="365125"/>
          </a:xfrm>
        </p:spPr>
        <p:txBody>
          <a:bodyPr/>
          <a:lstStyle/>
          <a:p>
            <a:r>
              <a:rPr lang="en-US"/>
              <a:t>For Research Use Only.  Not for use in diagnostic procedures. Confidential. Do not distribute.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32E062-64DA-4AEE-AB2C-750D3FD49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585661"/>
            <a:ext cx="11417643" cy="1097280"/>
          </a:xfrm>
        </p:spPr>
        <p:txBody>
          <a:bodyPr/>
          <a:lstStyle/>
          <a:p>
            <a:r>
              <a:rPr lang="en-US" dirty="0"/>
              <a:t>Build your dream team</a:t>
            </a:r>
            <a:br>
              <a:rPr lang="en-US" dirty="0"/>
            </a:b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86FA8D-7626-4E15-B718-6A257B896A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11</a:t>
            </a:fld>
            <a:endParaRPr lang="en-US" dirty="0"/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3AFEEDC1-A873-4724-9B2C-AA7EA4AF72A4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1726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4D8BD-9244-447C-A421-753D173EA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Not for use in diagnostic procedures. Confidential. Do not distribute.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DA0B6A-C496-4EAA-BC84-0306528F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2F8202-15FB-4095-9823-13B0CD9E43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08.06.2021|  pvanhauwe@illumina.com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8B10D9-A4B2-40CE-B980-7030BB0611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88542" y="4832733"/>
            <a:ext cx="4648201" cy="427746"/>
          </a:xfrm>
        </p:spPr>
        <p:txBody>
          <a:bodyPr/>
          <a:lstStyle/>
          <a:p>
            <a:r>
              <a:rPr lang="en-US" dirty="0"/>
              <a:t>Peter Van Hauwe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2F7F0C-0AE5-4E89-B849-DAB38CF94C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4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9D563E-4321-4E7D-8E73-4FDE5D91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5E89BF-3BFC-459E-98F0-0C1768D008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4DAC62-DFCC-2344-9D9C-E6732834CDA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48C2E9-1044-4AB0-8A29-655B499EA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 Research Use Only.  Not for use in diagnostic procedures.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Confidential. Do not distribute.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7B7A652-82ED-479C-97B3-8D356E95A0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BBFE4C-B328-4E95-A56D-FD432FF0C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38" y="1233181"/>
            <a:ext cx="4246751" cy="47836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D9EA26-04D0-4D99-B69E-0E19E0156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657" y="520921"/>
            <a:ext cx="5004485" cy="56248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42069F-B085-48EE-860D-9FF021F97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520921"/>
            <a:ext cx="5511312" cy="563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4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AF33-CD53-417E-A3F4-35164E8C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C52B4-EA43-458D-9C18-308C4724DA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62800" y="1915533"/>
            <a:ext cx="4610100" cy="427746"/>
          </a:xfrm>
        </p:spPr>
        <p:txBody>
          <a:bodyPr/>
          <a:lstStyle/>
          <a:p>
            <a:r>
              <a:rPr lang="en-US" dirty="0"/>
              <a:t>Diagnostic genetic landscape Belgium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732F2-87D1-462D-853E-0E48E6570F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62800" y="2737335"/>
            <a:ext cx="4610100" cy="427746"/>
          </a:xfrm>
        </p:spPr>
        <p:txBody>
          <a:bodyPr/>
          <a:lstStyle/>
          <a:p>
            <a:r>
              <a:rPr lang="en-US" dirty="0" err="1"/>
              <a:t>BeSolveRD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8E4F1-D458-4A96-B3FA-07777AC8F6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62800" y="3559137"/>
            <a:ext cx="4610100" cy="427746"/>
          </a:xfrm>
        </p:spPr>
        <p:txBody>
          <a:bodyPr/>
          <a:lstStyle/>
          <a:p>
            <a:r>
              <a:rPr lang="en-US" dirty="0"/>
              <a:t>What will we get in return?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8A7506E-6A4E-4DC5-916C-BBDEC5C87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For Research Use Only.  Not for use in diagnostic procedures. Confidential. Do not distribute.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2A46398-BD0D-4F7C-871F-1E93FFC18BCE}"/>
              </a:ext>
            </a:extLst>
          </p:cNvPr>
          <p:cNvGrpSpPr/>
          <p:nvPr/>
        </p:nvGrpSpPr>
        <p:grpSpPr>
          <a:xfrm>
            <a:off x="6222539" y="1798746"/>
            <a:ext cx="661320" cy="661320"/>
            <a:chOff x="6222539" y="1798746"/>
            <a:chExt cx="661320" cy="66132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A5E219C-962C-4014-9CD1-59D540E8D6A2}"/>
                </a:ext>
              </a:extLst>
            </p:cNvPr>
            <p:cNvSpPr/>
            <p:nvPr userDrawn="1"/>
          </p:nvSpPr>
          <p:spPr>
            <a:xfrm rot="18900000">
              <a:off x="6222539" y="1798746"/>
              <a:ext cx="661320" cy="661320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CAFF70D-238E-4046-BBFE-9F7B29F42F0A}"/>
                </a:ext>
              </a:extLst>
            </p:cNvPr>
            <p:cNvSpPr txBox="1"/>
            <p:nvPr userDrawn="1"/>
          </p:nvSpPr>
          <p:spPr>
            <a:xfrm>
              <a:off x="6404267" y="19476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590E3D-D43D-4F2B-BCA4-FA618CD70B09}"/>
              </a:ext>
            </a:extLst>
          </p:cNvPr>
          <p:cNvGrpSpPr/>
          <p:nvPr/>
        </p:nvGrpSpPr>
        <p:grpSpPr>
          <a:xfrm>
            <a:off x="6222539" y="2620548"/>
            <a:ext cx="661320" cy="661320"/>
            <a:chOff x="6222539" y="2620548"/>
            <a:chExt cx="661320" cy="66132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2FD81CC-1A5F-455F-B37B-3EF0EBF04735}"/>
                </a:ext>
              </a:extLst>
            </p:cNvPr>
            <p:cNvSpPr/>
            <p:nvPr userDrawn="1"/>
          </p:nvSpPr>
          <p:spPr>
            <a:xfrm rot="18900000">
              <a:off x="6222539" y="2620548"/>
              <a:ext cx="661320" cy="661320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FA05F8-F570-42F8-9B2B-EC25BD1ABEE1}"/>
                </a:ext>
              </a:extLst>
            </p:cNvPr>
            <p:cNvSpPr txBox="1"/>
            <p:nvPr userDrawn="1"/>
          </p:nvSpPr>
          <p:spPr>
            <a:xfrm>
              <a:off x="6404267" y="275785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77F3AD-A4A6-435F-A195-9C43BECE0BF5}"/>
              </a:ext>
            </a:extLst>
          </p:cNvPr>
          <p:cNvGrpSpPr/>
          <p:nvPr/>
        </p:nvGrpSpPr>
        <p:grpSpPr>
          <a:xfrm>
            <a:off x="6222539" y="3442350"/>
            <a:ext cx="661320" cy="661320"/>
            <a:chOff x="6222539" y="3442350"/>
            <a:chExt cx="661320" cy="66132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EE7A7A3-8427-4166-AECB-E9B3E01DE049}"/>
                </a:ext>
              </a:extLst>
            </p:cNvPr>
            <p:cNvSpPr/>
            <p:nvPr userDrawn="1"/>
          </p:nvSpPr>
          <p:spPr>
            <a:xfrm rot="18900000">
              <a:off x="6222539" y="3442350"/>
              <a:ext cx="661320" cy="661320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99B79B-3E33-47C1-9203-E42E1E6DC9B5}"/>
                </a:ext>
              </a:extLst>
            </p:cNvPr>
            <p:cNvSpPr txBox="1"/>
            <p:nvPr userDrawn="1"/>
          </p:nvSpPr>
          <p:spPr>
            <a:xfrm>
              <a:off x="6404267" y="35912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FDC5-AC21-4934-9B55-4809A6B448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3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BB658E-AFC0-450C-8430-346FE28B404C}"/>
              </a:ext>
            </a:extLst>
          </p:cNvPr>
          <p:cNvGrpSpPr/>
          <p:nvPr/>
        </p:nvGrpSpPr>
        <p:grpSpPr>
          <a:xfrm>
            <a:off x="6237975" y="4238065"/>
            <a:ext cx="661320" cy="661320"/>
            <a:chOff x="6222539" y="3442350"/>
            <a:chExt cx="661320" cy="66132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94FCA05-0FB4-4614-BF59-F8CE2469DEB6}"/>
                </a:ext>
              </a:extLst>
            </p:cNvPr>
            <p:cNvSpPr/>
            <p:nvPr userDrawn="1"/>
          </p:nvSpPr>
          <p:spPr>
            <a:xfrm rot="18900000">
              <a:off x="6222539" y="3442350"/>
              <a:ext cx="661320" cy="661320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CF45602-FDFC-4977-90DF-E3C7EC30F2F3}"/>
                </a:ext>
              </a:extLst>
            </p:cNvPr>
            <p:cNvSpPr txBox="1"/>
            <p:nvPr userDrawn="1"/>
          </p:nvSpPr>
          <p:spPr>
            <a:xfrm>
              <a:off x="6404267" y="35912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9C99117-A4DE-49E3-A56C-F35CF5163250}"/>
              </a:ext>
            </a:extLst>
          </p:cNvPr>
          <p:cNvSpPr txBox="1">
            <a:spLocks/>
          </p:cNvSpPr>
          <p:nvPr/>
        </p:nvSpPr>
        <p:spPr>
          <a:xfrm>
            <a:off x="7162800" y="4326364"/>
            <a:ext cx="4610100" cy="42774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spc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Courier New" panose="02070309020205020404" pitchFamily="49" charset="0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Key learnings</a:t>
            </a:r>
          </a:p>
        </p:txBody>
      </p:sp>
    </p:spTree>
    <p:extLst>
      <p:ext uri="{BB962C8B-B14F-4D97-AF65-F5344CB8AC3E}">
        <p14:creationId xmlns:p14="http://schemas.microsoft.com/office/powerpoint/2010/main" val="110016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19908F-7C90-452A-94FB-ED206FF873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</p:spPr>
        <p:txBody>
          <a:bodyPr/>
          <a:lstStyle/>
          <a:p>
            <a:fld id="{994DAC62-DFCC-2344-9D9C-E6732834CDA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3D3117F-E924-4FEC-B892-F4721B90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0500" y="6274603"/>
            <a:ext cx="4114800" cy="365125"/>
          </a:xfrm>
        </p:spPr>
        <p:txBody>
          <a:bodyPr/>
          <a:lstStyle/>
          <a:p>
            <a:r>
              <a:rPr lang="en-US"/>
              <a:t>For Research Use Only.  Not for use in diagnostic procedures. Confidential. Do not distribute.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398E20D-1BD6-4D2B-B31A-AD739BDB92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15300" y="2878993"/>
            <a:ext cx="3645241" cy="30646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/>
              <a:t>SoC: WES + array</a:t>
            </a:r>
          </a:p>
          <a:p>
            <a:r>
              <a:rPr lang="en-US" sz="1400" dirty="0"/>
              <a:t>Incidence: 4%</a:t>
            </a:r>
          </a:p>
          <a:p>
            <a:r>
              <a:rPr lang="en-US" sz="1400" dirty="0"/>
              <a:t>Average time for diagnosis: 4 years</a:t>
            </a:r>
          </a:p>
          <a:p>
            <a:r>
              <a:rPr lang="en-US" sz="1400" dirty="0"/>
              <a:t>Average TAT sample to result is 8 – 12 months</a:t>
            </a:r>
          </a:p>
          <a:p>
            <a:r>
              <a:rPr lang="en-US" sz="1400" dirty="0"/>
              <a:t>Around 20.000 WES/year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DC8AF2-4447-4BC5-A67D-0FC2A4D5D2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15300" y="1828800"/>
            <a:ext cx="3645241" cy="818372"/>
          </a:xfrm>
        </p:spPr>
        <p:txBody>
          <a:bodyPr/>
          <a:lstStyle/>
          <a:p>
            <a:r>
              <a:rPr lang="en-US" dirty="0"/>
              <a:t>RUGD testing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564279D-F786-4A0F-9A60-B3BFE0B1AC2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41459" y="2878993"/>
            <a:ext cx="3645241" cy="30646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sz="1400" dirty="0"/>
              <a:t>All </a:t>
            </a:r>
            <a:r>
              <a:rPr lang="fr-FR" sz="1400" dirty="0" err="1"/>
              <a:t>labs</a:t>
            </a:r>
            <a:r>
              <a:rPr lang="fr-FR" sz="1400" dirty="0"/>
              <a:t> are ISO15189 </a:t>
            </a:r>
            <a:r>
              <a:rPr lang="fr-FR" sz="1400" dirty="0" err="1"/>
              <a:t>accredited</a:t>
            </a:r>
            <a:endParaRPr lang="fr-FR" sz="1400" dirty="0"/>
          </a:p>
          <a:p>
            <a:r>
              <a:rPr lang="fr-FR" sz="1400" dirty="0" err="1"/>
              <a:t>Reimbursement</a:t>
            </a:r>
            <a:r>
              <a:rPr lang="fr-FR" sz="1400" dirty="0"/>
              <a:t> </a:t>
            </a:r>
            <a:r>
              <a:rPr lang="fr-FR" sz="1400" dirty="0" err="1"/>
              <a:t>levels</a:t>
            </a:r>
            <a:r>
              <a:rPr lang="fr-FR" sz="1400" dirty="0"/>
              <a:t> </a:t>
            </a:r>
            <a:r>
              <a:rPr lang="fr-FR" sz="1400" dirty="0" err="1"/>
              <a:t>according</a:t>
            </a:r>
            <a:r>
              <a:rPr lang="fr-FR" sz="1400" dirty="0"/>
              <a:t> to </a:t>
            </a:r>
            <a:r>
              <a:rPr lang="fr-FR" sz="1400" dirty="0" err="1"/>
              <a:t>complexity</a:t>
            </a:r>
            <a:r>
              <a:rPr lang="fr-FR" sz="1400" dirty="0"/>
              <a:t> of test</a:t>
            </a:r>
          </a:p>
          <a:p>
            <a:pPr lvl="1"/>
            <a:r>
              <a:rPr lang="fr-FR" sz="1400" dirty="0" err="1"/>
              <a:t>Level</a:t>
            </a:r>
            <a:r>
              <a:rPr lang="fr-FR" sz="1400" dirty="0"/>
              <a:t> 3 (</a:t>
            </a:r>
            <a:r>
              <a:rPr lang="fr-FR" sz="1400" dirty="0" err="1"/>
              <a:t>eg</a:t>
            </a:r>
            <a:r>
              <a:rPr lang="fr-FR" sz="1400" dirty="0"/>
              <a:t> WES): 1.407 euro</a:t>
            </a:r>
          </a:p>
          <a:p>
            <a:pPr lvl="1"/>
            <a:r>
              <a:rPr lang="fr-FR" sz="1400" dirty="0" err="1"/>
              <a:t>Level</a:t>
            </a:r>
            <a:r>
              <a:rPr lang="fr-FR" sz="1400" dirty="0"/>
              <a:t> 2 (</a:t>
            </a:r>
            <a:r>
              <a:rPr lang="fr-FR" sz="1400" dirty="0" err="1"/>
              <a:t>eg</a:t>
            </a:r>
            <a:r>
              <a:rPr lang="fr-FR" sz="1400" dirty="0"/>
              <a:t> </a:t>
            </a:r>
            <a:r>
              <a:rPr lang="fr-FR" sz="1400" dirty="0" err="1"/>
              <a:t>arrays</a:t>
            </a:r>
            <a:r>
              <a:rPr lang="fr-FR" sz="1400" dirty="0"/>
              <a:t>):   570 euro</a:t>
            </a:r>
          </a:p>
          <a:p>
            <a:r>
              <a:rPr lang="fr-FR" sz="1400" dirty="0" err="1"/>
              <a:t>Only</a:t>
            </a:r>
            <a:r>
              <a:rPr lang="fr-FR" sz="1400" dirty="0"/>
              <a:t> </a:t>
            </a:r>
            <a:r>
              <a:rPr lang="fr-FR" sz="1400" dirty="0" err="1"/>
              <a:t>analysis</a:t>
            </a:r>
            <a:r>
              <a:rPr lang="fr-FR" sz="1400" dirty="0"/>
              <a:t> of index patient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reimbursed</a:t>
            </a:r>
            <a:endParaRPr lang="fr-FR" sz="1400" dirty="0"/>
          </a:p>
          <a:p>
            <a:r>
              <a:rPr lang="en-US" sz="1400" dirty="0"/>
              <a:t>Fixed envelope of €42,65 M per year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AFF0E2-BBAA-4399-A7FA-8B8126876C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41459" y="1828800"/>
            <a:ext cx="3645241" cy="818372"/>
          </a:xfrm>
        </p:spPr>
        <p:txBody>
          <a:bodyPr/>
          <a:lstStyle/>
          <a:p>
            <a:r>
              <a:rPr lang="en-US" dirty="0"/>
              <a:t>How they are funded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C3F0B0-779A-4C97-ABFF-5F838B22FA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5257" y="2878993"/>
            <a:ext cx="3645241" cy="30646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/>
              <a:t>8 medical genetic centers</a:t>
            </a:r>
          </a:p>
          <a:p>
            <a:r>
              <a:rPr lang="en-US" sz="1400" dirty="0"/>
              <a:t>All linked to university hospital and university</a:t>
            </a:r>
          </a:p>
          <a:p>
            <a:r>
              <a:rPr lang="en-US" sz="1400" dirty="0"/>
              <a:t>Use a central sequencing facility</a:t>
            </a:r>
          </a:p>
          <a:p>
            <a:r>
              <a:rPr lang="en-US" sz="1400" dirty="0"/>
              <a:t>5/8 centers have a </a:t>
            </a:r>
            <a:r>
              <a:rPr lang="en-US" sz="1400" dirty="0" err="1"/>
              <a:t>Novaseq</a:t>
            </a:r>
            <a:endParaRPr lang="en-US" sz="1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2BCC8D-6C59-4089-8AC0-B798DE2600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5257" y="1828800"/>
            <a:ext cx="3645241" cy="818372"/>
          </a:xfrm>
        </p:spPr>
        <p:txBody>
          <a:bodyPr/>
          <a:lstStyle/>
          <a:p>
            <a:r>
              <a:rPr lang="en-US" dirty="0"/>
              <a:t>How they are organized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9391E9F-0B6A-4C86-8583-FBDD8BAA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615610"/>
            <a:ext cx="11417643" cy="1097280"/>
          </a:xfrm>
        </p:spPr>
        <p:txBody>
          <a:bodyPr/>
          <a:lstStyle/>
          <a:p>
            <a:r>
              <a:rPr lang="en-US" dirty="0"/>
              <a:t>Genetic diagnostic landscape Belgium</a:t>
            </a:r>
          </a:p>
        </p:txBody>
      </p:sp>
    </p:spTree>
    <p:extLst>
      <p:ext uri="{BB962C8B-B14F-4D97-AF65-F5344CB8AC3E}">
        <p14:creationId xmlns:p14="http://schemas.microsoft.com/office/powerpoint/2010/main" val="366932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1ABA48-A922-457A-8179-797BDCC72D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</p:spPr>
        <p:txBody>
          <a:bodyPr/>
          <a:lstStyle/>
          <a:p>
            <a:fld id="{994DAC62-DFCC-2344-9D9C-E6732834CDA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B1EB9-90CB-4EDA-B47A-A9EA74A11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0500" y="6274603"/>
            <a:ext cx="4114800" cy="365125"/>
          </a:xfrm>
        </p:spPr>
        <p:txBody>
          <a:bodyPr vert="horz" lIns="91440" tIns="45720" rIns="91440" bIns="45720" rtlCol="0" anchor="b"/>
          <a:lstStyle/>
          <a:p>
            <a:r>
              <a:rPr lang="en-US"/>
              <a:t>For Research Use Only.  Not for use in diagnostic procedures. Confidential. Do not distribute.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D1D5FE1-8200-4F4D-9791-3901017890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15301" y="4544168"/>
            <a:ext cx="3401878" cy="632258"/>
          </a:xfrm>
        </p:spPr>
        <p:txBody>
          <a:bodyPr>
            <a:noAutofit/>
          </a:bodyPr>
          <a:lstStyle/>
          <a:p>
            <a:r>
              <a:rPr lang="en-US" dirty="0"/>
              <a:t>Support reimbursement of WGS 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F3C8DE8-125E-452E-8A8C-4762964302C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402994" y="4491684"/>
            <a:ext cx="756678" cy="461665"/>
          </a:xfrm>
        </p:spPr>
        <p:txBody>
          <a:bodyPr/>
          <a:lstStyle/>
          <a:p>
            <a:r>
              <a:rPr lang="en-US"/>
              <a:t>04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68EED5-4356-488E-A443-46C200B4C2A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15301" y="3631451"/>
            <a:ext cx="3401878" cy="461665"/>
          </a:xfrm>
        </p:spPr>
        <p:txBody>
          <a:bodyPr>
            <a:noAutofit/>
          </a:bodyPr>
          <a:lstStyle/>
          <a:p>
            <a:r>
              <a:rPr lang="en-US" dirty="0"/>
              <a:t>Assess health economic impact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208F865-9A5F-4B69-895E-263A7558B4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02994" y="3604056"/>
            <a:ext cx="756678" cy="461665"/>
          </a:xfrm>
        </p:spPr>
        <p:txBody>
          <a:bodyPr/>
          <a:lstStyle/>
          <a:p>
            <a:r>
              <a:rPr lang="en-US"/>
              <a:t>03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F6A046-60B8-444B-97F8-AD1A090E2EC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5301" y="2708612"/>
            <a:ext cx="3401878" cy="461665"/>
          </a:xfrm>
        </p:spPr>
        <p:txBody>
          <a:bodyPr>
            <a:noAutofit/>
          </a:bodyPr>
          <a:lstStyle/>
          <a:p>
            <a:r>
              <a:rPr lang="en-US" dirty="0"/>
              <a:t>Demonstrate clinical utility of WGS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0003E7-7E6C-4A72-9234-35494095633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02994" y="2716428"/>
            <a:ext cx="756678" cy="461665"/>
          </a:xfrm>
        </p:spPr>
        <p:txBody>
          <a:bodyPr/>
          <a:lstStyle/>
          <a:p>
            <a:r>
              <a:rPr lang="en-US"/>
              <a:t>02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AAC760-FD48-4343-B5F2-EA4DB35BA5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5301" y="1828799"/>
            <a:ext cx="3401878" cy="461665"/>
          </a:xfrm>
        </p:spPr>
        <p:txBody>
          <a:bodyPr>
            <a:noAutofit/>
          </a:bodyPr>
          <a:lstStyle/>
          <a:p>
            <a:r>
              <a:rPr lang="en-US" dirty="0"/>
              <a:t>Technical validation of WGS workflow in 5 testing labs.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832C6-7066-425B-8B6C-2906E1E8A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2994" y="1828800"/>
            <a:ext cx="756678" cy="461665"/>
          </a:xfrm>
        </p:spPr>
        <p:txBody>
          <a:bodyPr/>
          <a:lstStyle/>
          <a:p>
            <a:r>
              <a:rPr lang="en-US"/>
              <a:t>01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0831512-9982-4122-B929-AF74AF943D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257" y="2878993"/>
            <a:ext cx="6578943" cy="207435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Nationwide study</a:t>
            </a:r>
          </a:p>
          <a:p>
            <a:r>
              <a:rPr lang="en-US" sz="2400" dirty="0"/>
              <a:t>2-arm RCT against WES/array</a:t>
            </a:r>
          </a:p>
          <a:p>
            <a:r>
              <a:rPr lang="en-US" sz="2400" dirty="0"/>
              <a:t>800 trio’s with ID/DD will be included in study</a:t>
            </a:r>
          </a:p>
          <a:p>
            <a:r>
              <a:rPr lang="en-US" sz="2400" dirty="0"/>
              <a:t>Illumina supports study with reagents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D69B39-5FC7-46C5-BA01-723F69AAC20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5257" y="1828800"/>
            <a:ext cx="6578943" cy="818372"/>
          </a:xfrm>
        </p:spPr>
        <p:txBody>
          <a:bodyPr/>
          <a:lstStyle/>
          <a:p>
            <a:r>
              <a:rPr lang="en-US" dirty="0"/>
              <a:t>What is the project about 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A37DE-09BA-43C3-A8C7-84D6771A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581324"/>
            <a:ext cx="11417643" cy="1097280"/>
          </a:xfrm>
        </p:spPr>
        <p:txBody>
          <a:bodyPr/>
          <a:lstStyle/>
          <a:p>
            <a:r>
              <a:rPr lang="en-US" dirty="0" err="1"/>
              <a:t>BESolveRD</a:t>
            </a:r>
            <a:br>
              <a:rPr lang="en-US" dirty="0"/>
            </a:br>
            <a:r>
              <a:rPr lang="en-US" sz="2000" dirty="0"/>
              <a:t>Solving the unsolved rare diseases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A99DDE-EC04-4746-AD88-51BCB1E882EE}"/>
              </a:ext>
            </a:extLst>
          </p:cNvPr>
          <p:cNvCxnSpPr>
            <a:cxnSpLocks/>
          </p:cNvCxnSpPr>
          <p:nvPr/>
        </p:nvCxnSpPr>
        <p:spPr>
          <a:xfrm>
            <a:off x="7591425" y="1786262"/>
            <a:ext cx="4181475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1307534-1F47-433B-9302-C29C24E297A8}"/>
              </a:ext>
            </a:extLst>
          </p:cNvPr>
          <p:cNvGrpSpPr/>
          <p:nvPr/>
        </p:nvGrpSpPr>
        <p:grpSpPr>
          <a:xfrm>
            <a:off x="7402995" y="2673890"/>
            <a:ext cx="4369906" cy="1775256"/>
            <a:chOff x="7591425" y="2673890"/>
            <a:chExt cx="4181475" cy="177525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048BDB-95D7-439D-8195-3B5CC91FFCDA}"/>
                </a:ext>
              </a:extLst>
            </p:cNvPr>
            <p:cNvCxnSpPr>
              <a:cxnSpLocks/>
            </p:cNvCxnSpPr>
            <p:nvPr/>
          </p:nvCxnSpPr>
          <p:spPr>
            <a:xfrm>
              <a:off x="7591425" y="2673890"/>
              <a:ext cx="4181475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EC9F63-2E19-4C48-AEB8-81EDF088633F}"/>
                </a:ext>
              </a:extLst>
            </p:cNvPr>
            <p:cNvCxnSpPr>
              <a:cxnSpLocks/>
            </p:cNvCxnSpPr>
            <p:nvPr/>
          </p:nvCxnSpPr>
          <p:spPr>
            <a:xfrm>
              <a:off x="7591425" y="3561518"/>
              <a:ext cx="4181475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DF7B21-E76F-419F-ACE9-CE8951DDFAF5}"/>
                </a:ext>
              </a:extLst>
            </p:cNvPr>
            <p:cNvCxnSpPr>
              <a:cxnSpLocks/>
            </p:cNvCxnSpPr>
            <p:nvPr/>
          </p:nvCxnSpPr>
          <p:spPr>
            <a:xfrm>
              <a:off x="7602136" y="4449146"/>
              <a:ext cx="4170764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9494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15837-38C8-48F9-84B2-355368B46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0500" y="6274603"/>
            <a:ext cx="4114800" cy="365125"/>
          </a:xfrm>
        </p:spPr>
        <p:txBody>
          <a:bodyPr vert="horz" lIns="91440" tIns="45720" rIns="91440" bIns="45720" rtlCol="0" anchor="b"/>
          <a:lstStyle/>
          <a:p>
            <a:r>
              <a:rPr lang="en-US"/>
              <a:t>For Research Use Only.  Not for use in diagnostic procedures. Confidential. Do not distribute.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2C004D5-6C37-4FA5-842C-097852F563A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27519" y="4166383"/>
            <a:ext cx="2650984" cy="818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Implementation in Health Care.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74593D3-A216-4714-B1C6-C5EFB25E702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115300" y="4166383"/>
            <a:ext cx="783619" cy="818372"/>
          </a:xfrm>
        </p:spPr>
        <p:txBody>
          <a:bodyPr/>
          <a:lstStyle/>
          <a:p>
            <a:r>
              <a:rPr lang="en-US" dirty="0"/>
              <a:t>08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EEC7FF9-2F1B-4A08-B949-44C45AB23FC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235716" y="4166383"/>
            <a:ext cx="2650984" cy="818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Health Economic impact.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EDCB6A8-6C1A-41E8-A2C6-3E79CD7080C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223497" y="4166383"/>
            <a:ext cx="783619" cy="818372"/>
          </a:xfrm>
        </p:spPr>
        <p:txBody>
          <a:bodyPr/>
          <a:lstStyle/>
          <a:p>
            <a:r>
              <a:rPr lang="en-US" dirty="0"/>
              <a:t>07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D09F7C0-A014-49E6-9A6B-631B404177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333500" y="4166383"/>
            <a:ext cx="2667000" cy="818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Clinical impact.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749D65-9DC0-4BF6-BA55-329B5434AB9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1281" y="4166383"/>
            <a:ext cx="783619" cy="818372"/>
          </a:xfrm>
        </p:spPr>
        <p:txBody>
          <a:bodyPr/>
          <a:lstStyle/>
          <a:p>
            <a:r>
              <a:rPr lang="en-US" dirty="0"/>
              <a:t>06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C2899F7-15E9-40D2-8092-A9C07C6C4CF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27519" y="2302859"/>
            <a:ext cx="2650984" cy="818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Diagnostic Analytical validation.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967B05-C42A-4D23-8F81-2BF3642E785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5300" y="2302859"/>
            <a:ext cx="783619" cy="818372"/>
          </a:xfrm>
        </p:spPr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3327873-82B6-4234-9245-6E236E128E2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84054" y="2302858"/>
            <a:ext cx="2302646" cy="12471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Technical evaluation of wet lab and bioinformatics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3562EC-DBD2-48ED-87ED-8819FE6B004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23497" y="2302859"/>
            <a:ext cx="1643903" cy="818372"/>
          </a:xfrm>
        </p:spPr>
        <p:txBody>
          <a:bodyPr/>
          <a:lstStyle/>
          <a:p>
            <a:r>
              <a:rPr lang="en-US" dirty="0"/>
              <a:t>02-04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8617F5-C33C-425B-A93B-DD37C59FA6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33500" y="2302859"/>
            <a:ext cx="2667000" cy="818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Patient selection criteria.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00B7BD-719A-43A3-BE44-CA3137A7A5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1281" y="2302859"/>
            <a:ext cx="783619" cy="818372"/>
          </a:xfrm>
        </p:spPr>
        <p:txBody>
          <a:bodyPr/>
          <a:lstStyle/>
          <a:p>
            <a:r>
              <a:rPr lang="en-US"/>
              <a:t>01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2AAF6-DE06-4A7C-8C42-D97C24E8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589219"/>
            <a:ext cx="11417643" cy="1097280"/>
          </a:xfrm>
        </p:spPr>
        <p:txBody>
          <a:bodyPr/>
          <a:lstStyle/>
          <a:p>
            <a:r>
              <a:rPr lang="en-US" dirty="0"/>
              <a:t>Work packages </a:t>
            </a:r>
            <a:br>
              <a:rPr lang="en-US" dirty="0"/>
            </a:b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33CD5A-3005-4499-B4D6-6E8794B504E5}"/>
              </a:ext>
            </a:extLst>
          </p:cNvPr>
          <p:cNvCxnSpPr>
            <a:cxnSpLocks/>
          </p:cNvCxnSpPr>
          <p:nvPr/>
        </p:nvCxnSpPr>
        <p:spPr>
          <a:xfrm>
            <a:off x="321281" y="2083927"/>
            <a:ext cx="3679219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23BB58-927F-41C1-AAA2-CCB58743A778}"/>
              </a:ext>
            </a:extLst>
          </p:cNvPr>
          <p:cNvCxnSpPr/>
          <p:nvPr/>
        </p:nvCxnSpPr>
        <p:spPr>
          <a:xfrm>
            <a:off x="4233524" y="2083927"/>
            <a:ext cx="36576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F6AD81D-97D2-4010-BFD3-951C5484E897}"/>
              </a:ext>
            </a:extLst>
          </p:cNvPr>
          <p:cNvCxnSpPr/>
          <p:nvPr/>
        </p:nvCxnSpPr>
        <p:spPr>
          <a:xfrm>
            <a:off x="8111043" y="2083927"/>
            <a:ext cx="36576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1138B8C-0027-4449-AE17-EBEE8EDD3A3A}"/>
              </a:ext>
            </a:extLst>
          </p:cNvPr>
          <p:cNvCxnSpPr>
            <a:cxnSpLocks/>
          </p:cNvCxnSpPr>
          <p:nvPr/>
        </p:nvCxnSpPr>
        <p:spPr>
          <a:xfrm>
            <a:off x="321281" y="3947451"/>
            <a:ext cx="3679219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1BE52CF-AE2B-4A91-AC73-12A7A7AB3A09}"/>
              </a:ext>
            </a:extLst>
          </p:cNvPr>
          <p:cNvCxnSpPr/>
          <p:nvPr/>
        </p:nvCxnSpPr>
        <p:spPr>
          <a:xfrm>
            <a:off x="4233524" y="3947451"/>
            <a:ext cx="36576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B73D564-E921-4BFB-B5E4-07A41D46E069}"/>
              </a:ext>
            </a:extLst>
          </p:cNvPr>
          <p:cNvCxnSpPr/>
          <p:nvPr/>
        </p:nvCxnSpPr>
        <p:spPr>
          <a:xfrm>
            <a:off x="8111043" y="3947451"/>
            <a:ext cx="36576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965A6A-82AF-48E4-9F16-5031B2429C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4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4271-BA2E-4DF0-9245-B199062E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BESolveRD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from casual conversation to implementation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B2A21-FB28-4652-9A66-FD646611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b"/>
          <a:lstStyle/>
          <a:p>
            <a:r>
              <a:rPr lang="en-US"/>
              <a:t>For Research Use Only.  Not for use in diagnostic procedures. Confidential. Do not distribute.</a:t>
            </a:r>
            <a:endParaRPr lang="en-US" dirty="0"/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ECFB8C5B-BF1C-46B9-8591-6B3EFF4C53A5}"/>
              </a:ext>
            </a:extLst>
          </p:cNvPr>
          <p:cNvGraphicFramePr>
            <a:graphicFrameLocks noGrp="1"/>
          </p:cNvGraphicFramePr>
          <p:nvPr/>
        </p:nvGraphicFramePr>
        <p:xfrm>
          <a:off x="342900" y="1579379"/>
          <a:ext cx="11430000" cy="3365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3536254379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613669742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1361189760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375975818"/>
                    </a:ext>
                  </a:extLst>
                </a:gridCol>
              </a:tblGrid>
              <a:tr h="448818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2019</a:t>
                      </a:r>
                    </a:p>
                  </a:txBody>
                  <a:tcPr marT="118872" marB="118872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2020</a:t>
                      </a:r>
                    </a:p>
                  </a:txBody>
                  <a:tcPr marT="118872" marB="11887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2021</a:t>
                      </a:r>
                    </a:p>
                  </a:txBody>
                  <a:tcPr marT="118872" marB="11887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2022</a:t>
                      </a:r>
                    </a:p>
                  </a:txBody>
                  <a:tcPr marT="118872" marB="11887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160849"/>
                  </a:ext>
                </a:extLst>
              </a:tr>
              <a:tr h="583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118872" marB="118872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118872" marB="11887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118872" marB="11887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118872" marB="11887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442863"/>
                  </a:ext>
                </a:extLst>
              </a:tr>
              <a:tr h="583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118872" marB="118872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118872" marB="11887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118872" marB="11887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118872" marB="11887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619375"/>
                  </a:ext>
                </a:extLst>
              </a:tr>
              <a:tr h="583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118872" marB="118872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118872" marB="11887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118872" marB="11887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118872" marB="11887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342561"/>
                  </a:ext>
                </a:extLst>
              </a:tr>
              <a:tr h="583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118872" marB="118872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118872" marB="11887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118872" marB="11887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118872" marB="11887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836390"/>
                  </a:ext>
                </a:extLst>
              </a:tr>
              <a:tr h="583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118872" marB="118872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118872" marB="11887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118872" marB="11887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118872" marB="11887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735481"/>
                  </a:ext>
                </a:extLst>
              </a:tr>
            </a:tbl>
          </a:graphicData>
        </a:graphic>
      </p:graphicFrame>
      <p:sp>
        <p:nvSpPr>
          <p:cNvPr id="9" name="Arrow: Pentagon 8">
            <a:extLst>
              <a:ext uri="{FF2B5EF4-FFF2-40B4-BE49-F238E27FC236}">
                <a16:creationId xmlns:a16="http://schemas.microsoft.com/office/drawing/2014/main" id="{CDFB0870-979A-4920-B3A9-5A4FE27CB7B4}"/>
              </a:ext>
            </a:extLst>
          </p:cNvPr>
          <p:cNvSpPr/>
          <p:nvPr/>
        </p:nvSpPr>
        <p:spPr>
          <a:xfrm>
            <a:off x="503694" y="2252964"/>
            <a:ext cx="581187" cy="360852"/>
          </a:xfrm>
          <a:prstGeom prst="homePlate">
            <a:avLst>
              <a:gd name="adj" fmla="val 2647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5119FC-3593-4CAC-B281-BB61F78DB59C}"/>
              </a:ext>
            </a:extLst>
          </p:cNvPr>
          <p:cNvSpPr txBox="1"/>
          <p:nvPr/>
        </p:nvSpPr>
        <p:spPr>
          <a:xfrm>
            <a:off x="1084881" y="2283793"/>
            <a:ext cx="102303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First contact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1113D138-96D1-440E-977C-9D2195E9CF3B}"/>
              </a:ext>
            </a:extLst>
          </p:cNvPr>
          <p:cNvSpPr/>
          <p:nvPr/>
        </p:nvSpPr>
        <p:spPr>
          <a:xfrm>
            <a:off x="1001966" y="2698449"/>
            <a:ext cx="369634" cy="360852"/>
          </a:xfrm>
          <a:prstGeom prst="homePlate">
            <a:avLst>
              <a:gd name="adj" fmla="val 2647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A6A1F6-7DE9-4403-9E3F-C3DFADEA1B75}"/>
              </a:ext>
            </a:extLst>
          </p:cNvPr>
          <p:cNvSpPr txBox="1"/>
          <p:nvPr/>
        </p:nvSpPr>
        <p:spPr>
          <a:xfrm>
            <a:off x="1371600" y="2763448"/>
            <a:ext cx="183210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Handover to SA and MA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1A9321B1-9BED-4803-B659-87564D46CA8F}"/>
              </a:ext>
            </a:extLst>
          </p:cNvPr>
          <p:cNvSpPr/>
          <p:nvPr/>
        </p:nvSpPr>
        <p:spPr>
          <a:xfrm>
            <a:off x="1371599" y="3154797"/>
            <a:ext cx="4184543" cy="360852"/>
          </a:xfrm>
          <a:prstGeom prst="homePlate">
            <a:avLst>
              <a:gd name="adj" fmla="val 2647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9EE31B-9014-4D93-96E0-BE8F2BD40AB3}"/>
              </a:ext>
            </a:extLst>
          </p:cNvPr>
          <p:cNvSpPr txBox="1"/>
          <p:nvPr/>
        </p:nvSpPr>
        <p:spPr>
          <a:xfrm>
            <a:off x="5700247" y="3163558"/>
            <a:ext cx="184698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Fine tuning study design</a:t>
            </a:r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397D3C45-8153-4927-B110-4A8AEDD6972A}"/>
              </a:ext>
            </a:extLst>
          </p:cNvPr>
          <p:cNvSpPr/>
          <p:nvPr/>
        </p:nvSpPr>
        <p:spPr>
          <a:xfrm>
            <a:off x="3711915" y="3598663"/>
            <a:ext cx="2867116" cy="360852"/>
          </a:xfrm>
          <a:prstGeom prst="homePlate">
            <a:avLst>
              <a:gd name="adj" fmla="val 2647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3515F7-0A8E-4E91-8930-2268D1844D35}"/>
              </a:ext>
            </a:extLst>
          </p:cNvPr>
          <p:cNvSpPr txBox="1"/>
          <p:nvPr/>
        </p:nvSpPr>
        <p:spPr>
          <a:xfrm>
            <a:off x="6579031" y="3649637"/>
            <a:ext cx="358303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Finalize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collaboration agreement and EC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approval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5052C4-ECD7-4337-8E86-A3970888EB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0186E584-1657-44BE-BEF8-C17D5945A82F}"/>
              </a:ext>
            </a:extLst>
          </p:cNvPr>
          <p:cNvSpPr/>
          <p:nvPr/>
        </p:nvSpPr>
        <p:spPr>
          <a:xfrm>
            <a:off x="7429698" y="5187343"/>
            <a:ext cx="235058" cy="360852"/>
          </a:xfrm>
          <a:prstGeom prst="homePlate">
            <a:avLst>
              <a:gd name="adj" fmla="val 2647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AD20DB-8EB2-4BC2-800F-2FA017F55402}"/>
              </a:ext>
            </a:extLst>
          </p:cNvPr>
          <p:cNvSpPr txBox="1"/>
          <p:nvPr/>
        </p:nvSpPr>
        <p:spPr>
          <a:xfrm>
            <a:off x="7671662" y="5253733"/>
            <a:ext cx="16514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Press release (01/06)</a:t>
            </a: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7BB242D6-1F4B-47E6-A7FC-4F0A0111E7ED}"/>
              </a:ext>
            </a:extLst>
          </p:cNvPr>
          <p:cNvSpPr/>
          <p:nvPr/>
        </p:nvSpPr>
        <p:spPr>
          <a:xfrm>
            <a:off x="7671662" y="5614551"/>
            <a:ext cx="4184543" cy="360852"/>
          </a:xfrm>
          <a:prstGeom prst="homePlate">
            <a:avLst>
              <a:gd name="adj" fmla="val 2647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AE3CF1-1549-4482-82A4-F3C28E9F9C31}"/>
              </a:ext>
            </a:extLst>
          </p:cNvPr>
          <p:cNvSpPr txBox="1"/>
          <p:nvPr/>
        </p:nvSpPr>
        <p:spPr>
          <a:xfrm>
            <a:off x="7994543" y="5680332"/>
            <a:ext cx="27045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Start of patient recruitment and study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FA831671-9E62-4654-9D6A-4352F1742932}"/>
              </a:ext>
            </a:extLst>
          </p:cNvPr>
          <p:cNvSpPr/>
          <p:nvPr/>
        </p:nvSpPr>
        <p:spPr>
          <a:xfrm>
            <a:off x="5258248" y="4095735"/>
            <a:ext cx="2116363" cy="360852"/>
          </a:xfrm>
          <a:prstGeom prst="homePlate">
            <a:avLst>
              <a:gd name="adj" fmla="val 2647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33C6D3-A790-4C96-8767-DDC68A5C8416}"/>
              </a:ext>
            </a:extLst>
          </p:cNvPr>
          <p:cNvSpPr txBox="1"/>
          <p:nvPr/>
        </p:nvSpPr>
        <p:spPr>
          <a:xfrm>
            <a:off x="7374611" y="4111120"/>
            <a:ext cx="214494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Validation of WGS workflows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Arrow: Pentagon 25">
            <a:extLst>
              <a:ext uri="{FF2B5EF4-FFF2-40B4-BE49-F238E27FC236}">
                <a16:creationId xmlns:a16="http://schemas.microsoft.com/office/drawing/2014/main" id="{637C3FD5-A115-4F34-87B2-50704BA7FBD9}"/>
              </a:ext>
            </a:extLst>
          </p:cNvPr>
          <p:cNvSpPr/>
          <p:nvPr/>
        </p:nvSpPr>
        <p:spPr>
          <a:xfrm>
            <a:off x="5313335" y="4625686"/>
            <a:ext cx="2116363" cy="360852"/>
          </a:xfrm>
          <a:prstGeom prst="homePlate">
            <a:avLst>
              <a:gd name="adj" fmla="val 2647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573201-7B4B-44D8-B345-AC05311B3CDF}"/>
              </a:ext>
            </a:extLst>
          </p:cNvPr>
          <p:cNvSpPr txBox="1"/>
          <p:nvPr/>
        </p:nvSpPr>
        <p:spPr>
          <a:xfrm>
            <a:off x="7429698" y="4659136"/>
            <a:ext cx="402706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Engagement of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reimbursement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authorities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(MOH, RIZIV)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137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4786B8-EB45-43AA-AD35-2D484E2415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</p:spPr>
        <p:txBody>
          <a:bodyPr/>
          <a:lstStyle/>
          <a:p>
            <a:fld id="{994DAC62-DFCC-2344-9D9C-E6732834CDA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839207-C047-448A-8A40-F0DE27320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0500" y="6274603"/>
            <a:ext cx="4114800" cy="365125"/>
          </a:xfrm>
        </p:spPr>
        <p:txBody>
          <a:bodyPr/>
          <a:lstStyle/>
          <a:p>
            <a:r>
              <a:rPr lang="en-US"/>
              <a:t>For Research Use Only.  Not for use in diagnostic procedures. Confidential. Do not distribute.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447B01-5337-4C27-A767-9C0CEE4AAEB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5256" y="1579379"/>
            <a:ext cx="11417643" cy="4271939"/>
          </a:xfrm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fr-FR" sz="2400" dirty="0"/>
              <a:t>Seat at the table of a pivotal </a:t>
            </a:r>
            <a:r>
              <a:rPr lang="fr-FR" sz="2400" dirty="0" err="1"/>
              <a:t>study</a:t>
            </a:r>
            <a:r>
              <a:rPr lang="fr-FR" sz="2400" dirty="0"/>
              <a:t> in </a:t>
            </a:r>
            <a:r>
              <a:rPr lang="fr-FR" sz="2400" dirty="0" err="1"/>
              <a:t>Belgium</a:t>
            </a:r>
            <a:r>
              <a:rPr lang="fr-FR" sz="2400" dirty="0"/>
              <a:t> </a:t>
            </a:r>
          </a:p>
          <a:p>
            <a:pPr>
              <a:spcBef>
                <a:spcPts val="1800"/>
              </a:spcBef>
            </a:pPr>
            <a:r>
              <a:rPr lang="fr-FR" sz="2400" dirty="0" err="1"/>
              <a:t>Treasure</a:t>
            </a:r>
            <a:r>
              <a:rPr lang="fr-FR" sz="2400" dirty="0"/>
              <a:t> </a:t>
            </a:r>
            <a:r>
              <a:rPr lang="fr-FR" sz="2400" dirty="0" err="1"/>
              <a:t>trove</a:t>
            </a:r>
            <a:r>
              <a:rPr lang="fr-FR" sz="2400" dirty="0"/>
              <a:t> of data for </a:t>
            </a:r>
            <a:r>
              <a:rPr lang="fr-FR" sz="2400" dirty="0" err="1"/>
              <a:t>our</a:t>
            </a:r>
            <a:r>
              <a:rPr lang="fr-FR" sz="2400" dirty="0"/>
              <a:t> </a:t>
            </a:r>
            <a:r>
              <a:rPr lang="fr-FR" sz="2400" dirty="0" err="1"/>
              <a:t>Medical</a:t>
            </a:r>
            <a:r>
              <a:rPr lang="fr-FR" sz="2400" dirty="0"/>
              <a:t> </a:t>
            </a:r>
            <a:r>
              <a:rPr lang="fr-FR" sz="2400" dirty="0" err="1"/>
              <a:t>Affairs</a:t>
            </a:r>
            <a:r>
              <a:rPr lang="fr-FR" sz="2400" dirty="0"/>
              <a:t> organisation</a:t>
            </a:r>
          </a:p>
          <a:p>
            <a:pPr lvl="1">
              <a:buFont typeface="Arial" panose="020B0604020202020204" pitchFamily="34" charset="0"/>
              <a:buChar char="−"/>
            </a:pPr>
            <a:r>
              <a:rPr lang="fr-FR" sz="2000" dirty="0"/>
              <a:t>How are </a:t>
            </a:r>
            <a:r>
              <a:rPr lang="fr-FR" sz="2000" dirty="0" err="1"/>
              <a:t>our</a:t>
            </a:r>
            <a:r>
              <a:rPr lang="fr-FR" sz="2000" dirty="0"/>
              <a:t> </a:t>
            </a:r>
            <a:r>
              <a:rPr lang="fr-FR" sz="2000" dirty="0" err="1"/>
              <a:t>products</a:t>
            </a:r>
            <a:r>
              <a:rPr lang="fr-FR" sz="2000" dirty="0"/>
              <a:t> </a:t>
            </a:r>
            <a:r>
              <a:rPr lang="fr-FR" sz="2000" dirty="0" err="1"/>
              <a:t>performing</a:t>
            </a:r>
            <a:r>
              <a:rPr lang="fr-FR" sz="2000" dirty="0"/>
              <a:t> in a real world routine setting? </a:t>
            </a:r>
          </a:p>
          <a:p>
            <a:pPr lvl="1">
              <a:buFont typeface="Arial" panose="020B0604020202020204" pitchFamily="34" charset="0"/>
              <a:buChar char="−"/>
            </a:pPr>
            <a:r>
              <a:rPr lang="fr-FR" sz="2000" dirty="0" err="1"/>
              <a:t>What</a:t>
            </a:r>
            <a:r>
              <a:rPr lang="fr-FR" sz="2000" dirty="0"/>
              <a:t> </a:t>
            </a:r>
            <a:r>
              <a:rPr lang="fr-FR" sz="2000" dirty="0" err="1"/>
              <a:t>hurdles</a:t>
            </a:r>
            <a:r>
              <a:rPr lang="fr-FR" sz="2000" dirty="0"/>
              <a:t> </a:t>
            </a:r>
            <a:r>
              <a:rPr lang="fr-FR" sz="2000" dirty="0" err="1"/>
              <a:t>exist</a:t>
            </a:r>
            <a:r>
              <a:rPr lang="fr-FR" sz="2000" dirty="0"/>
              <a:t> in </a:t>
            </a:r>
            <a:r>
              <a:rPr lang="fr-FR" sz="2000" dirty="0" err="1"/>
              <a:t>implementing</a:t>
            </a:r>
            <a:r>
              <a:rPr lang="fr-FR" sz="2000" dirty="0"/>
              <a:t> WGS in a routine setting? </a:t>
            </a:r>
          </a:p>
          <a:p>
            <a:pPr lvl="1">
              <a:buFont typeface="Arial" panose="020B0604020202020204" pitchFamily="34" charset="0"/>
              <a:buChar char="−"/>
            </a:pPr>
            <a:r>
              <a:rPr lang="fr-FR" sz="2000" dirty="0" err="1"/>
              <a:t>Paving</a:t>
            </a:r>
            <a:r>
              <a:rPr lang="fr-FR" sz="2000" dirty="0"/>
              <a:t> the </a:t>
            </a:r>
            <a:r>
              <a:rPr lang="fr-FR" sz="2000" dirty="0" err="1"/>
              <a:t>way</a:t>
            </a:r>
            <a:r>
              <a:rPr lang="fr-FR" sz="2000" dirty="0"/>
              <a:t> </a:t>
            </a:r>
            <a:r>
              <a:rPr lang="fr-FR" sz="2000" dirty="0" err="1"/>
              <a:t>towards</a:t>
            </a:r>
            <a:r>
              <a:rPr lang="fr-FR" sz="2000" dirty="0"/>
              <a:t> </a:t>
            </a:r>
            <a:r>
              <a:rPr lang="fr-FR" sz="2000" dirty="0" err="1"/>
              <a:t>reimbursement</a:t>
            </a:r>
            <a:endParaRPr lang="fr-FR" sz="2000" dirty="0"/>
          </a:p>
          <a:p>
            <a:pPr>
              <a:spcBef>
                <a:spcPts val="1800"/>
              </a:spcBef>
            </a:pPr>
            <a:r>
              <a:rPr lang="fr-FR" sz="2400" dirty="0"/>
              <a:t>NGS focus drives commercial leads</a:t>
            </a:r>
          </a:p>
          <a:p>
            <a:pPr lvl="1">
              <a:buFont typeface="Arial" panose="020B0604020202020204" pitchFamily="34" charset="0"/>
              <a:buChar char="−"/>
            </a:pPr>
            <a:r>
              <a:rPr lang="fr-FR" sz="2000" dirty="0" err="1"/>
              <a:t>Novaseq</a:t>
            </a:r>
            <a:r>
              <a:rPr lang="fr-FR" sz="2000" dirty="0"/>
              <a:t> </a:t>
            </a:r>
            <a:r>
              <a:rPr lang="fr-FR" sz="2000" dirty="0" err="1"/>
              <a:t>opportunity</a:t>
            </a:r>
            <a:r>
              <a:rPr lang="fr-FR" sz="2000" dirty="0"/>
              <a:t> at UCL Saint-Luc </a:t>
            </a:r>
            <a:r>
              <a:rPr lang="fr-FR" sz="2000" dirty="0" err="1"/>
              <a:t>Medical</a:t>
            </a:r>
            <a:r>
              <a:rPr lang="fr-FR" sz="2000" dirty="0"/>
              <a:t> </a:t>
            </a:r>
            <a:r>
              <a:rPr lang="fr-FR" sz="2000" dirty="0" err="1"/>
              <a:t>Genetics</a:t>
            </a:r>
            <a:endParaRPr lang="fr-FR" sz="2000" dirty="0"/>
          </a:p>
          <a:p>
            <a:pPr lvl="1">
              <a:buFont typeface="Arial" panose="020B0604020202020204" pitchFamily="34" charset="0"/>
              <a:buChar char="−"/>
            </a:pPr>
            <a:r>
              <a:rPr lang="fr-FR" sz="2000" dirty="0" err="1"/>
              <a:t>Two</a:t>
            </a:r>
            <a:r>
              <a:rPr lang="fr-FR" sz="2000" dirty="0"/>
              <a:t> </a:t>
            </a:r>
            <a:r>
              <a:rPr lang="fr-FR" sz="2000" dirty="0" err="1"/>
              <a:t>customers</a:t>
            </a:r>
            <a:r>
              <a:rPr lang="fr-FR" sz="2000" dirty="0"/>
              <a:t> </a:t>
            </a:r>
            <a:r>
              <a:rPr lang="fr-FR" sz="2000" dirty="0" err="1"/>
              <a:t>will</a:t>
            </a:r>
            <a:r>
              <a:rPr lang="fr-FR" sz="2000" dirty="0"/>
              <a:t> </a:t>
            </a:r>
            <a:r>
              <a:rPr lang="fr-FR" sz="2000" dirty="0" err="1"/>
              <a:t>implement</a:t>
            </a:r>
            <a:r>
              <a:rPr lang="fr-FR" sz="2000" dirty="0"/>
              <a:t> illumina PCR-free in routine</a:t>
            </a:r>
          </a:p>
          <a:p>
            <a:pPr lvl="1">
              <a:buFont typeface="Arial" panose="020B0604020202020204" pitchFamily="34" charset="0"/>
              <a:buChar char="−"/>
            </a:pPr>
            <a:r>
              <a:rPr lang="fr-FR" sz="2000" dirty="0" err="1"/>
              <a:t>Several</a:t>
            </a:r>
            <a:r>
              <a:rPr lang="fr-FR" sz="2000" dirty="0"/>
              <a:t> </a:t>
            </a:r>
            <a:r>
              <a:rPr lang="fr-FR" sz="2000" dirty="0" err="1"/>
              <a:t>customers</a:t>
            </a:r>
            <a:r>
              <a:rPr lang="fr-FR" sz="2000" dirty="0"/>
              <a:t> </a:t>
            </a:r>
            <a:r>
              <a:rPr lang="fr-FR" sz="2000" dirty="0" err="1"/>
              <a:t>interested</a:t>
            </a:r>
            <a:r>
              <a:rPr lang="fr-FR" sz="2000" dirty="0"/>
              <a:t> in </a:t>
            </a:r>
            <a:r>
              <a:rPr lang="fr-FR" sz="2000" dirty="0" err="1"/>
              <a:t>Trusight</a:t>
            </a:r>
            <a:r>
              <a:rPr lang="fr-FR" sz="2000" dirty="0"/>
              <a:t> Software Suite</a:t>
            </a:r>
          </a:p>
          <a:p>
            <a:pPr>
              <a:spcBef>
                <a:spcPts val="1800"/>
              </a:spcBef>
            </a:pPr>
            <a:r>
              <a:rPr lang="fr-FR" sz="2400" dirty="0"/>
              <a:t>Total </a:t>
            </a:r>
            <a:r>
              <a:rPr lang="fr-FR" sz="2400" dirty="0" err="1"/>
              <a:t>available</a:t>
            </a:r>
            <a:r>
              <a:rPr lang="fr-FR" sz="2400" dirty="0"/>
              <a:t> </a:t>
            </a:r>
            <a:r>
              <a:rPr lang="fr-FR" sz="2400" dirty="0" err="1"/>
              <a:t>market</a:t>
            </a:r>
            <a:r>
              <a:rPr lang="fr-FR" sz="2400" dirty="0"/>
              <a:t> of 20.000 </a:t>
            </a:r>
            <a:r>
              <a:rPr lang="fr-FR" sz="2400" dirty="0" err="1"/>
              <a:t>samples</a:t>
            </a:r>
            <a:r>
              <a:rPr lang="fr-FR" sz="2400" dirty="0"/>
              <a:t> per </a:t>
            </a:r>
            <a:r>
              <a:rPr lang="fr-FR" sz="2400" dirty="0" err="1"/>
              <a:t>year</a:t>
            </a:r>
            <a:endParaRPr lang="en-US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549314-225B-407A-899A-84ECA4261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617901"/>
            <a:ext cx="11417643" cy="1097280"/>
          </a:xfrm>
        </p:spPr>
        <p:txBody>
          <a:bodyPr/>
          <a:lstStyle/>
          <a:p>
            <a:r>
              <a:rPr lang="en-US" dirty="0"/>
              <a:t>What do we get in return?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79E2D2-04B3-4AE9-B1AD-0012875F5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</p:spPr>
        <p:txBody>
          <a:bodyPr/>
          <a:lstStyle/>
          <a:p>
            <a:fld id="{994DAC62-DFCC-2344-9D9C-E6732834CDA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B9163-BC83-4772-9888-ABFD8EC72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0500" y="6274603"/>
            <a:ext cx="4114800" cy="365125"/>
          </a:xfrm>
        </p:spPr>
        <p:txBody>
          <a:bodyPr/>
          <a:lstStyle/>
          <a:p>
            <a:r>
              <a:rPr lang="en-US"/>
              <a:t>For Research Use Only.  Not for use in diagnostic procedures. Confidential. Do not distribute.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F31FB48-AB0E-4C7A-BE81-2AFFAD3BFC1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54050" y="4079489"/>
            <a:ext cx="3420624" cy="818372"/>
          </a:xfrm>
        </p:spPr>
        <p:txBody>
          <a:bodyPr/>
          <a:lstStyle/>
          <a:p>
            <a:r>
              <a:rPr lang="en-US" dirty="0"/>
              <a:t>Be patient</a:t>
            </a:r>
          </a:p>
        </p:txBody>
      </p:sp>
      <p:pic>
        <p:nvPicPr>
          <p:cNvPr id="19" name="Picture Placeholder 18" descr="Hourglass">
            <a:extLst>
              <a:ext uri="{FF2B5EF4-FFF2-40B4-BE49-F238E27FC236}">
                <a16:creationId xmlns:a16="http://schemas.microsoft.com/office/drawing/2014/main" id="{1CFB447B-A3AE-4472-A144-8E7A119A934F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7698" y="2063669"/>
            <a:ext cx="1803617" cy="1803617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6E93A55-52D7-4693-B5FA-F244CDE1D96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85688" y="4079489"/>
            <a:ext cx="3420624" cy="818372"/>
          </a:xfrm>
        </p:spPr>
        <p:txBody>
          <a:bodyPr/>
          <a:lstStyle/>
          <a:p>
            <a:r>
              <a:rPr lang="en-US" dirty="0"/>
              <a:t>Build your dream team</a:t>
            </a:r>
          </a:p>
        </p:txBody>
      </p:sp>
      <p:pic>
        <p:nvPicPr>
          <p:cNvPr id="13" name="Picture Placeholder 12" descr="Handshake">
            <a:extLst>
              <a:ext uri="{FF2B5EF4-FFF2-40B4-BE49-F238E27FC236}">
                <a16:creationId xmlns:a16="http://schemas.microsoft.com/office/drawing/2014/main" id="{90B3520C-B440-4B1F-BAE1-529FC081DE6A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1501" y="2063761"/>
            <a:ext cx="1803617" cy="180361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59FE81-8EA0-4BB4-8763-ED033C82FE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9876" y="4079489"/>
            <a:ext cx="3420624" cy="818372"/>
          </a:xfrm>
        </p:spPr>
        <p:txBody>
          <a:bodyPr/>
          <a:lstStyle/>
          <a:p>
            <a:r>
              <a:rPr lang="en-US" dirty="0"/>
              <a:t>Know your customer</a:t>
            </a:r>
          </a:p>
        </p:txBody>
      </p:sp>
      <p:sp>
        <p:nvSpPr>
          <p:cNvPr id="117" name="Title 116">
            <a:extLst>
              <a:ext uri="{FF2B5EF4-FFF2-40B4-BE49-F238E27FC236}">
                <a16:creationId xmlns:a16="http://schemas.microsoft.com/office/drawing/2014/main" id="{761D46C3-A2E6-4AE3-BC69-F143ADE9B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584188"/>
            <a:ext cx="11417643" cy="1097280"/>
          </a:xfrm>
        </p:spPr>
        <p:txBody>
          <a:bodyPr/>
          <a:lstStyle/>
          <a:p>
            <a:r>
              <a:rPr lang="en-US" dirty="0"/>
              <a:t>Key learnings</a:t>
            </a:r>
          </a:p>
        </p:txBody>
      </p:sp>
      <p:pic>
        <p:nvPicPr>
          <p:cNvPr id="21" name="Picture Placeholder 20" descr="Social network">
            <a:extLst>
              <a:ext uri="{FF2B5EF4-FFF2-40B4-BE49-F238E27FC236}">
                <a16:creationId xmlns:a16="http://schemas.microsoft.com/office/drawing/2014/main" id="{0B49664E-A74F-4371-8547-4E1542CC2B17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15306" y="2063670"/>
            <a:ext cx="1803616" cy="1803616"/>
          </a:xfrm>
        </p:spPr>
      </p:pic>
    </p:spTree>
    <p:extLst>
      <p:ext uri="{BB962C8B-B14F-4D97-AF65-F5344CB8AC3E}">
        <p14:creationId xmlns:p14="http://schemas.microsoft.com/office/powerpoint/2010/main" val="1755171141"/>
      </p:ext>
    </p:extLst>
  </p:cSld>
  <p:clrMapOvr>
    <a:masterClrMapping/>
  </p:clrMapOvr>
</p:sld>
</file>

<file path=ppt/theme/theme1.xml><?xml version="1.0" encoding="utf-8"?>
<a:theme xmlns:a="http://schemas.openxmlformats.org/drawingml/2006/main" name="Illumina Presentation Template - Pumpkin">
  <a:themeElements>
    <a:clrScheme name="Illumina Brand 20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D8B00"/>
      </a:accent1>
      <a:accent2>
        <a:srgbClr val="FFB81C"/>
      </a:accent2>
      <a:accent3>
        <a:srgbClr val="E91207"/>
      </a:accent3>
      <a:accent4>
        <a:srgbClr val="DE1B76"/>
      </a:accent4>
      <a:accent5>
        <a:srgbClr val="6756A5"/>
      </a:accent5>
      <a:accent6>
        <a:srgbClr val="0077C8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llumina-ppt-template-RUO-INTERNAL" id="{031573E7-30FD-4779-8655-AED272128AA6}" vid="{09D81228-CC68-443C-AAA3-1225AD1504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PPT-ruo-internal-template_pumpkin</Template>
  <TotalTime>21724</TotalTime>
  <Words>684</Words>
  <Application>Microsoft Office PowerPoint</Application>
  <PresentationFormat>Widescreen</PresentationFormat>
  <Paragraphs>134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Illumina Presentation Template - Pumpkin</vt:lpstr>
      <vt:lpstr>BeSolveRD Solving the unsolved rare diseases</vt:lpstr>
      <vt:lpstr>PowerPoint Presentation</vt:lpstr>
      <vt:lpstr>Agenda</vt:lpstr>
      <vt:lpstr>Genetic diagnostic landscape Belgium</vt:lpstr>
      <vt:lpstr>BESolveRD Solving the unsolved rare diseases</vt:lpstr>
      <vt:lpstr>Work packages  </vt:lpstr>
      <vt:lpstr>BESolveRD  from casual conversation to implementation</vt:lpstr>
      <vt:lpstr>What do we get in return? </vt:lpstr>
      <vt:lpstr>Key learnings</vt:lpstr>
      <vt:lpstr>Build your dream team </vt:lpstr>
      <vt:lpstr>Build your dream team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Title Goes Here</dc:title>
  <dc:creator>Malahhov, Mirjam</dc:creator>
  <cp:lastModifiedBy>Malahhov, Mirjam</cp:lastModifiedBy>
  <cp:revision>1992</cp:revision>
  <dcterms:created xsi:type="dcterms:W3CDTF">2020-10-15T07:57:39Z</dcterms:created>
  <dcterms:modified xsi:type="dcterms:W3CDTF">2021-10-07T15:26:59Z</dcterms:modified>
</cp:coreProperties>
</file>