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9543326" r:id="rId2"/>
    <p:sldId id="344" r:id="rId3"/>
    <p:sldId id="257" r:id="rId4"/>
    <p:sldId id="349543327" r:id="rId5"/>
    <p:sldId id="335" r:id="rId6"/>
    <p:sldId id="338" r:id="rId7"/>
    <p:sldId id="339" r:id="rId8"/>
    <p:sldId id="340" r:id="rId9"/>
    <p:sldId id="349543328" r:id="rId10"/>
    <p:sldId id="342" r:id="rId11"/>
    <p:sldId id="4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5C7"/>
    <a:srgbClr val="B950FC"/>
    <a:srgbClr val="1774BA"/>
    <a:srgbClr val="0F4D7B"/>
    <a:srgbClr val="4DC170"/>
    <a:srgbClr val="ED8B00"/>
    <a:srgbClr val="FFB81C"/>
    <a:srgbClr val="FFE3A4"/>
    <a:srgbClr val="75D6FF"/>
    <a:srgbClr val="ECB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981" autoAdjust="0"/>
    <p:restoredTop sz="93314" autoAdjust="0"/>
  </p:normalViewPr>
  <p:slideViewPr>
    <p:cSldViewPr snapToGrid="0" snapToObjects="1">
      <p:cViewPr varScale="1">
        <p:scale>
          <a:sx n="106" d="100"/>
          <a:sy n="106" d="100"/>
        </p:scale>
        <p:origin x="7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D3011F-162B-0B45-AE0F-FBFC3DB4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796B8-EC13-2A46-8ED9-DA812061C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FB95-12A4-9248-ACAC-A38F3BEF6D9E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5F65-549B-8645-8C27-A00056A2B3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9403D-AF31-4246-865F-AAE0F8F7E9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CB796-77F4-9C44-B4A0-62BF6366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D66E0-F984-E745-9436-8E5694A255A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1106A-0354-A044-B75C-5E85C73C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1106A-0354-A044-B75C-5E85C73CE1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1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1106A-0354-A044-B75C-5E85C73CE1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1106A-0354-A044-B75C-5E85C73CE1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1106A-0354-A044-B75C-5E85C73CE1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Pumpk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63292-863C-4CB5-8858-D3E25EFF6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pic>
        <p:nvPicPr>
          <p:cNvPr id="10" name="Google Shape;61;p12">
            <a:extLst>
              <a:ext uri="{FF2B5EF4-FFF2-40B4-BE49-F238E27FC236}">
                <a16:creationId xmlns:a16="http://schemas.microsoft.com/office/drawing/2014/main" id="{F4EDAD0A-45B1-415E-9F39-2C605809D2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25988"/>
            <a:ext cx="1104684" cy="321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1BA15-D8C4-4B28-937E-72FCB43A6307}"/>
              </a:ext>
            </a:extLst>
          </p:cNvPr>
          <p:cNvCxnSpPr>
            <a:cxnSpLocks/>
          </p:cNvCxnSpPr>
          <p:nvPr userDrawn="1"/>
        </p:nvCxnSpPr>
        <p:spPr>
          <a:xfrm>
            <a:off x="355256" y="5961749"/>
            <a:ext cx="5252441" cy="0"/>
          </a:xfrm>
          <a:prstGeom prst="line">
            <a:avLst/>
          </a:prstGeom>
          <a:ln w="1270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A25EAF-F40F-47C3-8DA5-DDB070C82DD1}"/>
              </a:ext>
            </a:extLst>
          </p:cNvPr>
          <p:cNvCxnSpPr>
            <a:cxnSpLocks/>
          </p:cNvCxnSpPr>
          <p:nvPr userDrawn="1"/>
        </p:nvCxnSpPr>
        <p:spPr>
          <a:xfrm>
            <a:off x="355256" y="4768132"/>
            <a:ext cx="5252441" cy="0"/>
          </a:xfrm>
          <a:prstGeom prst="line">
            <a:avLst/>
          </a:prstGeom>
          <a:ln w="190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ED77D6B3-8D25-4635-BF06-3C35FF892B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281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Title, Organization 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7D5AC5E-2FD2-4EA6-9C80-F595A08B2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C4716A-1F56-473F-88F8-D55A9A7A9F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079347" y="6182321"/>
            <a:ext cx="3640318" cy="369332"/>
          </a:xfrm>
        </p:spPr>
        <p:txBody>
          <a:bodyPr wrap="square" anchor="b">
            <a:spAutoFit/>
          </a:bodyPr>
          <a:lstStyle>
            <a:lvl1pPr algn="r"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For Research Use Only.  Not for use in diagnostic procedures.</a:t>
            </a:r>
          </a:p>
          <a:p>
            <a:r>
              <a:rPr lang="en-US" dirty="0"/>
              <a:t>Confidential. Do not distribute.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CF7FF65-22AE-4B03-BA7F-DABA1AC8E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/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4BFABE-D25D-4116-AE41-3DB0000958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dirty="0">
                <a:solidFill>
                  <a:schemeClr val="bg1"/>
                </a:solidFill>
              </a:defRPr>
            </a:lvl1pPr>
          </a:lstStyle>
          <a:p>
            <a:pPr marL="228600" lvl="0" indent="-228600" algn="r"/>
            <a:r>
              <a:rPr lang="en-US" dirty="0"/>
              <a:t>Add CAP Approval Number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898A94-7508-4ACB-A3F0-B35BB0CD3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927551"/>
            <a:ext cx="5364408" cy="2720710"/>
          </a:xfrm>
        </p:spPr>
        <p:txBody>
          <a:bodyPr anchor="ctr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35336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2190492"/>
            <a:ext cx="55883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2198" y="2190492"/>
            <a:ext cx="55883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AACDB94-6FA9-47AA-9BA7-7A5F88332B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6127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Imag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42306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92113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42306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6C20F40-BA14-4BAF-A4FF-A6D60B550D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38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F083AF-5865-4B3D-BD85-C5FB8AFB4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2386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6AF2D5D2-0F2D-42A5-B18A-3EEFED6AE8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72386" y="3242306"/>
            <a:ext cx="14808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04ED619-4780-433B-8D47-16FE571D4A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29101" y="2192113"/>
            <a:ext cx="1480836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CC65857-4811-4B2D-BAAF-9A48914D7B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9101" y="3242306"/>
            <a:ext cx="14808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E3DD4DE-6AFE-46F5-987C-1BF28A393C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74142" y="2192114"/>
            <a:ext cx="3555658" cy="2886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C36D0B5-4579-4715-82F8-5F293B8BAC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4187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AE31A7A-C7F8-484E-8C2C-4FB32C57DDE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33288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A63C8D2-2A16-414C-97DA-1FFE05C3D4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15300" y="2190492"/>
            <a:ext cx="34206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9FB133-8AF9-4FAA-97C9-DDD5757E3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4BFA90D-163A-4690-B30D-9139B66F50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76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82331D8-BB60-4528-85CB-33BA6CF50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B78BDF6A-F398-404C-B1EC-A2BB5ECA43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D2B8296D-53FE-4304-8A68-BF7D52C5A3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952574"/>
            <a:ext cx="34206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45861D1-6713-4F4F-913D-69AB371A90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9488" y="4898770"/>
            <a:ext cx="342062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0F8F3A6-50DC-4749-BDF5-9783F3D830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99409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D5B7A5E-A450-4EC5-BDD4-FA064F8D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74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595BE40-29B0-42B1-9839-7B2A97DF1D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56776" y="2190492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5A9561E-1A8D-4FCF-8E30-97B5BA1D17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3669" y="3153006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8A73CF9-FAD1-47A9-BC4E-D2F7912DD7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36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85A6381-D4C6-42BC-BFD6-C646557A1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02969" y="3153006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3C24697-0BEC-4784-ABA7-81A85E680A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02969" y="2329385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18410C62-CEC3-4305-8DED-34B8ABF15C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74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9941881-2864-45B7-97FC-8B61100EC48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56776" y="4129995"/>
            <a:ext cx="1629924" cy="1522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8F912D8-F5F9-4A93-84F4-9BD8E17BE8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3669" y="5092509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4894FEC1-FC85-4EFA-89DC-A48B054234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4736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0CCAF24-6769-47F5-AED6-24C1CB787A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02969" y="5092509"/>
            <a:ext cx="310798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24BBD94-6E59-4144-BE95-A4D8CA0C2B0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02969" y="4268888"/>
            <a:ext cx="3107982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155BBA-EB37-450C-9A49-AC266A264B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4976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75BD5D3-ED7C-4FCC-A619-23E9DB9FF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281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8F7234F-121E-4502-873B-24C696D695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2302859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BE9FD31-64B5-4043-8FB6-59AFAD9ECB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23497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C697F0E-3F55-42F0-B890-2C31D53D7D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716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9DA8E0BD-700C-4F6F-97AF-3F8AB3ACE6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5300" y="2302859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34BDECC-5522-472C-96B4-11CB91C2A7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519" y="2302859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C015150-0F9D-47B8-A9E2-1005529493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1281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EA78E17-57AD-4B7E-B14C-1E52B20B68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3500" y="4166383"/>
            <a:ext cx="2667000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143DD3CC-0115-4582-B28E-1E240AEA36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23497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878D2088-FCB9-4437-854B-695BE82816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35716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989BEB4-09AA-4322-A1B5-91C4E1288A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300" y="4166383"/>
            <a:ext cx="783619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36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5018888-4792-43AD-96A6-F1788E85E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7519" y="4166383"/>
            <a:ext cx="2650984" cy="8183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91CE62D-BDE1-4960-AE45-9F7803B7A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189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Highligh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34118F29-69F5-4797-9535-CFD4E9A755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91425" y="2302859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50C530BA-90E0-4975-BD32-840AD67E90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05900" y="2302859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5FA2FC73-8ACE-4EFF-9ABE-98760FD1AC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91425" y="3190487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74DAAD88-DDA4-4749-B835-660DE096DE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05900" y="3190487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B88859A1-06CE-4426-AFA8-853C61B5DB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91425" y="4078115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793CBD7-3485-4150-851F-562B285B81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5900" y="4078115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2E2E1918-0108-484F-B04A-0F8ABB6CCB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91425" y="4965743"/>
            <a:ext cx="756678" cy="4616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4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##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C073C7DD-651D-44A8-B6CD-3B900118F83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5900" y="4965743"/>
            <a:ext cx="26670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7" y="2302859"/>
            <a:ext cx="6578943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353052"/>
            <a:ext cx="6578943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483E58E6-0799-40F6-BA09-3561DC32036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7890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Sing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B94-0813-44BB-811D-9A3D01C6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57589-8901-41AD-A638-DBCFEA860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93B8-CB20-4B40-B405-FC7F1FD7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0A656D1-CA81-43D8-B3F2-AF19B2209BF1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4950"/>
            <a:ext cx="11417643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869092-A609-4310-9E4D-7E34302065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38668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5258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8" y="3238032"/>
            <a:ext cx="422092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219700" y="2187839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29265B-47B8-46F3-9B84-9714386193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46711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87839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3238032"/>
            <a:ext cx="422092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5316"/>
            <a:ext cx="6553200" cy="36713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7FAE1E6-E7B9-444F-8ADD-2E30468B7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376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F0618B-2669-4E74-9D67-2C6A7A4CD0A1}"/>
              </a:ext>
            </a:extLst>
          </p:cNvPr>
          <p:cNvSpPr txBox="1">
            <a:spLocks/>
          </p:cNvSpPr>
          <p:nvPr userDrawn="1"/>
        </p:nvSpPr>
        <p:spPr>
          <a:xfrm>
            <a:off x="2079347" y="6182323"/>
            <a:ext cx="3640318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Use Only.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for use in diagnostic procedures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Confidential.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4105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pic>
        <p:nvPicPr>
          <p:cNvPr id="20" name="Google Shape;61;p12">
            <a:extLst>
              <a:ext uri="{FF2B5EF4-FFF2-40B4-BE49-F238E27FC236}">
                <a16:creationId xmlns:a16="http://schemas.microsoft.com/office/drawing/2014/main" id="{6D4E38B3-82E1-46C0-B7D7-E7182B1C2DD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32614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A8C973-1B2C-428B-AFA0-D5FC46FA0B12}"/>
              </a:ext>
            </a:extLst>
          </p:cNvPr>
          <p:cNvCxnSpPr>
            <a:cxnSpLocks/>
          </p:cNvCxnSpPr>
          <p:nvPr userDrawn="1"/>
        </p:nvCxnSpPr>
        <p:spPr>
          <a:xfrm>
            <a:off x="355257" y="4754876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EEC612-68A7-42B7-9FA5-29CECDA7FA6B}"/>
              </a:ext>
            </a:extLst>
          </p:cNvPr>
          <p:cNvCxnSpPr>
            <a:cxnSpLocks/>
          </p:cNvCxnSpPr>
          <p:nvPr userDrawn="1"/>
        </p:nvCxnSpPr>
        <p:spPr>
          <a:xfrm>
            <a:off x="355257" y="5947167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2CCF50F-1FBB-480E-B3DB-A5EC655C2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7930" t="6829" r="12695" b="6854"/>
          <a:stretch/>
        </p:blipFill>
        <p:spPr>
          <a:xfrm>
            <a:off x="6172200" y="1868"/>
            <a:ext cx="6019800" cy="68561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A765-CCE8-4D8A-A388-22DF0BAA1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A734E82-0EE9-4A96-8CC2-88935AC1AF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Add CAP Approval Number Here</a:t>
            </a:r>
          </a:p>
        </p:txBody>
      </p:sp>
    </p:spTree>
    <p:extLst>
      <p:ext uri="{BB962C8B-B14F-4D97-AF65-F5344CB8AC3E}">
        <p14:creationId xmlns:p14="http://schemas.microsoft.com/office/powerpoint/2010/main" val="3787159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Stacke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0475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712E3C78-40F4-49B3-B7C7-40550ED785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51976" y="2190492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1F025297-2BDF-406B-A0F2-71AA6D9B37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1976" y="2822794"/>
            <a:ext cx="4220924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40905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030571-182F-485B-B53F-156F51EC77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1976" y="4150857"/>
            <a:ext cx="422092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CB21C7F-5C7E-41C4-8564-FF5EA5D49B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51976" y="4783159"/>
            <a:ext cx="4220924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6FE6974-65BE-404E-BAFE-92F7C1707DC0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42900" y="4247517"/>
            <a:ext cx="6553200" cy="177228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5BD224C-5882-408B-846C-AB6308FE08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32778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4DD1-2DD6-490D-9A65-020DEE0C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B9314-6C00-44C8-AD6E-73C52129C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792E6-D508-480E-AA4F-07D86EB2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662D467-AB9E-4CB8-BAA8-77770D78B1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2675B57-352F-41B9-80B7-CE477DC8247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84557" y="2187839"/>
            <a:ext cx="4635843" cy="27711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1B002EB-2D52-40B7-AAC0-3D11B8F8A6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900" y="5318875"/>
            <a:ext cx="4648200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2441611-381E-4E4D-9B19-6164B324B39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2200" y="5318875"/>
            <a:ext cx="4648200" cy="64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B80F1F8-6A16-4793-9B5F-A24DD3755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3037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Graph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7480546F-0B23-4D8F-ABBB-3F61DD4DDD3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5257" y="2187839"/>
            <a:ext cx="3645243" cy="38142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chart/graph/table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1B8666-7DB0-40B6-8959-0EEDFB0BF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5050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CE24C77-4ED6-49E2-83DD-87B3179ECD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75050" y="3238032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EB8879F-B003-491A-9FCE-D744802400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7227" y="2187839"/>
            <a:ext cx="3289474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2AD4560-1581-44F7-91BA-EB42F2766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97227" y="3238032"/>
            <a:ext cx="3289474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5A29021-992A-47D1-9BF2-D530A10A0F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4498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E9BED8-43C4-459E-A177-06FC74E18C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9" name="Table Placeholder 11">
            <a:extLst>
              <a:ext uri="{FF2B5EF4-FFF2-40B4-BE49-F238E27FC236}">
                <a16:creationId xmlns:a16="http://schemas.microsoft.com/office/drawing/2014/main" id="{4029FB73-6270-4683-AFF3-D4B30052BD5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55257" y="2187839"/>
            <a:ext cx="11417643" cy="3515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32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able Callou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942-1B5C-4FF8-9268-E5DF2F0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8E264-0816-46C9-A20C-EC986A255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DE351-AEE2-48BB-9864-687088E5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346611E-E277-4075-8B55-43A11657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85540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BC6F5C25-1746-4360-BB23-66DA971F0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35733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F078274-C7C5-4701-936F-3FF6BB0225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13" name="Table Placeholder 11">
            <a:extLst>
              <a:ext uri="{FF2B5EF4-FFF2-40B4-BE49-F238E27FC236}">
                <a16:creationId xmlns:a16="http://schemas.microsoft.com/office/drawing/2014/main" id="{E5FB896C-D2C5-4992-99B3-91E95743F58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597399" y="2185540"/>
            <a:ext cx="7175501" cy="32260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5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Cov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FF0618B-2669-4E74-9D67-2C6A7A4CD0A1}"/>
              </a:ext>
            </a:extLst>
          </p:cNvPr>
          <p:cNvSpPr txBox="1">
            <a:spLocks/>
          </p:cNvSpPr>
          <p:nvPr userDrawn="1"/>
        </p:nvSpPr>
        <p:spPr>
          <a:xfrm>
            <a:off x="2079347" y="6182323"/>
            <a:ext cx="3640318" cy="369332"/>
          </a:xfrm>
          <a:prstGeom prst="rect">
            <a:avLst/>
          </a:prstGeom>
        </p:spPr>
        <p:txBody>
          <a:bodyPr wrap="square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Use Only.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for use in diagnostic procedures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Confidential.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0C5DAB5C-2F0D-4F0B-BE68-9411EA9B75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57" y="5352812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Title, Organization Name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BF1F3F53-0FFE-49F8-B3DB-FA0648479E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257" y="4983480"/>
            <a:ext cx="5210656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en-US" sz="1800" smtClean="0">
                <a:solidFill>
                  <a:schemeClr val="tx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Speaker Name Goes Here</a:t>
            </a:r>
          </a:p>
        </p:txBody>
      </p:sp>
      <p:pic>
        <p:nvPicPr>
          <p:cNvPr id="20" name="Google Shape;61;p12">
            <a:extLst>
              <a:ext uri="{FF2B5EF4-FFF2-40B4-BE49-F238E27FC236}">
                <a16:creationId xmlns:a16="http://schemas.microsoft.com/office/drawing/2014/main" id="{6D4E38B3-82E1-46C0-B7D7-E7182B1C2DD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232614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653C373-6A1A-4C61-BE4F-C483540B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1691640"/>
            <a:ext cx="5212015" cy="2137680"/>
          </a:xfrm>
          <a:prstGeom prst="rect">
            <a:avLst/>
          </a:prstGeom>
        </p:spPr>
        <p:txBody>
          <a:bodyPr anchor="t"/>
          <a:lstStyle>
            <a:lvl1pPr>
              <a:defRPr lang="en-US" sz="40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70B63-0F92-48DD-8E61-5DED82536C9E}"/>
              </a:ext>
            </a:extLst>
          </p:cNvPr>
          <p:cNvSpPr/>
          <p:nvPr userDrawn="1"/>
        </p:nvSpPr>
        <p:spPr>
          <a:xfrm>
            <a:off x="6172200" y="0"/>
            <a:ext cx="6019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3CA76A-C826-456E-AF6F-321464611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tIns="4572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6AB83-F984-4D0A-BBF5-8EBC08583B92}"/>
              </a:ext>
            </a:extLst>
          </p:cNvPr>
          <p:cNvCxnSpPr>
            <a:cxnSpLocks/>
          </p:cNvCxnSpPr>
          <p:nvPr userDrawn="1"/>
        </p:nvCxnSpPr>
        <p:spPr>
          <a:xfrm>
            <a:off x="355257" y="4754876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68D13F-D232-4EE1-AF82-499FEB6273B9}"/>
              </a:ext>
            </a:extLst>
          </p:cNvPr>
          <p:cNvCxnSpPr>
            <a:cxnSpLocks/>
          </p:cNvCxnSpPr>
          <p:nvPr userDrawn="1"/>
        </p:nvCxnSpPr>
        <p:spPr>
          <a:xfrm>
            <a:off x="355257" y="5947167"/>
            <a:ext cx="5212015" cy="14582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689FA1E-ACA1-43A1-B28E-6E95CB91A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351508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Today’s Date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8E3D34F-3949-4722-BC75-9D91A011BA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88922" y="351497"/>
            <a:ext cx="19307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FontTx/>
              <a:buNone/>
              <a:defRPr lang="en-US" sz="9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/>
            <a:r>
              <a:rPr lang="en-US" dirty="0"/>
              <a:t>Add CAP Approval Number Here</a:t>
            </a:r>
          </a:p>
        </p:txBody>
      </p:sp>
    </p:spTree>
    <p:extLst>
      <p:ext uri="{BB962C8B-B14F-4D97-AF65-F5344CB8AC3E}">
        <p14:creationId xmlns:p14="http://schemas.microsoft.com/office/powerpoint/2010/main" val="5172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DB2-8C12-40A7-9E41-71FD2F09B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257" y="365126"/>
            <a:ext cx="4635843" cy="1146160"/>
          </a:xfrm>
        </p:spPr>
        <p:txBody>
          <a:bodyPr anchor="t">
            <a:noAutofit/>
          </a:bodyPr>
          <a:lstStyle>
            <a:lvl1pPr>
              <a:defRPr lang="en-US" sz="7200" dirty="0"/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215E7-A666-4C53-B6ED-44C6DA2EC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5413B-0D9D-4D9A-923B-E13C582C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D3CCF-7FB2-4FEE-8553-89FB65313F9D}"/>
              </a:ext>
            </a:extLst>
          </p:cNvPr>
          <p:cNvCxnSpPr>
            <a:cxnSpLocks/>
          </p:cNvCxnSpPr>
          <p:nvPr userDrawn="1"/>
        </p:nvCxnSpPr>
        <p:spPr>
          <a:xfrm>
            <a:off x="355257" y="1479343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73693C-9B3B-4A91-B883-2ED42AEC491D}"/>
              </a:ext>
            </a:extLst>
          </p:cNvPr>
          <p:cNvSpPr txBox="1"/>
          <p:nvPr userDrawn="1"/>
        </p:nvSpPr>
        <p:spPr>
          <a:xfrm>
            <a:off x="6096000" y="1089524"/>
            <a:ext cx="1082348" cy="2308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>
              <a:defRPr lang="en-US" sz="900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44FB4-3ED4-4891-B9EC-9B51A5FBE520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59FEC43-4974-43A9-A5B7-6CB1269547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62800" y="1944740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8ACD978D-197C-40A4-B4EB-106FD73AC7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2766542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7482E526-57F7-4B2F-B740-D9CECBF12D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800" y="3588344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CBF3143-B5A3-4BE4-892B-97F206285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800" y="4410147"/>
            <a:ext cx="4610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smtClean="0"/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  <p:pic>
        <p:nvPicPr>
          <p:cNvPr id="32" name="Google Shape;61;p12">
            <a:extLst>
              <a:ext uri="{FF2B5EF4-FFF2-40B4-BE49-F238E27FC236}">
                <a16:creationId xmlns:a16="http://schemas.microsoft.com/office/drawing/2014/main" id="{A60D3E83-702E-40BB-9B23-D8F83F7009A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15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B42-23BE-4563-9224-EBC114BD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2749325"/>
            <a:ext cx="4635843" cy="117699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FCE22-242C-45E3-BCA7-D8149C487D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930" t="6829" r="12695" b="6854"/>
          <a:stretch/>
        </p:blipFill>
        <p:spPr>
          <a:xfrm>
            <a:off x="6172200" y="1868"/>
            <a:ext cx="6019800" cy="68561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2D0B6D-8281-472D-890D-E1A5B918715F}"/>
              </a:ext>
            </a:extLst>
          </p:cNvPr>
          <p:cNvCxnSpPr>
            <a:cxnSpLocks/>
          </p:cNvCxnSpPr>
          <p:nvPr userDrawn="1"/>
        </p:nvCxnSpPr>
        <p:spPr>
          <a:xfrm>
            <a:off x="342899" y="4328839"/>
            <a:ext cx="4648201" cy="10544"/>
          </a:xfrm>
          <a:prstGeom prst="line">
            <a:avLst/>
          </a:prstGeom>
          <a:ln w="508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61;p12">
            <a:extLst>
              <a:ext uri="{FF2B5EF4-FFF2-40B4-BE49-F238E27FC236}">
                <a16:creationId xmlns:a16="http://schemas.microsoft.com/office/drawing/2014/main" id="{C5ADABCF-292A-4245-B676-05DA3691C75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3F27303-60EE-42E4-BF78-F3176C07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342900"/>
            <a:ext cx="6019800" cy="61341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FontTx/>
              <a:buNone/>
              <a:defRPr lang="en-US" sz="54000" spc="-3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0F48D49-3BC4-4A07-B34B-8635DDB8F4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257" y="2280862"/>
            <a:ext cx="4648201" cy="2585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1200" spc="3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33219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LMN -  Pumpkin Slid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B77274-04EC-47FD-A67A-C867B38C85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829" b="6854"/>
          <a:stretch/>
        </p:blipFill>
        <p:spPr>
          <a:xfrm>
            <a:off x="0" y="1868"/>
            <a:ext cx="12192000" cy="68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CEB00-D9EF-4366-8E87-10DF1D83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702152"/>
            <a:ext cx="9296400" cy="290794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8CCC3-C44E-4ED6-9353-FD5E1393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6330D-E7F1-473A-BC30-24575A4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 Research Use Only.  Not for use in diagnostic procedures.</a:t>
            </a:r>
          </a:p>
          <a:p>
            <a:r>
              <a:rPr lang="en-US" dirty="0"/>
              <a:t>Confidential. Do not distribute.</a:t>
            </a:r>
          </a:p>
        </p:txBody>
      </p:sp>
      <p:pic>
        <p:nvPicPr>
          <p:cNvPr id="8" name="Google Shape;61;p12">
            <a:extLst>
              <a:ext uri="{FF2B5EF4-FFF2-40B4-BE49-F238E27FC236}">
                <a16:creationId xmlns:a16="http://schemas.microsoft.com/office/drawing/2014/main" id="{48D93CC8-1B58-4DFE-B4F9-8E441F8DB39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8495C99A-1C16-446A-A919-8E1F018BD7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3500" y="5243417"/>
            <a:ext cx="5210656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171450" lvl="0" indent="-171450">
              <a:lnSpc>
                <a:spcPct val="100000"/>
              </a:lnSpc>
            </a:pPr>
            <a:r>
              <a:rPr lang="en-US" dirty="0"/>
              <a:t>Quote Source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2160189C-ED4B-41ED-AA01-3B9EC150E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3500" y="4860369"/>
            <a:ext cx="5210656" cy="40011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228600" lvl="0" indent="-228600">
              <a:lnSpc>
                <a:spcPct val="100000"/>
              </a:lnSpc>
            </a:pPr>
            <a:r>
              <a:rPr lang="en-US" dirty="0"/>
              <a:t>First Name Last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7A297-1B22-4912-81B4-1BF2745500DC}"/>
              </a:ext>
            </a:extLst>
          </p:cNvPr>
          <p:cNvCxnSpPr>
            <a:cxnSpLocks/>
          </p:cNvCxnSpPr>
          <p:nvPr userDrawn="1"/>
        </p:nvCxnSpPr>
        <p:spPr>
          <a:xfrm>
            <a:off x="869607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AD9031-0DEB-4A2E-86BD-4DFFEFD9A05F}"/>
              </a:ext>
            </a:extLst>
          </p:cNvPr>
          <p:cNvCxnSpPr>
            <a:cxnSpLocks/>
          </p:cNvCxnSpPr>
          <p:nvPr userDrawn="1"/>
        </p:nvCxnSpPr>
        <p:spPr>
          <a:xfrm>
            <a:off x="963391" y="1446065"/>
            <a:ext cx="0" cy="435287"/>
          </a:xfrm>
          <a:prstGeom prst="line">
            <a:avLst/>
          </a:prstGeom>
          <a:ln w="41275" cap="rnd">
            <a:gradFill>
              <a:gsLst>
                <a:gs pos="0">
                  <a:schemeClr val="accent1">
                    <a:alpha val="0"/>
                    <a:lumMod val="10000"/>
                    <a:lumOff val="90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1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C95FEBD-6ACB-4A1C-A12F-8A6B1FE4D7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915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4559" y="2190492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51565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4559" y="3240685"/>
            <a:ext cx="51565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>
              <a:defRPr lang="en-US" sz="1200" dirty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2278D5-5C58-4C4D-9B79-E2ADA09563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0914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MN -  Pumpkin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5381-F3AF-4E86-934D-4457EFB3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B5E41-5D83-4F62-83B3-D3ED635F7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B35D4-37FB-4227-875D-E447552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39502F-0658-4423-8AAD-73BEB774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257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C624063-4AC1-43CF-BA77-C067239B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41459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2A4FD9-C282-49B4-BF32-F8AE68667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5300" y="2190492"/>
            <a:ext cx="36452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spc="-50" baseline="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 marL="228600" indent="0">
              <a:buNone/>
              <a:defRPr lang="en-US" sz="1800" smtClean="0">
                <a:latin typeface="+mn-lt"/>
                <a:cs typeface="+mn-cs"/>
              </a:defRPr>
            </a:lvl2pPr>
            <a:lvl3pPr marL="685800" indent="0">
              <a:buNone/>
              <a:defRPr lang="en-US" sz="1800" smtClean="0">
                <a:latin typeface="+mn-lt"/>
                <a:cs typeface="+mn-cs"/>
              </a:defRPr>
            </a:lvl3pPr>
            <a:lvl4pPr marL="1143000" indent="0">
              <a:buNone/>
              <a:defRPr lang="en-US" smtClean="0">
                <a:latin typeface="+mn-lt"/>
                <a:cs typeface="+mn-cs"/>
              </a:defRPr>
            </a:lvl4pPr>
            <a:lvl5pPr marL="1600200" indent="0">
              <a:buNone/>
              <a:defRPr lang="en-US">
                <a:latin typeface="+mn-lt"/>
                <a:cs typeface="+mn-cs"/>
              </a:defRPr>
            </a:lvl5pPr>
          </a:lstStyle>
          <a:p>
            <a:pPr marL="114300" lvl="0" indent="-34290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883343-C6AA-474B-93EB-35A3CC40F3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257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EFB29CF-CDA5-405B-9261-6A95353FB4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41459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9E0F587-53D3-41EE-8F56-232D4D69F3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300" y="3240685"/>
            <a:ext cx="3645241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200" dirty="0" smtClean="0"/>
            </a:lvl1pPr>
            <a:lvl2pPr marL="685800" indent="-228600"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28600">
              <a:defRPr sz="1200"/>
            </a:lvl3pPr>
            <a:lvl4pPr marL="685800" indent="-228600">
              <a:defRPr sz="1200"/>
            </a:lvl4pPr>
            <a:lvl5pPr marL="685800" indent="-228600">
              <a:defRPr sz="1200"/>
            </a:lvl5pPr>
          </a:lstStyle>
          <a:p>
            <a:pPr marL="171450" lvl="0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marL="171450" lvl="1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marL="171450" lvl="2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Third level</a:t>
            </a:r>
          </a:p>
          <a:p>
            <a:pPr marL="171450" lvl="3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marL="171450" lvl="4" indent="-171450">
              <a:spcAft>
                <a:spcPts val="1200"/>
              </a:spcAft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58EA255-E27B-49ED-823A-6E5D5448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257" y="208690"/>
            <a:ext cx="4635843" cy="216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FontTx/>
              <a:buNone/>
              <a:defRPr lang="en-US" sz="9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mtClean="0">
                <a:latin typeface="+mn-lt"/>
                <a:cs typeface="+mn-cs"/>
              </a:defRPr>
            </a:lvl4pPr>
            <a:lvl5pPr>
              <a:defRPr lang="en-US"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84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1;p12">
            <a:extLst>
              <a:ext uri="{FF2B5EF4-FFF2-40B4-BE49-F238E27FC236}">
                <a16:creationId xmlns:a16="http://schemas.microsoft.com/office/drawing/2014/main" id="{08087B7E-9D2C-4D93-B5FE-B9B523EBEF4C}"/>
              </a:ext>
            </a:extLst>
          </p:cNvPr>
          <p:cNvPicPr preferRelativeResize="0"/>
          <p:nvPr userDrawn="1"/>
        </p:nvPicPr>
        <p:blipFill rotWithShape="1">
          <a:blip r:embed="rId26">
            <a:alphaModFix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8674"/>
          <a:stretch/>
        </p:blipFill>
        <p:spPr>
          <a:xfrm>
            <a:off x="447675" y="6339701"/>
            <a:ext cx="1104684" cy="32159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lide Number Placeholder 26">
            <a:extLst>
              <a:ext uri="{FF2B5EF4-FFF2-40B4-BE49-F238E27FC236}">
                <a16:creationId xmlns:a16="http://schemas.microsoft.com/office/drawing/2014/main" id="{2589C7DB-7542-40E1-B0B9-C911FD75F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97714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lang="en-US" sz="10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4DAC62-DFCC-2344-9D9C-E6732834CD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4C170-2AF0-4AD6-94D0-00B730F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7" y="681731"/>
            <a:ext cx="11417643" cy="109728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5D4D8-C505-49A4-9DE1-FF416D0B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00500" y="6274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  <a:p>
            <a:r>
              <a:rPr lang="en-US" dirty="0"/>
              <a:t>Confidential.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not distribute.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B6163D-623D-4236-ABB3-CA01FF2039E2}"/>
              </a:ext>
            </a:extLst>
          </p:cNvPr>
          <p:cNvCxnSpPr>
            <a:cxnSpLocks/>
          </p:cNvCxnSpPr>
          <p:nvPr userDrawn="1"/>
        </p:nvCxnSpPr>
        <p:spPr>
          <a:xfrm>
            <a:off x="355257" y="6144327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6A954A-0759-4965-A4A5-A52F66A77DFA}"/>
              </a:ext>
            </a:extLst>
          </p:cNvPr>
          <p:cNvCxnSpPr>
            <a:cxnSpLocks/>
          </p:cNvCxnSpPr>
          <p:nvPr userDrawn="1"/>
        </p:nvCxnSpPr>
        <p:spPr>
          <a:xfrm>
            <a:off x="325535" y="519319"/>
            <a:ext cx="11417643" cy="31943"/>
          </a:xfrm>
          <a:prstGeom prst="line">
            <a:avLst/>
          </a:prstGeom>
          <a:ln w="12700" cap="rnd">
            <a:gradFill>
              <a:gsLst>
                <a:gs pos="63000">
                  <a:srgbClr val="FFB81C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ED8B00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60" r:id="rId3"/>
    <p:sldLayoutId id="2147483672" r:id="rId4"/>
    <p:sldLayoutId id="2147483668" r:id="rId5"/>
    <p:sldLayoutId id="2147483752" r:id="rId6"/>
    <p:sldLayoutId id="2147483676" r:id="rId7"/>
    <p:sldLayoutId id="2147483711" r:id="rId8"/>
    <p:sldLayoutId id="2147483680" r:id="rId9"/>
    <p:sldLayoutId id="2147483681" r:id="rId10"/>
    <p:sldLayoutId id="2147483691" r:id="rId11"/>
    <p:sldLayoutId id="2147483692" r:id="rId12"/>
    <p:sldLayoutId id="2147483693" r:id="rId13"/>
    <p:sldLayoutId id="2147483713" r:id="rId14"/>
    <p:sldLayoutId id="2147483704" r:id="rId15"/>
    <p:sldLayoutId id="2147483703" r:id="rId16"/>
    <p:sldLayoutId id="2147483708" r:id="rId17"/>
    <p:sldLayoutId id="2147483705" r:id="rId18"/>
    <p:sldLayoutId id="2147483706" r:id="rId19"/>
    <p:sldLayoutId id="2147483709" r:id="rId20"/>
    <p:sldLayoutId id="2147483710" r:id="rId21"/>
    <p:sldLayoutId id="2147483707" r:id="rId22"/>
    <p:sldLayoutId id="2147483712" r:id="rId23"/>
    <p:sldLayoutId id="214748371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spc="-50" baseline="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696" userDrawn="1">
          <p15:clr>
            <a:srgbClr val="F26B43"/>
          </p15:clr>
        </p15:guide>
        <p15:guide id="4" pos="840" userDrawn="1">
          <p15:clr>
            <a:srgbClr val="F26B43"/>
          </p15:clr>
        </p15:guide>
        <p15:guide id="5" orient="horz" pos="4080" userDrawn="1">
          <p15:clr>
            <a:srgbClr val="F26B43"/>
          </p15:clr>
        </p15:guide>
        <p15:guide id="6" pos="1296" userDrawn="1">
          <p15:clr>
            <a:srgbClr val="F26B43"/>
          </p15:clr>
        </p15:guide>
        <p15:guide id="7" pos="1440" userDrawn="1">
          <p15:clr>
            <a:srgbClr val="F26B43"/>
          </p15:clr>
        </p15:guide>
        <p15:guide id="8" pos="1920" userDrawn="1">
          <p15:clr>
            <a:srgbClr val="F26B43"/>
          </p15:clr>
        </p15:guide>
        <p15:guide id="9" pos="2064" userDrawn="1">
          <p15:clr>
            <a:srgbClr val="F26B43"/>
          </p15:clr>
        </p15:guide>
        <p15:guide id="10" pos="2520" userDrawn="1">
          <p15:clr>
            <a:srgbClr val="F26B43"/>
          </p15:clr>
        </p15:guide>
        <p15:guide id="11" pos="2664" userDrawn="1">
          <p15:clr>
            <a:srgbClr val="F26B43"/>
          </p15:clr>
        </p15:guide>
        <p15:guide id="12" pos="3144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44" userDrawn="1">
          <p15:clr>
            <a:srgbClr val="F26B43"/>
          </p15:clr>
        </p15:guide>
        <p15:guide id="15" pos="3888" userDrawn="1">
          <p15:clr>
            <a:srgbClr val="F26B43"/>
          </p15:clr>
        </p15:guide>
        <p15:guide id="16" pos="4368" userDrawn="1">
          <p15:clr>
            <a:srgbClr val="F26B43"/>
          </p15:clr>
        </p15:guide>
        <p15:guide id="17" pos="4512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112" userDrawn="1">
          <p15:clr>
            <a:srgbClr val="F26B43"/>
          </p15:clr>
        </p15:guide>
        <p15:guide id="20" pos="5592" userDrawn="1">
          <p15:clr>
            <a:srgbClr val="F26B43"/>
          </p15:clr>
        </p15:guide>
        <p15:guide id="21" pos="5736" userDrawn="1">
          <p15:clr>
            <a:srgbClr val="F26B43"/>
          </p15:clr>
        </p15:guide>
        <p15:guide id="22" pos="6192" userDrawn="1">
          <p15:clr>
            <a:srgbClr val="F26B43"/>
          </p15:clr>
        </p15:guide>
        <p15:guide id="23" pos="6336" userDrawn="1">
          <p15:clr>
            <a:srgbClr val="F26B43"/>
          </p15:clr>
        </p15:guide>
        <p15:guide id="24" pos="6816" userDrawn="1">
          <p15:clr>
            <a:srgbClr val="F26B43"/>
          </p15:clr>
        </p15:guide>
        <p15:guide id="25" pos="6960" userDrawn="1">
          <p15:clr>
            <a:srgbClr val="F26B43"/>
          </p15:clr>
        </p15:guide>
        <p15:guide id="26" pos="7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0612C9-F0CC-41DB-BDE0-0731C65524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Executive Account Manager, Northern Ireland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5E6AA2-6B27-4208-881C-04669F11BC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257" y="4983480"/>
            <a:ext cx="5210656" cy="341632"/>
          </a:xfrm>
        </p:spPr>
        <p:txBody>
          <a:bodyPr/>
          <a:lstStyle/>
          <a:p>
            <a:r>
              <a:rPr lang="en-US" dirty="0"/>
              <a:t>Jonathan McHugh PhD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5DF1B38-D29B-4055-8408-E9B0F95FE7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For Research Use Only.  Not for use in diagnostic procedures.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B2CC7C-9C64-4D9D-8ABA-EE9D9A39A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March 2021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28769B6-8D45-4E27-B28A-6BA7EE4D1E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5AACAD0-A67C-4CDA-A1E8-EE9023B8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57" y="927551"/>
            <a:ext cx="9390322" cy="2720710"/>
          </a:xfrm>
        </p:spPr>
        <p:txBody>
          <a:bodyPr/>
          <a:lstStyle/>
          <a:p>
            <a:r>
              <a:rPr lang="en-US" dirty="0" err="1"/>
              <a:t>COVIDSeq</a:t>
            </a:r>
            <a:r>
              <a:rPr lang="en-US" dirty="0"/>
              <a:t> Adoption by </a:t>
            </a:r>
            <a:br>
              <a:rPr lang="en-US" dirty="0"/>
            </a:br>
            <a:r>
              <a:rPr lang="en-US" dirty="0" err="1"/>
              <a:t>Randox</a:t>
            </a:r>
            <a:r>
              <a:rPr lang="en-US" dirty="0"/>
              <a:t> Laboratories </a:t>
            </a:r>
          </a:p>
        </p:txBody>
      </p:sp>
    </p:spTree>
    <p:extLst>
      <p:ext uri="{BB962C8B-B14F-4D97-AF65-F5344CB8AC3E}">
        <p14:creationId xmlns:p14="http://schemas.microsoft.com/office/powerpoint/2010/main" val="333559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9F5FD16-4E87-3D45-879D-29E0EFB3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Upon Reflection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6F0E0-B58B-364B-817E-FF2F28AD01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9BD65-2819-864F-8F9F-C5D2F44F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For Research Use Only.  </a:t>
            </a:r>
            <a:r>
              <a:rPr lang="en-US"/>
              <a:t>Not for use in diagnostic procedures.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EA05C1-1B56-544D-9786-7BE9D5DAB3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dirty="0"/>
              <a:t>Engage Early and Often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8DDA467-804A-014F-A761-65819932C2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ctr"/>
            <a:r>
              <a:rPr lang="en-US" dirty="0"/>
              <a:t>Listen, Respond and Guide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EF89913-D75F-B14E-BBE3-48E939C8859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ctr"/>
            <a:r>
              <a:rPr lang="en-US" dirty="0"/>
              <a:t>Win Together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B47302-95DF-CB47-8418-E9179E076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pic>
        <p:nvPicPr>
          <p:cNvPr id="33" name="Picture 2" descr="6 Benefits of Teamwork in the Workplace | Sandler Training">
            <a:extLst>
              <a:ext uri="{FF2B5EF4-FFF2-40B4-BE49-F238E27FC236}">
                <a16:creationId xmlns:a16="http://schemas.microsoft.com/office/drawing/2014/main" id="{5AEF83B0-5870-BA43-9387-5339967AB307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5" b="192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Voice of Customer - Listen With Care! - Netigate">
            <a:extLst>
              <a:ext uri="{FF2B5EF4-FFF2-40B4-BE49-F238E27FC236}">
                <a16:creationId xmlns:a16="http://schemas.microsoft.com/office/drawing/2014/main" id="{438C90E0-95A3-DF47-9389-224181F92511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2" b="1428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ay 4: Engage Early and Often - Delaney and Associates Inc.">
            <a:extLst>
              <a:ext uri="{FF2B5EF4-FFF2-40B4-BE49-F238E27FC236}">
                <a16:creationId xmlns:a16="http://schemas.microsoft.com/office/drawing/2014/main" id="{FA3004C5-9F83-C444-B530-A58724A2D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60"/>
          <a:stretch/>
        </p:blipFill>
        <p:spPr bwMode="auto">
          <a:xfrm>
            <a:off x="427476" y="2190492"/>
            <a:ext cx="3420624" cy="15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3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A05A8-30CD-4BE2-9277-BC2B6571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867405"/>
            <a:ext cx="9296400" cy="2907947"/>
          </a:xfrm>
        </p:spPr>
        <p:txBody>
          <a:bodyPr anchor="ctr"/>
          <a:lstStyle/>
          <a:p>
            <a:pPr algn="ctr"/>
            <a:r>
              <a:rPr lang="en-GB" sz="19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2464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976F-AE05-064F-BDED-C644CBAD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B8035-71DF-BC48-A49D-099B49A26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9099A-993B-F740-AC5A-B46C0C6E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For Research Use Only.  </a:t>
            </a:r>
            <a:r>
              <a:rPr lang="en-US"/>
              <a:t>Not for use in diagnostic procedures.</a:t>
            </a:r>
            <a:endParaRPr lang="en-US" dirty="0"/>
          </a:p>
        </p:txBody>
      </p:sp>
      <p:pic>
        <p:nvPicPr>
          <p:cNvPr id="1028" name="Picture 4" descr="WordED Wednesday: Perception">
            <a:extLst>
              <a:ext uri="{FF2B5EF4-FFF2-40B4-BE49-F238E27FC236}">
                <a16:creationId xmlns:a16="http://schemas.microsoft.com/office/drawing/2014/main" id="{16C10302-2E58-A148-9AFB-BF307912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51" y="2609850"/>
            <a:ext cx="689049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0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AF33-CD53-417E-A3F4-35164E8C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C52B4-EA43-458D-9C18-308C4724DA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Background on </a:t>
            </a:r>
            <a:r>
              <a:rPr lang="en-US" dirty="0" err="1"/>
              <a:t>Randox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32F2-87D1-462D-853E-0E48E6570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2800" y="2766542"/>
            <a:ext cx="4610100" cy="369332"/>
          </a:xfrm>
        </p:spPr>
        <p:txBody>
          <a:bodyPr/>
          <a:lstStyle/>
          <a:p>
            <a:r>
              <a:rPr lang="en-US" dirty="0"/>
              <a:t>COVID-19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8E4F1-D458-4A96-B3FA-07777AC8F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2800" y="3588344"/>
            <a:ext cx="4610100" cy="369332"/>
          </a:xfrm>
        </p:spPr>
        <p:txBody>
          <a:bodyPr/>
          <a:lstStyle/>
          <a:p>
            <a:r>
              <a:rPr lang="en-US" dirty="0"/>
              <a:t>Incorporation of 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62A7BA-BD40-44CF-82ED-F987380D96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2800" y="4410147"/>
            <a:ext cx="4610100" cy="369332"/>
          </a:xfrm>
        </p:spPr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A7506E-6A4E-4DC5-916C-BBDEC5C8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191799-E154-4D43-9453-AE0BCD09C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A46398-BD0D-4F7C-871F-1E93FFC18BCE}"/>
              </a:ext>
            </a:extLst>
          </p:cNvPr>
          <p:cNvGrpSpPr/>
          <p:nvPr/>
        </p:nvGrpSpPr>
        <p:grpSpPr>
          <a:xfrm>
            <a:off x="6222539" y="1798746"/>
            <a:ext cx="661320" cy="661320"/>
            <a:chOff x="6222539" y="1798746"/>
            <a:chExt cx="661320" cy="6613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5E219C-962C-4014-9CD1-59D540E8D6A2}"/>
                </a:ext>
              </a:extLst>
            </p:cNvPr>
            <p:cNvSpPr/>
            <p:nvPr userDrawn="1"/>
          </p:nvSpPr>
          <p:spPr>
            <a:xfrm rot="18900000">
              <a:off x="6222539" y="1798746"/>
              <a:ext cx="661320" cy="66132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AFF70D-238E-4046-BBFE-9F7B29F42F0A}"/>
                </a:ext>
              </a:extLst>
            </p:cNvPr>
            <p:cNvSpPr txBox="1"/>
            <p:nvPr userDrawn="1"/>
          </p:nvSpPr>
          <p:spPr>
            <a:xfrm>
              <a:off x="6404267" y="1947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590E3D-D43D-4F2B-BCA4-FA618CD70B09}"/>
              </a:ext>
            </a:extLst>
          </p:cNvPr>
          <p:cNvGrpSpPr/>
          <p:nvPr/>
        </p:nvGrpSpPr>
        <p:grpSpPr>
          <a:xfrm>
            <a:off x="6222539" y="2620548"/>
            <a:ext cx="661320" cy="661320"/>
            <a:chOff x="6222539" y="2620548"/>
            <a:chExt cx="661320" cy="66132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FD81CC-1A5F-455F-B37B-3EF0EBF04735}"/>
                </a:ext>
              </a:extLst>
            </p:cNvPr>
            <p:cNvSpPr/>
            <p:nvPr userDrawn="1"/>
          </p:nvSpPr>
          <p:spPr>
            <a:xfrm rot="18900000">
              <a:off x="6222539" y="2620548"/>
              <a:ext cx="661320" cy="66132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FA05F8-F570-42F8-9B2B-EC25BD1ABEE1}"/>
                </a:ext>
              </a:extLst>
            </p:cNvPr>
            <p:cNvSpPr txBox="1"/>
            <p:nvPr userDrawn="1"/>
          </p:nvSpPr>
          <p:spPr>
            <a:xfrm>
              <a:off x="6404267" y="2757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77F3AD-A4A6-435F-A195-9C43BECE0BF5}"/>
              </a:ext>
            </a:extLst>
          </p:cNvPr>
          <p:cNvGrpSpPr/>
          <p:nvPr/>
        </p:nvGrpSpPr>
        <p:grpSpPr>
          <a:xfrm>
            <a:off x="6222539" y="3442350"/>
            <a:ext cx="661320" cy="661320"/>
            <a:chOff x="6222539" y="3442350"/>
            <a:chExt cx="661320" cy="6613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E7A7A3-8427-4166-AECB-E9B3E01DE049}"/>
                </a:ext>
              </a:extLst>
            </p:cNvPr>
            <p:cNvSpPr/>
            <p:nvPr userDrawn="1"/>
          </p:nvSpPr>
          <p:spPr>
            <a:xfrm rot="18900000">
              <a:off x="6222539" y="3442350"/>
              <a:ext cx="661320" cy="66132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9B79B-3E33-47C1-9203-E42E1E6DC9B5}"/>
                </a:ext>
              </a:extLst>
            </p:cNvPr>
            <p:cNvSpPr txBox="1"/>
            <p:nvPr userDrawn="1"/>
          </p:nvSpPr>
          <p:spPr>
            <a:xfrm>
              <a:off x="6404267" y="35912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207959-E5E3-4BF8-98D3-2894408EFECA}"/>
              </a:ext>
            </a:extLst>
          </p:cNvPr>
          <p:cNvGrpSpPr/>
          <p:nvPr/>
        </p:nvGrpSpPr>
        <p:grpSpPr>
          <a:xfrm>
            <a:off x="6222539" y="4264153"/>
            <a:ext cx="661320" cy="661320"/>
            <a:chOff x="6222539" y="4264153"/>
            <a:chExt cx="661320" cy="66132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A85069-64A3-45C3-90FC-8105B422C213}"/>
                </a:ext>
              </a:extLst>
            </p:cNvPr>
            <p:cNvSpPr/>
            <p:nvPr userDrawn="1"/>
          </p:nvSpPr>
          <p:spPr>
            <a:xfrm rot="18900000">
              <a:off x="6222539" y="4264153"/>
              <a:ext cx="661320" cy="661320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D5F602-DCF1-442B-80D8-61F860669E4A}"/>
                </a:ext>
              </a:extLst>
            </p:cNvPr>
            <p:cNvSpPr txBox="1"/>
            <p:nvPr userDrawn="1"/>
          </p:nvSpPr>
          <p:spPr>
            <a:xfrm>
              <a:off x="6404267" y="44130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0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76FB-7B5D-419C-8D12-0C80DE80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Reach</a:t>
            </a:r>
          </a:p>
        </p:txBody>
      </p:sp>
      <p:sp>
        <p:nvSpPr>
          <p:cNvPr id="208" name="Slide Number Placeholder 207">
            <a:extLst>
              <a:ext uri="{FF2B5EF4-FFF2-40B4-BE49-F238E27FC236}">
                <a16:creationId xmlns:a16="http://schemas.microsoft.com/office/drawing/2014/main" id="{C1D374DF-F854-4B3F-9E4C-4CECD4EBC6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AC62-DFCC-2344-9D9C-E6732834CDA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7" name="Footer Placeholder 206">
            <a:extLst>
              <a:ext uri="{FF2B5EF4-FFF2-40B4-BE49-F238E27FC236}">
                <a16:creationId xmlns:a16="http://schemas.microsoft.com/office/drawing/2014/main" id="{89F48424-101E-4D04-8A6A-850DAACB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For Research Use Only.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for use in diagnostic procedures.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922488-6A3C-45C2-B1EA-43340CDE6F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on </a:t>
            </a:r>
            <a:r>
              <a:rPr lang="en-US" dirty="0" err="1"/>
              <a:t>Randox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097CDF-0A02-40FB-988D-A8C04BCFE32C}"/>
              </a:ext>
            </a:extLst>
          </p:cNvPr>
          <p:cNvSpPr txBox="1">
            <a:spLocks/>
          </p:cNvSpPr>
          <p:nvPr/>
        </p:nvSpPr>
        <p:spPr>
          <a:xfrm>
            <a:off x="9105900" y="1114280"/>
            <a:ext cx="2667001" cy="985083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spc="-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a-DK" sz="3600" dirty="0">
                <a:solidFill>
                  <a:schemeClr val="accent1"/>
                </a:solidFill>
              </a:rPr>
              <a:t>1982</a:t>
            </a:r>
            <a:r>
              <a:rPr lang="da-DK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da-DK" sz="1800" dirty="0">
                <a:solidFill>
                  <a:schemeClr val="bg1">
                    <a:lumMod val="50000"/>
                  </a:schemeClr>
                </a:solidFill>
              </a:rPr>
              <a:t>Dr Peter </a:t>
            </a:r>
            <a:r>
              <a:rPr lang="da-DK" sz="1800" dirty="0" err="1">
                <a:solidFill>
                  <a:schemeClr val="bg1">
                    <a:lumMod val="50000"/>
                  </a:schemeClr>
                </a:solidFill>
              </a:rPr>
              <a:t>FitzGerald</a:t>
            </a:r>
            <a:endParaRPr lang="da-DK" sz="36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4DE47B-A697-44EA-89A4-C74342D01E5D}"/>
              </a:ext>
            </a:extLst>
          </p:cNvPr>
          <p:cNvSpPr txBox="1">
            <a:spLocks/>
          </p:cNvSpPr>
          <p:nvPr/>
        </p:nvSpPr>
        <p:spPr>
          <a:xfrm>
            <a:off x="9105900" y="2348811"/>
            <a:ext cx="2667001" cy="985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accent1"/>
                </a:solidFill>
              </a:rPr>
              <a:t>1500</a:t>
            </a:r>
            <a:br>
              <a:rPr lang="en-US" sz="3600" dirty="0">
                <a:solidFill>
                  <a:srgbClr val="7D55C7"/>
                </a:solidFill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Employees</a:t>
            </a:r>
            <a:endParaRPr lang="en-US" sz="36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2BFEBD-2D66-4379-ACEF-EA4D9C1C3845}"/>
              </a:ext>
            </a:extLst>
          </p:cNvPr>
          <p:cNvSpPr txBox="1">
            <a:spLocks/>
          </p:cNvSpPr>
          <p:nvPr/>
        </p:nvSpPr>
        <p:spPr>
          <a:xfrm>
            <a:off x="9105900" y="3583342"/>
            <a:ext cx="2667001" cy="985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accent1"/>
                </a:solidFill>
              </a:rPr>
              <a:t>145 </a:t>
            </a:r>
            <a:br>
              <a:rPr lang="en-US" sz="3600" dirty="0">
                <a:solidFill>
                  <a:srgbClr val="7D55C7"/>
                </a:solidFill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Countries </a:t>
            </a:r>
            <a:endParaRPr lang="en-US" sz="3600" spc="-4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37C90AEE-FD06-444D-8530-940BE73B62C8}"/>
              </a:ext>
            </a:extLst>
          </p:cNvPr>
          <p:cNvGrpSpPr/>
          <p:nvPr/>
        </p:nvGrpSpPr>
        <p:grpSpPr>
          <a:xfrm>
            <a:off x="889000" y="2009982"/>
            <a:ext cx="7408875" cy="4065436"/>
            <a:chOff x="889000" y="1935078"/>
            <a:chExt cx="7408875" cy="4065436"/>
          </a:xfrm>
          <a:gradFill>
            <a:gsLst>
              <a:gs pos="0">
                <a:schemeClr val="accent2">
                  <a:alpha val="30000"/>
                </a:schemeClr>
              </a:gs>
              <a:gs pos="60000">
                <a:schemeClr val="accent2"/>
              </a:gs>
              <a:gs pos="100000">
                <a:schemeClr val="accent1"/>
              </a:gs>
            </a:gsLst>
            <a:lin ang="3600000" scaled="0"/>
          </a:gra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0896A3-1289-4746-B6FE-CB6AB667AB5B}"/>
                </a:ext>
              </a:extLst>
            </p:cNvPr>
            <p:cNvSpPr/>
            <p:nvPr/>
          </p:nvSpPr>
          <p:spPr>
            <a:xfrm>
              <a:off x="4010280" y="2501573"/>
              <a:ext cx="4276487" cy="2954661"/>
            </a:xfrm>
            <a:custGeom>
              <a:avLst/>
              <a:gdLst>
                <a:gd name="connsiteX0" fmla="*/ 4243165 w 4276487"/>
                <a:gd name="connsiteY0" fmla="*/ 633142 h 2954661"/>
                <a:gd name="connsiteX1" fmla="*/ 4220949 w 4276487"/>
                <a:gd name="connsiteY1" fmla="*/ 622034 h 2954661"/>
                <a:gd name="connsiteX2" fmla="*/ 4209842 w 4276487"/>
                <a:gd name="connsiteY2" fmla="*/ 610926 h 2954661"/>
                <a:gd name="connsiteX3" fmla="*/ 4198734 w 4276487"/>
                <a:gd name="connsiteY3" fmla="*/ 599819 h 2954661"/>
                <a:gd name="connsiteX4" fmla="*/ 4187626 w 4276487"/>
                <a:gd name="connsiteY4" fmla="*/ 599819 h 2954661"/>
                <a:gd name="connsiteX5" fmla="*/ 4187626 w 4276487"/>
                <a:gd name="connsiteY5" fmla="*/ 610926 h 2954661"/>
                <a:gd name="connsiteX6" fmla="*/ 4198734 w 4276487"/>
                <a:gd name="connsiteY6" fmla="*/ 622034 h 2954661"/>
                <a:gd name="connsiteX7" fmla="*/ 4198734 w 4276487"/>
                <a:gd name="connsiteY7" fmla="*/ 633142 h 2954661"/>
                <a:gd name="connsiteX8" fmla="*/ 4187626 w 4276487"/>
                <a:gd name="connsiteY8" fmla="*/ 633142 h 2954661"/>
                <a:gd name="connsiteX9" fmla="*/ 4176518 w 4276487"/>
                <a:gd name="connsiteY9" fmla="*/ 633142 h 2954661"/>
                <a:gd name="connsiteX10" fmla="*/ 4165410 w 4276487"/>
                <a:gd name="connsiteY10" fmla="*/ 610926 h 2954661"/>
                <a:gd name="connsiteX11" fmla="*/ 4165410 w 4276487"/>
                <a:gd name="connsiteY11" fmla="*/ 599819 h 2954661"/>
                <a:gd name="connsiteX12" fmla="*/ 4165410 w 4276487"/>
                <a:gd name="connsiteY12" fmla="*/ 588711 h 2954661"/>
                <a:gd name="connsiteX13" fmla="*/ 4154303 w 4276487"/>
                <a:gd name="connsiteY13" fmla="*/ 577603 h 2954661"/>
                <a:gd name="connsiteX14" fmla="*/ 4132088 w 4276487"/>
                <a:gd name="connsiteY14" fmla="*/ 566495 h 2954661"/>
                <a:gd name="connsiteX15" fmla="*/ 4120979 w 4276487"/>
                <a:gd name="connsiteY15" fmla="*/ 544280 h 2954661"/>
                <a:gd name="connsiteX16" fmla="*/ 4109872 w 4276487"/>
                <a:gd name="connsiteY16" fmla="*/ 544280 h 2954661"/>
                <a:gd name="connsiteX17" fmla="*/ 4087656 w 4276487"/>
                <a:gd name="connsiteY17" fmla="*/ 522064 h 2954661"/>
                <a:gd name="connsiteX18" fmla="*/ 4065440 w 4276487"/>
                <a:gd name="connsiteY18" fmla="*/ 499849 h 2954661"/>
                <a:gd name="connsiteX19" fmla="*/ 4032118 w 4276487"/>
                <a:gd name="connsiteY19" fmla="*/ 488741 h 2954661"/>
                <a:gd name="connsiteX20" fmla="*/ 4009902 w 4276487"/>
                <a:gd name="connsiteY20" fmla="*/ 477633 h 2954661"/>
                <a:gd name="connsiteX21" fmla="*/ 3987686 w 4276487"/>
                <a:gd name="connsiteY21" fmla="*/ 466526 h 2954661"/>
                <a:gd name="connsiteX22" fmla="*/ 3965471 w 4276487"/>
                <a:gd name="connsiteY22" fmla="*/ 466526 h 2954661"/>
                <a:gd name="connsiteX23" fmla="*/ 3932148 w 4276487"/>
                <a:gd name="connsiteY23" fmla="*/ 466526 h 2954661"/>
                <a:gd name="connsiteX24" fmla="*/ 3909932 w 4276487"/>
                <a:gd name="connsiteY24" fmla="*/ 455418 h 2954661"/>
                <a:gd name="connsiteX25" fmla="*/ 3887716 w 4276487"/>
                <a:gd name="connsiteY25" fmla="*/ 444310 h 2954661"/>
                <a:gd name="connsiteX26" fmla="*/ 3865501 w 4276487"/>
                <a:gd name="connsiteY26" fmla="*/ 444310 h 2954661"/>
                <a:gd name="connsiteX27" fmla="*/ 3854393 w 4276487"/>
                <a:gd name="connsiteY27" fmla="*/ 455418 h 2954661"/>
                <a:gd name="connsiteX28" fmla="*/ 3854393 w 4276487"/>
                <a:gd name="connsiteY28" fmla="*/ 466526 h 2954661"/>
                <a:gd name="connsiteX29" fmla="*/ 3854393 w 4276487"/>
                <a:gd name="connsiteY29" fmla="*/ 477633 h 2954661"/>
                <a:gd name="connsiteX30" fmla="*/ 3865501 w 4276487"/>
                <a:gd name="connsiteY30" fmla="*/ 488741 h 2954661"/>
                <a:gd name="connsiteX31" fmla="*/ 3865501 w 4276487"/>
                <a:gd name="connsiteY31" fmla="*/ 499849 h 2954661"/>
                <a:gd name="connsiteX32" fmla="*/ 3865501 w 4276487"/>
                <a:gd name="connsiteY32" fmla="*/ 510957 h 2954661"/>
                <a:gd name="connsiteX33" fmla="*/ 3854393 w 4276487"/>
                <a:gd name="connsiteY33" fmla="*/ 522064 h 2954661"/>
                <a:gd name="connsiteX34" fmla="*/ 3843286 w 4276487"/>
                <a:gd name="connsiteY34" fmla="*/ 533172 h 2954661"/>
                <a:gd name="connsiteX35" fmla="*/ 3821070 w 4276487"/>
                <a:gd name="connsiteY35" fmla="*/ 533172 h 2954661"/>
                <a:gd name="connsiteX36" fmla="*/ 3809962 w 4276487"/>
                <a:gd name="connsiteY36" fmla="*/ 522064 h 2954661"/>
                <a:gd name="connsiteX37" fmla="*/ 3798854 w 4276487"/>
                <a:gd name="connsiteY37" fmla="*/ 499849 h 2954661"/>
                <a:gd name="connsiteX38" fmla="*/ 3798854 w 4276487"/>
                <a:gd name="connsiteY38" fmla="*/ 488741 h 2954661"/>
                <a:gd name="connsiteX39" fmla="*/ 3798854 w 4276487"/>
                <a:gd name="connsiteY39" fmla="*/ 477633 h 2954661"/>
                <a:gd name="connsiteX40" fmla="*/ 3787747 w 4276487"/>
                <a:gd name="connsiteY40" fmla="*/ 477633 h 2954661"/>
                <a:gd name="connsiteX41" fmla="*/ 3776639 w 4276487"/>
                <a:gd name="connsiteY41" fmla="*/ 477633 h 2954661"/>
                <a:gd name="connsiteX42" fmla="*/ 3765531 w 4276487"/>
                <a:gd name="connsiteY42" fmla="*/ 488741 h 2954661"/>
                <a:gd name="connsiteX43" fmla="*/ 3765531 w 4276487"/>
                <a:gd name="connsiteY43" fmla="*/ 499849 h 2954661"/>
                <a:gd name="connsiteX44" fmla="*/ 3765531 w 4276487"/>
                <a:gd name="connsiteY44" fmla="*/ 499849 h 2954661"/>
                <a:gd name="connsiteX45" fmla="*/ 3754424 w 4276487"/>
                <a:gd name="connsiteY45" fmla="*/ 499849 h 2954661"/>
                <a:gd name="connsiteX46" fmla="*/ 3743316 w 4276487"/>
                <a:gd name="connsiteY46" fmla="*/ 499849 h 2954661"/>
                <a:gd name="connsiteX47" fmla="*/ 3732208 w 4276487"/>
                <a:gd name="connsiteY47" fmla="*/ 499849 h 2954661"/>
                <a:gd name="connsiteX48" fmla="*/ 3721100 w 4276487"/>
                <a:gd name="connsiteY48" fmla="*/ 499849 h 2954661"/>
                <a:gd name="connsiteX49" fmla="*/ 3698885 w 4276487"/>
                <a:gd name="connsiteY49" fmla="*/ 499849 h 2954661"/>
                <a:gd name="connsiteX50" fmla="*/ 3687777 w 4276487"/>
                <a:gd name="connsiteY50" fmla="*/ 499849 h 2954661"/>
                <a:gd name="connsiteX51" fmla="*/ 3665561 w 4276487"/>
                <a:gd name="connsiteY51" fmla="*/ 499849 h 2954661"/>
                <a:gd name="connsiteX52" fmla="*/ 3654454 w 4276487"/>
                <a:gd name="connsiteY52" fmla="*/ 510957 h 2954661"/>
                <a:gd name="connsiteX53" fmla="*/ 3654454 w 4276487"/>
                <a:gd name="connsiteY53" fmla="*/ 522064 h 2954661"/>
                <a:gd name="connsiteX54" fmla="*/ 3643346 w 4276487"/>
                <a:gd name="connsiteY54" fmla="*/ 522064 h 2954661"/>
                <a:gd name="connsiteX55" fmla="*/ 3632238 w 4276487"/>
                <a:gd name="connsiteY55" fmla="*/ 510957 h 2954661"/>
                <a:gd name="connsiteX56" fmla="*/ 3621130 w 4276487"/>
                <a:gd name="connsiteY56" fmla="*/ 499849 h 2954661"/>
                <a:gd name="connsiteX57" fmla="*/ 3621130 w 4276487"/>
                <a:gd name="connsiteY57" fmla="*/ 477633 h 2954661"/>
                <a:gd name="connsiteX58" fmla="*/ 3621130 w 4276487"/>
                <a:gd name="connsiteY58" fmla="*/ 466526 h 2954661"/>
                <a:gd name="connsiteX59" fmla="*/ 3621130 w 4276487"/>
                <a:gd name="connsiteY59" fmla="*/ 433202 h 2954661"/>
                <a:gd name="connsiteX60" fmla="*/ 3621130 w 4276487"/>
                <a:gd name="connsiteY60" fmla="*/ 433202 h 2954661"/>
                <a:gd name="connsiteX61" fmla="*/ 3610022 w 4276487"/>
                <a:gd name="connsiteY61" fmla="*/ 422095 h 2954661"/>
                <a:gd name="connsiteX62" fmla="*/ 3587807 w 4276487"/>
                <a:gd name="connsiteY62" fmla="*/ 422095 h 2954661"/>
                <a:gd name="connsiteX63" fmla="*/ 3565592 w 4276487"/>
                <a:gd name="connsiteY63" fmla="*/ 422095 h 2954661"/>
                <a:gd name="connsiteX64" fmla="*/ 3532268 w 4276487"/>
                <a:gd name="connsiteY64" fmla="*/ 422095 h 2954661"/>
                <a:gd name="connsiteX65" fmla="*/ 3510053 w 4276487"/>
                <a:gd name="connsiteY65" fmla="*/ 422095 h 2954661"/>
                <a:gd name="connsiteX66" fmla="*/ 3498945 w 4276487"/>
                <a:gd name="connsiteY66" fmla="*/ 422095 h 2954661"/>
                <a:gd name="connsiteX67" fmla="*/ 3487837 w 4276487"/>
                <a:gd name="connsiteY67" fmla="*/ 422095 h 2954661"/>
                <a:gd name="connsiteX68" fmla="*/ 3465621 w 4276487"/>
                <a:gd name="connsiteY68" fmla="*/ 422095 h 2954661"/>
                <a:gd name="connsiteX69" fmla="*/ 3454514 w 4276487"/>
                <a:gd name="connsiteY69" fmla="*/ 410987 h 2954661"/>
                <a:gd name="connsiteX70" fmla="*/ 3454514 w 4276487"/>
                <a:gd name="connsiteY70" fmla="*/ 399879 h 2954661"/>
                <a:gd name="connsiteX71" fmla="*/ 3465621 w 4276487"/>
                <a:gd name="connsiteY71" fmla="*/ 399879 h 2954661"/>
                <a:gd name="connsiteX72" fmla="*/ 3465621 w 4276487"/>
                <a:gd name="connsiteY72" fmla="*/ 388771 h 2954661"/>
                <a:gd name="connsiteX73" fmla="*/ 3454514 w 4276487"/>
                <a:gd name="connsiteY73" fmla="*/ 377664 h 2954661"/>
                <a:gd name="connsiteX74" fmla="*/ 3443406 w 4276487"/>
                <a:gd name="connsiteY74" fmla="*/ 377664 h 2954661"/>
                <a:gd name="connsiteX75" fmla="*/ 3421191 w 4276487"/>
                <a:gd name="connsiteY75" fmla="*/ 377664 h 2954661"/>
                <a:gd name="connsiteX76" fmla="*/ 3410083 w 4276487"/>
                <a:gd name="connsiteY76" fmla="*/ 366556 h 2954661"/>
                <a:gd name="connsiteX77" fmla="*/ 3410083 w 4276487"/>
                <a:gd name="connsiteY77" fmla="*/ 355448 h 2954661"/>
                <a:gd name="connsiteX78" fmla="*/ 3421191 w 4276487"/>
                <a:gd name="connsiteY78" fmla="*/ 355448 h 2954661"/>
                <a:gd name="connsiteX79" fmla="*/ 3421191 w 4276487"/>
                <a:gd name="connsiteY79" fmla="*/ 355448 h 2954661"/>
                <a:gd name="connsiteX80" fmla="*/ 3421191 w 4276487"/>
                <a:gd name="connsiteY80" fmla="*/ 333233 h 2954661"/>
                <a:gd name="connsiteX81" fmla="*/ 3410083 w 4276487"/>
                <a:gd name="connsiteY81" fmla="*/ 333233 h 2954661"/>
                <a:gd name="connsiteX82" fmla="*/ 3410083 w 4276487"/>
                <a:gd name="connsiteY82" fmla="*/ 333233 h 2954661"/>
                <a:gd name="connsiteX83" fmla="*/ 3398975 w 4276487"/>
                <a:gd name="connsiteY83" fmla="*/ 333233 h 2954661"/>
                <a:gd name="connsiteX84" fmla="*/ 3387867 w 4276487"/>
                <a:gd name="connsiteY84" fmla="*/ 333233 h 2954661"/>
                <a:gd name="connsiteX85" fmla="*/ 3376759 w 4276487"/>
                <a:gd name="connsiteY85" fmla="*/ 333233 h 2954661"/>
                <a:gd name="connsiteX86" fmla="*/ 3365652 w 4276487"/>
                <a:gd name="connsiteY86" fmla="*/ 333233 h 2954661"/>
                <a:gd name="connsiteX87" fmla="*/ 3354544 w 4276487"/>
                <a:gd name="connsiteY87" fmla="*/ 333233 h 2954661"/>
                <a:gd name="connsiteX88" fmla="*/ 3332328 w 4276487"/>
                <a:gd name="connsiteY88" fmla="*/ 333233 h 2954661"/>
                <a:gd name="connsiteX89" fmla="*/ 3321221 w 4276487"/>
                <a:gd name="connsiteY89" fmla="*/ 333233 h 2954661"/>
                <a:gd name="connsiteX90" fmla="*/ 3310113 w 4276487"/>
                <a:gd name="connsiteY90" fmla="*/ 333233 h 2954661"/>
                <a:gd name="connsiteX91" fmla="*/ 3287897 w 4276487"/>
                <a:gd name="connsiteY91" fmla="*/ 322125 h 2954661"/>
                <a:gd name="connsiteX92" fmla="*/ 3276789 w 4276487"/>
                <a:gd name="connsiteY92" fmla="*/ 322125 h 2954661"/>
                <a:gd name="connsiteX93" fmla="*/ 3265682 w 4276487"/>
                <a:gd name="connsiteY93" fmla="*/ 322125 h 2954661"/>
                <a:gd name="connsiteX94" fmla="*/ 3254574 w 4276487"/>
                <a:gd name="connsiteY94" fmla="*/ 322125 h 2954661"/>
                <a:gd name="connsiteX95" fmla="*/ 3243466 w 4276487"/>
                <a:gd name="connsiteY95" fmla="*/ 322125 h 2954661"/>
                <a:gd name="connsiteX96" fmla="*/ 3243466 w 4276487"/>
                <a:gd name="connsiteY96" fmla="*/ 311017 h 2954661"/>
                <a:gd name="connsiteX97" fmla="*/ 3232359 w 4276487"/>
                <a:gd name="connsiteY97" fmla="*/ 311017 h 2954661"/>
                <a:gd name="connsiteX98" fmla="*/ 3221251 w 4276487"/>
                <a:gd name="connsiteY98" fmla="*/ 311017 h 2954661"/>
                <a:gd name="connsiteX99" fmla="*/ 3221251 w 4276487"/>
                <a:gd name="connsiteY99" fmla="*/ 322125 h 2954661"/>
                <a:gd name="connsiteX100" fmla="*/ 3221251 w 4276487"/>
                <a:gd name="connsiteY100" fmla="*/ 333233 h 2954661"/>
                <a:gd name="connsiteX101" fmla="*/ 3210143 w 4276487"/>
                <a:gd name="connsiteY101" fmla="*/ 333233 h 2954661"/>
                <a:gd name="connsiteX102" fmla="*/ 3210143 w 4276487"/>
                <a:gd name="connsiteY102" fmla="*/ 344340 h 2954661"/>
                <a:gd name="connsiteX103" fmla="*/ 3210143 w 4276487"/>
                <a:gd name="connsiteY103" fmla="*/ 355448 h 2954661"/>
                <a:gd name="connsiteX104" fmla="*/ 3210143 w 4276487"/>
                <a:gd name="connsiteY104" fmla="*/ 366556 h 2954661"/>
                <a:gd name="connsiteX105" fmla="*/ 3199035 w 4276487"/>
                <a:gd name="connsiteY105" fmla="*/ 377664 h 2954661"/>
                <a:gd name="connsiteX106" fmla="*/ 3199035 w 4276487"/>
                <a:gd name="connsiteY106" fmla="*/ 388771 h 2954661"/>
                <a:gd name="connsiteX107" fmla="*/ 3199035 w 4276487"/>
                <a:gd name="connsiteY107" fmla="*/ 399879 h 2954661"/>
                <a:gd name="connsiteX108" fmla="*/ 3210143 w 4276487"/>
                <a:gd name="connsiteY108" fmla="*/ 377664 h 2954661"/>
                <a:gd name="connsiteX109" fmla="*/ 3199035 w 4276487"/>
                <a:gd name="connsiteY109" fmla="*/ 388771 h 2954661"/>
                <a:gd name="connsiteX110" fmla="*/ 3199035 w 4276487"/>
                <a:gd name="connsiteY110" fmla="*/ 388771 h 2954661"/>
                <a:gd name="connsiteX111" fmla="*/ 3176820 w 4276487"/>
                <a:gd name="connsiteY111" fmla="*/ 388771 h 2954661"/>
                <a:gd name="connsiteX112" fmla="*/ 3165712 w 4276487"/>
                <a:gd name="connsiteY112" fmla="*/ 377664 h 2954661"/>
                <a:gd name="connsiteX113" fmla="*/ 3154604 w 4276487"/>
                <a:gd name="connsiteY113" fmla="*/ 377664 h 2954661"/>
                <a:gd name="connsiteX114" fmla="*/ 3143497 w 4276487"/>
                <a:gd name="connsiteY114" fmla="*/ 377664 h 2954661"/>
                <a:gd name="connsiteX115" fmla="*/ 3132389 w 4276487"/>
                <a:gd name="connsiteY115" fmla="*/ 377664 h 2954661"/>
                <a:gd name="connsiteX116" fmla="*/ 3121281 w 4276487"/>
                <a:gd name="connsiteY116" fmla="*/ 377664 h 2954661"/>
                <a:gd name="connsiteX117" fmla="*/ 3110173 w 4276487"/>
                <a:gd name="connsiteY117" fmla="*/ 377664 h 2954661"/>
                <a:gd name="connsiteX118" fmla="*/ 3099065 w 4276487"/>
                <a:gd name="connsiteY118" fmla="*/ 366556 h 2954661"/>
                <a:gd name="connsiteX119" fmla="*/ 3087958 w 4276487"/>
                <a:gd name="connsiteY119" fmla="*/ 355448 h 2954661"/>
                <a:gd name="connsiteX120" fmla="*/ 3076850 w 4276487"/>
                <a:gd name="connsiteY120" fmla="*/ 355448 h 2954661"/>
                <a:gd name="connsiteX121" fmla="*/ 3065742 w 4276487"/>
                <a:gd name="connsiteY121" fmla="*/ 366556 h 2954661"/>
                <a:gd name="connsiteX122" fmla="*/ 3065742 w 4276487"/>
                <a:gd name="connsiteY122" fmla="*/ 377664 h 2954661"/>
                <a:gd name="connsiteX123" fmla="*/ 3065742 w 4276487"/>
                <a:gd name="connsiteY123" fmla="*/ 388771 h 2954661"/>
                <a:gd name="connsiteX124" fmla="*/ 3065742 w 4276487"/>
                <a:gd name="connsiteY124" fmla="*/ 399879 h 2954661"/>
                <a:gd name="connsiteX125" fmla="*/ 3065742 w 4276487"/>
                <a:gd name="connsiteY125" fmla="*/ 410987 h 2954661"/>
                <a:gd name="connsiteX126" fmla="*/ 3054634 w 4276487"/>
                <a:gd name="connsiteY126" fmla="*/ 422095 h 2954661"/>
                <a:gd name="connsiteX127" fmla="*/ 3043527 w 4276487"/>
                <a:gd name="connsiteY127" fmla="*/ 433202 h 2954661"/>
                <a:gd name="connsiteX128" fmla="*/ 3032419 w 4276487"/>
                <a:gd name="connsiteY128" fmla="*/ 433202 h 2954661"/>
                <a:gd name="connsiteX129" fmla="*/ 3021311 w 4276487"/>
                <a:gd name="connsiteY129" fmla="*/ 422095 h 2954661"/>
                <a:gd name="connsiteX130" fmla="*/ 3010203 w 4276487"/>
                <a:gd name="connsiteY130" fmla="*/ 422095 h 2954661"/>
                <a:gd name="connsiteX131" fmla="*/ 2999095 w 4276487"/>
                <a:gd name="connsiteY131" fmla="*/ 399879 h 2954661"/>
                <a:gd name="connsiteX132" fmla="*/ 2999095 w 4276487"/>
                <a:gd name="connsiteY132" fmla="*/ 388771 h 2954661"/>
                <a:gd name="connsiteX133" fmla="*/ 2987988 w 4276487"/>
                <a:gd name="connsiteY133" fmla="*/ 355448 h 2954661"/>
                <a:gd name="connsiteX134" fmla="*/ 2987988 w 4276487"/>
                <a:gd name="connsiteY134" fmla="*/ 344340 h 2954661"/>
                <a:gd name="connsiteX135" fmla="*/ 2987988 w 4276487"/>
                <a:gd name="connsiteY135" fmla="*/ 333233 h 2954661"/>
                <a:gd name="connsiteX136" fmla="*/ 2999095 w 4276487"/>
                <a:gd name="connsiteY136" fmla="*/ 333233 h 2954661"/>
                <a:gd name="connsiteX137" fmla="*/ 2999095 w 4276487"/>
                <a:gd name="connsiteY137" fmla="*/ 333233 h 2954661"/>
                <a:gd name="connsiteX138" fmla="*/ 2999095 w 4276487"/>
                <a:gd name="connsiteY138" fmla="*/ 322125 h 2954661"/>
                <a:gd name="connsiteX139" fmla="*/ 2999095 w 4276487"/>
                <a:gd name="connsiteY139" fmla="*/ 299909 h 2954661"/>
                <a:gd name="connsiteX140" fmla="*/ 2999095 w 4276487"/>
                <a:gd name="connsiteY140" fmla="*/ 288802 h 2954661"/>
                <a:gd name="connsiteX141" fmla="*/ 2999095 w 4276487"/>
                <a:gd name="connsiteY141" fmla="*/ 277694 h 2954661"/>
                <a:gd name="connsiteX142" fmla="*/ 2999095 w 4276487"/>
                <a:gd name="connsiteY142" fmla="*/ 266586 h 2954661"/>
                <a:gd name="connsiteX143" fmla="*/ 2987988 w 4276487"/>
                <a:gd name="connsiteY143" fmla="*/ 266586 h 2954661"/>
                <a:gd name="connsiteX144" fmla="*/ 2965772 w 4276487"/>
                <a:gd name="connsiteY144" fmla="*/ 266586 h 2954661"/>
                <a:gd name="connsiteX145" fmla="*/ 2954665 w 4276487"/>
                <a:gd name="connsiteY145" fmla="*/ 255478 h 2954661"/>
                <a:gd name="connsiteX146" fmla="*/ 2954665 w 4276487"/>
                <a:gd name="connsiteY146" fmla="*/ 255478 h 2954661"/>
                <a:gd name="connsiteX147" fmla="*/ 2943557 w 4276487"/>
                <a:gd name="connsiteY147" fmla="*/ 255478 h 2954661"/>
                <a:gd name="connsiteX148" fmla="*/ 2932449 w 4276487"/>
                <a:gd name="connsiteY148" fmla="*/ 255478 h 2954661"/>
                <a:gd name="connsiteX149" fmla="*/ 2921341 w 4276487"/>
                <a:gd name="connsiteY149" fmla="*/ 244371 h 2954661"/>
                <a:gd name="connsiteX150" fmla="*/ 2910233 w 4276487"/>
                <a:gd name="connsiteY150" fmla="*/ 244371 h 2954661"/>
                <a:gd name="connsiteX151" fmla="*/ 2899126 w 4276487"/>
                <a:gd name="connsiteY151" fmla="*/ 244371 h 2954661"/>
                <a:gd name="connsiteX152" fmla="*/ 2888018 w 4276487"/>
                <a:gd name="connsiteY152" fmla="*/ 244371 h 2954661"/>
                <a:gd name="connsiteX153" fmla="*/ 2876910 w 4276487"/>
                <a:gd name="connsiteY153" fmla="*/ 244371 h 2954661"/>
                <a:gd name="connsiteX154" fmla="*/ 2865803 w 4276487"/>
                <a:gd name="connsiteY154" fmla="*/ 244371 h 2954661"/>
                <a:gd name="connsiteX155" fmla="*/ 2865803 w 4276487"/>
                <a:gd name="connsiteY155" fmla="*/ 255478 h 2954661"/>
                <a:gd name="connsiteX156" fmla="*/ 2865803 w 4276487"/>
                <a:gd name="connsiteY156" fmla="*/ 266586 h 2954661"/>
                <a:gd name="connsiteX157" fmla="*/ 2865803 w 4276487"/>
                <a:gd name="connsiteY157" fmla="*/ 277694 h 2954661"/>
                <a:gd name="connsiteX158" fmla="*/ 2865803 w 4276487"/>
                <a:gd name="connsiteY158" fmla="*/ 288802 h 2954661"/>
                <a:gd name="connsiteX159" fmla="*/ 2865803 w 4276487"/>
                <a:gd name="connsiteY159" fmla="*/ 299909 h 2954661"/>
                <a:gd name="connsiteX160" fmla="*/ 2854695 w 4276487"/>
                <a:gd name="connsiteY160" fmla="*/ 299909 h 2954661"/>
                <a:gd name="connsiteX161" fmla="*/ 2832479 w 4276487"/>
                <a:gd name="connsiteY161" fmla="*/ 299909 h 2954661"/>
                <a:gd name="connsiteX162" fmla="*/ 2810264 w 4276487"/>
                <a:gd name="connsiteY162" fmla="*/ 299909 h 2954661"/>
                <a:gd name="connsiteX163" fmla="*/ 2788048 w 4276487"/>
                <a:gd name="connsiteY163" fmla="*/ 299909 h 2954661"/>
                <a:gd name="connsiteX164" fmla="*/ 2765833 w 4276487"/>
                <a:gd name="connsiteY164" fmla="*/ 299909 h 2954661"/>
                <a:gd name="connsiteX165" fmla="*/ 2765833 w 4276487"/>
                <a:gd name="connsiteY165" fmla="*/ 299909 h 2954661"/>
                <a:gd name="connsiteX166" fmla="*/ 2765833 w 4276487"/>
                <a:gd name="connsiteY166" fmla="*/ 288802 h 2954661"/>
                <a:gd name="connsiteX167" fmla="*/ 2765833 w 4276487"/>
                <a:gd name="connsiteY167" fmla="*/ 255478 h 2954661"/>
                <a:gd name="connsiteX168" fmla="*/ 2754725 w 4276487"/>
                <a:gd name="connsiteY168" fmla="*/ 244371 h 2954661"/>
                <a:gd name="connsiteX169" fmla="*/ 2743617 w 4276487"/>
                <a:gd name="connsiteY169" fmla="*/ 244371 h 2954661"/>
                <a:gd name="connsiteX170" fmla="*/ 2732509 w 4276487"/>
                <a:gd name="connsiteY170" fmla="*/ 244371 h 2954661"/>
                <a:gd name="connsiteX171" fmla="*/ 2732509 w 4276487"/>
                <a:gd name="connsiteY171" fmla="*/ 244371 h 2954661"/>
                <a:gd name="connsiteX172" fmla="*/ 2721401 w 4276487"/>
                <a:gd name="connsiteY172" fmla="*/ 244371 h 2954661"/>
                <a:gd name="connsiteX173" fmla="*/ 2710294 w 4276487"/>
                <a:gd name="connsiteY173" fmla="*/ 244371 h 2954661"/>
                <a:gd name="connsiteX174" fmla="*/ 2699186 w 4276487"/>
                <a:gd name="connsiteY174" fmla="*/ 244371 h 2954661"/>
                <a:gd name="connsiteX175" fmla="*/ 2688078 w 4276487"/>
                <a:gd name="connsiteY175" fmla="*/ 255478 h 2954661"/>
                <a:gd name="connsiteX176" fmla="*/ 2688078 w 4276487"/>
                <a:gd name="connsiteY176" fmla="*/ 266586 h 2954661"/>
                <a:gd name="connsiteX177" fmla="*/ 2688078 w 4276487"/>
                <a:gd name="connsiteY177" fmla="*/ 277694 h 2954661"/>
                <a:gd name="connsiteX178" fmla="*/ 2676971 w 4276487"/>
                <a:gd name="connsiteY178" fmla="*/ 277694 h 2954661"/>
                <a:gd name="connsiteX179" fmla="*/ 2654755 w 4276487"/>
                <a:gd name="connsiteY179" fmla="*/ 266586 h 2954661"/>
                <a:gd name="connsiteX180" fmla="*/ 2654755 w 4276487"/>
                <a:gd name="connsiteY180" fmla="*/ 244371 h 2954661"/>
                <a:gd name="connsiteX181" fmla="*/ 2654755 w 4276487"/>
                <a:gd name="connsiteY181" fmla="*/ 233263 h 2954661"/>
                <a:gd name="connsiteX182" fmla="*/ 2654755 w 4276487"/>
                <a:gd name="connsiteY182" fmla="*/ 222155 h 2954661"/>
                <a:gd name="connsiteX183" fmla="*/ 2632539 w 4276487"/>
                <a:gd name="connsiteY183" fmla="*/ 222155 h 2954661"/>
                <a:gd name="connsiteX184" fmla="*/ 2632539 w 4276487"/>
                <a:gd name="connsiteY184" fmla="*/ 233263 h 2954661"/>
                <a:gd name="connsiteX185" fmla="*/ 2621432 w 4276487"/>
                <a:gd name="connsiteY185" fmla="*/ 244371 h 2954661"/>
                <a:gd name="connsiteX186" fmla="*/ 2621432 w 4276487"/>
                <a:gd name="connsiteY186" fmla="*/ 255478 h 2954661"/>
                <a:gd name="connsiteX187" fmla="*/ 2599216 w 4276487"/>
                <a:gd name="connsiteY187" fmla="*/ 266586 h 2954661"/>
                <a:gd name="connsiteX188" fmla="*/ 2577001 w 4276487"/>
                <a:gd name="connsiteY188" fmla="*/ 266586 h 2954661"/>
                <a:gd name="connsiteX189" fmla="*/ 2554785 w 4276487"/>
                <a:gd name="connsiteY189" fmla="*/ 277694 h 2954661"/>
                <a:gd name="connsiteX190" fmla="*/ 2554785 w 4276487"/>
                <a:gd name="connsiteY190" fmla="*/ 277694 h 2954661"/>
                <a:gd name="connsiteX191" fmla="*/ 2543677 w 4276487"/>
                <a:gd name="connsiteY191" fmla="*/ 288802 h 2954661"/>
                <a:gd name="connsiteX192" fmla="*/ 2532570 w 4276487"/>
                <a:gd name="connsiteY192" fmla="*/ 288802 h 2954661"/>
                <a:gd name="connsiteX193" fmla="*/ 2521462 w 4276487"/>
                <a:gd name="connsiteY193" fmla="*/ 299909 h 2954661"/>
                <a:gd name="connsiteX194" fmla="*/ 2510354 w 4276487"/>
                <a:gd name="connsiteY194" fmla="*/ 311017 h 2954661"/>
                <a:gd name="connsiteX195" fmla="*/ 2499246 w 4276487"/>
                <a:gd name="connsiteY195" fmla="*/ 311017 h 2954661"/>
                <a:gd name="connsiteX196" fmla="*/ 2499246 w 4276487"/>
                <a:gd name="connsiteY196" fmla="*/ 299909 h 2954661"/>
                <a:gd name="connsiteX197" fmla="*/ 2499246 w 4276487"/>
                <a:gd name="connsiteY197" fmla="*/ 288802 h 2954661"/>
                <a:gd name="connsiteX198" fmla="*/ 2499246 w 4276487"/>
                <a:gd name="connsiteY198" fmla="*/ 288802 h 2954661"/>
                <a:gd name="connsiteX199" fmla="*/ 2510354 w 4276487"/>
                <a:gd name="connsiteY199" fmla="*/ 288802 h 2954661"/>
                <a:gd name="connsiteX200" fmla="*/ 2510354 w 4276487"/>
                <a:gd name="connsiteY200" fmla="*/ 288802 h 2954661"/>
                <a:gd name="connsiteX201" fmla="*/ 2510354 w 4276487"/>
                <a:gd name="connsiteY201" fmla="*/ 288802 h 2954661"/>
                <a:gd name="connsiteX202" fmla="*/ 2521462 w 4276487"/>
                <a:gd name="connsiteY202" fmla="*/ 288802 h 2954661"/>
                <a:gd name="connsiteX203" fmla="*/ 2532570 w 4276487"/>
                <a:gd name="connsiteY203" fmla="*/ 277694 h 2954661"/>
                <a:gd name="connsiteX204" fmla="*/ 2532570 w 4276487"/>
                <a:gd name="connsiteY204" fmla="*/ 277694 h 2954661"/>
                <a:gd name="connsiteX205" fmla="*/ 2532570 w 4276487"/>
                <a:gd name="connsiteY205" fmla="*/ 266586 h 2954661"/>
                <a:gd name="connsiteX206" fmla="*/ 2532570 w 4276487"/>
                <a:gd name="connsiteY206" fmla="*/ 266586 h 2954661"/>
                <a:gd name="connsiteX207" fmla="*/ 2543677 w 4276487"/>
                <a:gd name="connsiteY207" fmla="*/ 266586 h 2954661"/>
                <a:gd name="connsiteX208" fmla="*/ 2554785 w 4276487"/>
                <a:gd name="connsiteY208" fmla="*/ 266586 h 2954661"/>
                <a:gd name="connsiteX209" fmla="*/ 2565893 w 4276487"/>
                <a:gd name="connsiteY209" fmla="*/ 266586 h 2954661"/>
                <a:gd name="connsiteX210" fmla="*/ 2577001 w 4276487"/>
                <a:gd name="connsiteY210" fmla="*/ 255478 h 2954661"/>
                <a:gd name="connsiteX211" fmla="*/ 2588109 w 4276487"/>
                <a:gd name="connsiteY211" fmla="*/ 255478 h 2954661"/>
                <a:gd name="connsiteX212" fmla="*/ 2588109 w 4276487"/>
                <a:gd name="connsiteY212" fmla="*/ 244371 h 2954661"/>
                <a:gd name="connsiteX213" fmla="*/ 2588109 w 4276487"/>
                <a:gd name="connsiteY213" fmla="*/ 244371 h 2954661"/>
                <a:gd name="connsiteX214" fmla="*/ 2588109 w 4276487"/>
                <a:gd name="connsiteY214" fmla="*/ 244371 h 2954661"/>
                <a:gd name="connsiteX215" fmla="*/ 2599216 w 4276487"/>
                <a:gd name="connsiteY215" fmla="*/ 233263 h 2954661"/>
                <a:gd name="connsiteX216" fmla="*/ 2610324 w 4276487"/>
                <a:gd name="connsiteY216" fmla="*/ 222155 h 2954661"/>
                <a:gd name="connsiteX217" fmla="*/ 2621432 w 4276487"/>
                <a:gd name="connsiteY217" fmla="*/ 211047 h 2954661"/>
                <a:gd name="connsiteX218" fmla="*/ 2632539 w 4276487"/>
                <a:gd name="connsiteY218" fmla="*/ 199940 h 2954661"/>
                <a:gd name="connsiteX219" fmla="*/ 2643647 w 4276487"/>
                <a:gd name="connsiteY219" fmla="*/ 188832 h 2954661"/>
                <a:gd name="connsiteX220" fmla="*/ 2643647 w 4276487"/>
                <a:gd name="connsiteY220" fmla="*/ 177724 h 2954661"/>
                <a:gd name="connsiteX221" fmla="*/ 2643647 w 4276487"/>
                <a:gd name="connsiteY221" fmla="*/ 166616 h 2954661"/>
                <a:gd name="connsiteX222" fmla="*/ 2654755 w 4276487"/>
                <a:gd name="connsiteY222" fmla="*/ 155509 h 2954661"/>
                <a:gd name="connsiteX223" fmla="*/ 2654755 w 4276487"/>
                <a:gd name="connsiteY223" fmla="*/ 144401 h 2954661"/>
                <a:gd name="connsiteX224" fmla="*/ 2665863 w 4276487"/>
                <a:gd name="connsiteY224" fmla="*/ 133293 h 2954661"/>
                <a:gd name="connsiteX225" fmla="*/ 2665863 w 4276487"/>
                <a:gd name="connsiteY225" fmla="*/ 122185 h 2954661"/>
                <a:gd name="connsiteX226" fmla="*/ 2665863 w 4276487"/>
                <a:gd name="connsiteY226" fmla="*/ 111078 h 2954661"/>
                <a:gd name="connsiteX227" fmla="*/ 2665863 w 4276487"/>
                <a:gd name="connsiteY227" fmla="*/ 99970 h 2954661"/>
                <a:gd name="connsiteX228" fmla="*/ 2665863 w 4276487"/>
                <a:gd name="connsiteY228" fmla="*/ 88862 h 2954661"/>
                <a:gd name="connsiteX229" fmla="*/ 2665863 w 4276487"/>
                <a:gd name="connsiteY229" fmla="*/ 77754 h 2954661"/>
                <a:gd name="connsiteX230" fmla="*/ 2665863 w 4276487"/>
                <a:gd name="connsiteY230" fmla="*/ 66647 h 2954661"/>
                <a:gd name="connsiteX231" fmla="*/ 2665863 w 4276487"/>
                <a:gd name="connsiteY231" fmla="*/ 55539 h 2954661"/>
                <a:gd name="connsiteX232" fmla="*/ 2665863 w 4276487"/>
                <a:gd name="connsiteY232" fmla="*/ 55539 h 2954661"/>
                <a:gd name="connsiteX233" fmla="*/ 2665863 w 4276487"/>
                <a:gd name="connsiteY233" fmla="*/ 55539 h 2954661"/>
                <a:gd name="connsiteX234" fmla="*/ 2665863 w 4276487"/>
                <a:gd name="connsiteY234" fmla="*/ 55539 h 2954661"/>
                <a:gd name="connsiteX235" fmla="*/ 2665863 w 4276487"/>
                <a:gd name="connsiteY235" fmla="*/ 44431 h 2954661"/>
                <a:gd name="connsiteX236" fmla="*/ 2654755 w 4276487"/>
                <a:gd name="connsiteY236" fmla="*/ 44431 h 2954661"/>
                <a:gd name="connsiteX237" fmla="*/ 2654755 w 4276487"/>
                <a:gd name="connsiteY237" fmla="*/ 33323 h 2954661"/>
                <a:gd name="connsiteX238" fmla="*/ 2643647 w 4276487"/>
                <a:gd name="connsiteY238" fmla="*/ 33323 h 2954661"/>
                <a:gd name="connsiteX239" fmla="*/ 2643647 w 4276487"/>
                <a:gd name="connsiteY239" fmla="*/ 33323 h 2954661"/>
                <a:gd name="connsiteX240" fmla="*/ 2643647 w 4276487"/>
                <a:gd name="connsiteY240" fmla="*/ 33323 h 2954661"/>
                <a:gd name="connsiteX241" fmla="*/ 2643647 w 4276487"/>
                <a:gd name="connsiteY241" fmla="*/ 33323 h 2954661"/>
                <a:gd name="connsiteX242" fmla="*/ 2643647 w 4276487"/>
                <a:gd name="connsiteY242" fmla="*/ 33323 h 2954661"/>
                <a:gd name="connsiteX243" fmla="*/ 2632539 w 4276487"/>
                <a:gd name="connsiteY243" fmla="*/ 33323 h 2954661"/>
                <a:gd name="connsiteX244" fmla="*/ 2621432 w 4276487"/>
                <a:gd name="connsiteY244" fmla="*/ 33323 h 2954661"/>
                <a:gd name="connsiteX245" fmla="*/ 2610324 w 4276487"/>
                <a:gd name="connsiteY245" fmla="*/ 33323 h 2954661"/>
                <a:gd name="connsiteX246" fmla="*/ 2599216 w 4276487"/>
                <a:gd name="connsiteY246" fmla="*/ 33323 h 2954661"/>
                <a:gd name="connsiteX247" fmla="*/ 2588109 w 4276487"/>
                <a:gd name="connsiteY247" fmla="*/ 33323 h 2954661"/>
                <a:gd name="connsiteX248" fmla="*/ 2577001 w 4276487"/>
                <a:gd name="connsiteY248" fmla="*/ 33323 h 2954661"/>
                <a:gd name="connsiteX249" fmla="*/ 2565893 w 4276487"/>
                <a:gd name="connsiteY249" fmla="*/ 44431 h 2954661"/>
                <a:gd name="connsiteX250" fmla="*/ 2554785 w 4276487"/>
                <a:gd name="connsiteY250" fmla="*/ 44431 h 2954661"/>
                <a:gd name="connsiteX251" fmla="*/ 2554785 w 4276487"/>
                <a:gd name="connsiteY251" fmla="*/ 44431 h 2954661"/>
                <a:gd name="connsiteX252" fmla="*/ 2543677 w 4276487"/>
                <a:gd name="connsiteY252" fmla="*/ 44431 h 2954661"/>
                <a:gd name="connsiteX253" fmla="*/ 2532570 w 4276487"/>
                <a:gd name="connsiteY253" fmla="*/ 44431 h 2954661"/>
                <a:gd name="connsiteX254" fmla="*/ 2521462 w 4276487"/>
                <a:gd name="connsiteY254" fmla="*/ 44431 h 2954661"/>
                <a:gd name="connsiteX255" fmla="*/ 2521462 w 4276487"/>
                <a:gd name="connsiteY255" fmla="*/ 33323 h 2954661"/>
                <a:gd name="connsiteX256" fmla="*/ 2521462 w 4276487"/>
                <a:gd name="connsiteY256" fmla="*/ 33323 h 2954661"/>
                <a:gd name="connsiteX257" fmla="*/ 2521462 w 4276487"/>
                <a:gd name="connsiteY257" fmla="*/ 33323 h 2954661"/>
                <a:gd name="connsiteX258" fmla="*/ 2543677 w 4276487"/>
                <a:gd name="connsiteY258" fmla="*/ 22216 h 2954661"/>
                <a:gd name="connsiteX259" fmla="*/ 2543677 w 4276487"/>
                <a:gd name="connsiteY259" fmla="*/ 22216 h 2954661"/>
                <a:gd name="connsiteX260" fmla="*/ 2543677 w 4276487"/>
                <a:gd name="connsiteY260" fmla="*/ 11108 h 2954661"/>
                <a:gd name="connsiteX261" fmla="*/ 2543677 w 4276487"/>
                <a:gd name="connsiteY261" fmla="*/ 11108 h 2954661"/>
                <a:gd name="connsiteX262" fmla="*/ 2543677 w 4276487"/>
                <a:gd name="connsiteY262" fmla="*/ 11108 h 2954661"/>
                <a:gd name="connsiteX263" fmla="*/ 2543677 w 4276487"/>
                <a:gd name="connsiteY263" fmla="*/ 11108 h 2954661"/>
                <a:gd name="connsiteX264" fmla="*/ 2543677 w 4276487"/>
                <a:gd name="connsiteY264" fmla="*/ 11108 h 2954661"/>
                <a:gd name="connsiteX265" fmla="*/ 2543677 w 4276487"/>
                <a:gd name="connsiteY265" fmla="*/ 11108 h 2954661"/>
                <a:gd name="connsiteX266" fmla="*/ 2543677 w 4276487"/>
                <a:gd name="connsiteY266" fmla="*/ 11108 h 2954661"/>
                <a:gd name="connsiteX267" fmla="*/ 2543677 w 4276487"/>
                <a:gd name="connsiteY267" fmla="*/ 11108 h 2954661"/>
                <a:gd name="connsiteX268" fmla="*/ 2543677 w 4276487"/>
                <a:gd name="connsiteY268" fmla="*/ 11108 h 2954661"/>
                <a:gd name="connsiteX269" fmla="*/ 2532570 w 4276487"/>
                <a:gd name="connsiteY269" fmla="*/ 11108 h 2954661"/>
                <a:gd name="connsiteX270" fmla="*/ 2521462 w 4276487"/>
                <a:gd name="connsiteY270" fmla="*/ 11108 h 2954661"/>
                <a:gd name="connsiteX271" fmla="*/ 2510354 w 4276487"/>
                <a:gd name="connsiteY271" fmla="*/ 11108 h 2954661"/>
                <a:gd name="connsiteX272" fmla="*/ 2499246 w 4276487"/>
                <a:gd name="connsiteY272" fmla="*/ 11108 h 2954661"/>
                <a:gd name="connsiteX273" fmla="*/ 2488139 w 4276487"/>
                <a:gd name="connsiteY273" fmla="*/ 11108 h 2954661"/>
                <a:gd name="connsiteX274" fmla="*/ 2488139 w 4276487"/>
                <a:gd name="connsiteY274" fmla="*/ 11108 h 2954661"/>
                <a:gd name="connsiteX275" fmla="*/ 2488139 w 4276487"/>
                <a:gd name="connsiteY275" fmla="*/ 11108 h 2954661"/>
                <a:gd name="connsiteX276" fmla="*/ 2488139 w 4276487"/>
                <a:gd name="connsiteY276" fmla="*/ 11108 h 2954661"/>
                <a:gd name="connsiteX277" fmla="*/ 2499246 w 4276487"/>
                <a:gd name="connsiteY277" fmla="*/ 11108 h 2954661"/>
                <a:gd name="connsiteX278" fmla="*/ 2499246 w 4276487"/>
                <a:gd name="connsiteY278" fmla="*/ 11108 h 2954661"/>
                <a:gd name="connsiteX279" fmla="*/ 2510354 w 4276487"/>
                <a:gd name="connsiteY279" fmla="*/ 11108 h 2954661"/>
                <a:gd name="connsiteX280" fmla="*/ 2510354 w 4276487"/>
                <a:gd name="connsiteY280" fmla="*/ 0 h 2954661"/>
                <a:gd name="connsiteX281" fmla="*/ 2510354 w 4276487"/>
                <a:gd name="connsiteY281" fmla="*/ 0 h 2954661"/>
                <a:gd name="connsiteX282" fmla="*/ 2510354 w 4276487"/>
                <a:gd name="connsiteY282" fmla="*/ 0 h 2954661"/>
                <a:gd name="connsiteX283" fmla="*/ 2510354 w 4276487"/>
                <a:gd name="connsiteY283" fmla="*/ 0 h 2954661"/>
                <a:gd name="connsiteX284" fmla="*/ 2510354 w 4276487"/>
                <a:gd name="connsiteY284" fmla="*/ 0 h 2954661"/>
                <a:gd name="connsiteX285" fmla="*/ 2510354 w 4276487"/>
                <a:gd name="connsiteY285" fmla="*/ 0 h 2954661"/>
                <a:gd name="connsiteX286" fmla="*/ 2510354 w 4276487"/>
                <a:gd name="connsiteY286" fmla="*/ 0 h 2954661"/>
                <a:gd name="connsiteX287" fmla="*/ 2510354 w 4276487"/>
                <a:gd name="connsiteY287" fmla="*/ 0 h 2954661"/>
                <a:gd name="connsiteX288" fmla="*/ 2510354 w 4276487"/>
                <a:gd name="connsiteY288" fmla="*/ 0 h 2954661"/>
                <a:gd name="connsiteX289" fmla="*/ 2510354 w 4276487"/>
                <a:gd name="connsiteY289" fmla="*/ 0 h 2954661"/>
                <a:gd name="connsiteX290" fmla="*/ 2499246 w 4276487"/>
                <a:gd name="connsiteY290" fmla="*/ 0 h 2954661"/>
                <a:gd name="connsiteX291" fmla="*/ 2499246 w 4276487"/>
                <a:gd name="connsiteY291" fmla="*/ 0 h 2954661"/>
                <a:gd name="connsiteX292" fmla="*/ 2488139 w 4276487"/>
                <a:gd name="connsiteY292" fmla="*/ 0 h 2954661"/>
                <a:gd name="connsiteX293" fmla="*/ 2488139 w 4276487"/>
                <a:gd name="connsiteY293" fmla="*/ 0 h 2954661"/>
                <a:gd name="connsiteX294" fmla="*/ 2488139 w 4276487"/>
                <a:gd name="connsiteY294" fmla="*/ 0 h 2954661"/>
                <a:gd name="connsiteX295" fmla="*/ 2488139 w 4276487"/>
                <a:gd name="connsiteY295" fmla="*/ 0 h 2954661"/>
                <a:gd name="connsiteX296" fmla="*/ 2488139 w 4276487"/>
                <a:gd name="connsiteY296" fmla="*/ 0 h 2954661"/>
                <a:gd name="connsiteX297" fmla="*/ 2488139 w 4276487"/>
                <a:gd name="connsiteY297" fmla="*/ 0 h 2954661"/>
                <a:gd name="connsiteX298" fmla="*/ 2488139 w 4276487"/>
                <a:gd name="connsiteY298" fmla="*/ 0 h 2954661"/>
                <a:gd name="connsiteX299" fmla="*/ 2488139 w 4276487"/>
                <a:gd name="connsiteY299" fmla="*/ 0 h 2954661"/>
                <a:gd name="connsiteX300" fmla="*/ 2488139 w 4276487"/>
                <a:gd name="connsiteY300" fmla="*/ 0 h 2954661"/>
                <a:gd name="connsiteX301" fmla="*/ 2488139 w 4276487"/>
                <a:gd name="connsiteY301" fmla="*/ 0 h 2954661"/>
                <a:gd name="connsiteX302" fmla="*/ 2488139 w 4276487"/>
                <a:gd name="connsiteY302" fmla="*/ 0 h 2954661"/>
                <a:gd name="connsiteX303" fmla="*/ 2488139 w 4276487"/>
                <a:gd name="connsiteY303" fmla="*/ 0 h 2954661"/>
                <a:gd name="connsiteX304" fmla="*/ 2488139 w 4276487"/>
                <a:gd name="connsiteY304" fmla="*/ 11108 h 2954661"/>
                <a:gd name="connsiteX305" fmla="*/ 2488139 w 4276487"/>
                <a:gd name="connsiteY305" fmla="*/ 11108 h 2954661"/>
                <a:gd name="connsiteX306" fmla="*/ 2488139 w 4276487"/>
                <a:gd name="connsiteY306" fmla="*/ 11108 h 2954661"/>
                <a:gd name="connsiteX307" fmla="*/ 2488139 w 4276487"/>
                <a:gd name="connsiteY307" fmla="*/ 11108 h 2954661"/>
                <a:gd name="connsiteX308" fmla="*/ 2488139 w 4276487"/>
                <a:gd name="connsiteY308" fmla="*/ 11108 h 2954661"/>
                <a:gd name="connsiteX309" fmla="*/ 2488139 w 4276487"/>
                <a:gd name="connsiteY309" fmla="*/ 11108 h 2954661"/>
                <a:gd name="connsiteX310" fmla="*/ 2477031 w 4276487"/>
                <a:gd name="connsiteY310" fmla="*/ 11108 h 2954661"/>
                <a:gd name="connsiteX311" fmla="*/ 2477031 w 4276487"/>
                <a:gd name="connsiteY311" fmla="*/ 11108 h 2954661"/>
                <a:gd name="connsiteX312" fmla="*/ 2477031 w 4276487"/>
                <a:gd name="connsiteY312" fmla="*/ 11108 h 2954661"/>
                <a:gd name="connsiteX313" fmla="*/ 2477031 w 4276487"/>
                <a:gd name="connsiteY313" fmla="*/ 11108 h 2954661"/>
                <a:gd name="connsiteX314" fmla="*/ 2477031 w 4276487"/>
                <a:gd name="connsiteY314" fmla="*/ 11108 h 2954661"/>
                <a:gd name="connsiteX315" fmla="*/ 2477031 w 4276487"/>
                <a:gd name="connsiteY315" fmla="*/ 11108 h 2954661"/>
                <a:gd name="connsiteX316" fmla="*/ 2477031 w 4276487"/>
                <a:gd name="connsiteY316" fmla="*/ 11108 h 2954661"/>
                <a:gd name="connsiteX317" fmla="*/ 2477031 w 4276487"/>
                <a:gd name="connsiteY317" fmla="*/ 11108 h 2954661"/>
                <a:gd name="connsiteX318" fmla="*/ 2477031 w 4276487"/>
                <a:gd name="connsiteY318" fmla="*/ 11108 h 2954661"/>
                <a:gd name="connsiteX319" fmla="*/ 2477031 w 4276487"/>
                <a:gd name="connsiteY319" fmla="*/ 11108 h 2954661"/>
                <a:gd name="connsiteX320" fmla="*/ 2477031 w 4276487"/>
                <a:gd name="connsiteY320" fmla="*/ 11108 h 2954661"/>
                <a:gd name="connsiteX321" fmla="*/ 2477031 w 4276487"/>
                <a:gd name="connsiteY321" fmla="*/ 11108 h 2954661"/>
                <a:gd name="connsiteX322" fmla="*/ 2477031 w 4276487"/>
                <a:gd name="connsiteY322" fmla="*/ 11108 h 2954661"/>
                <a:gd name="connsiteX323" fmla="*/ 2477031 w 4276487"/>
                <a:gd name="connsiteY323" fmla="*/ 11108 h 2954661"/>
                <a:gd name="connsiteX324" fmla="*/ 2477031 w 4276487"/>
                <a:gd name="connsiteY324" fmla="*/ 11108 h 2954661"/>
                <a:gd name="connsiteX325" fmla="*/ 2477031 w 4276487"/>
                <a:gd name="connsiteY325" fmla="*/ 11108 h 2954661"/>
                <a:gd name="connsiteX326" fmla="*/ 2477031 w 4276487"/>
                <a:gd name="connsiteY326" fmla="*/ 11108 h 2954661"/>
                <a:gd name="connsiteX327" fmla="*/ 2477031 w 4276487"/>
                <a:gd name="connsiteY327" fmla="*/ 11108 h 2954661"/>
                <a:gd name="connsiteX328" fmla="*/ 2477031 w 4276487"/>
                <a:gd name="connsiteY328" fmla="*/ 11108 h 2954661"/>
                <a:gd name="connsiteX329" fmla="*/ 2465923 w 4276487"/>
                <a:gd name="connsiteY329" fmla="*/ 11108 h 2954661"/>
                <a:gd name="connsiteX330" fmla="*/ 2465923 w 4276487"/>
                <a:gd name="connsiteY330" fmla="*/ 11108 h 2954661"/>
                <a:gd name="connsiteX331" fmla="*/ 2465923 w 4276487"/>
                <a:gd name="connsiteY331" fmla="*/ 11108 h 2954661"/>
                <a:gd name="connsiteX332" fmla="*/ 2465923 w 4276487"/>
                <a:gd name="connsiteY332" fmla="*/ 11108 h 2954661"/>
                <a:gd name="connsiteX333" fmla="*/ 2465923 w 4276487"/>
                <a:gd name="connsiteY333" fmla="*/ 22216 h 2954661"/>
                <a:gd name="connsiteX334" fmla="*/ 2465923 w 4276487"/>
                <a:gd name="connsiteY334" fmla="*/ 33323 h 2954661"/>
                <a:gd name="connsiteX335" fmla="*/ 2477031 w 4276487"/>
                <a:gd name="connsiteY335" fmla="*/ 33323 h 2954661"/>
                <a:gd name="connsiteX336" fmla="*/ 2477031 w 4276487"/>
                <a:gd name="connsiteY336" fmla="*/ 33323 h 2954661"/>
                <a:gd name="connsiteX337" fmla="*/ 2477031 w 4276487"/>
                <a:gd name="connsiteY337" fmla="*/ 33323 h 2954661"/>
                <a:gd name="connsiteX338" fmla="*/ 2477031 w 4276487"/>
                <a:gd name="connsiteY338" fmla="*/ 33323 h 2954661"/>
                <a:gd name="connsiteX339" fmla="*/ 2477031 w 4276487"/>
                <a:gd name="connsiteY339" fmla="*/ 33323 h 2954661"/>
                <a:gd name="connsiteX340" fmla="*/ 2477031 w 4276487"/>
                <a:gd name="connsiteY340" fmla="*/ 33323 h 2954661"/>
                <a:gd name="connsiteX341" fmla="*/ 2477031 w 4276487"/>
                <a:gd name="connsiteY341" fmla="*/ 33323 h 2954661"/>
                <a:gd name="connsiteX342" fmla="*/ 2465923 w 4276487"/>
                <a:gd name="connsiteY342" fmla="*/ 33323 h 2954661"/>
                <a:gd name="connsiteX343" fmla="*/ 2465923 w 4276487"/>
                <a:gd name="connsiteY343" fmla="*/ 33323 h 2954661"/>
                <a:gd name="connsiteX344" fmla="*/ 2465923 w 4276487"/>
                <a:gd name="connsiteY344" fmla="*/ 33323 h 2954661"/>
                <a:gd name="connsiteX345" fmla="*/ 2465923 w 4276487"/>
                <a:gd name="connsiteY345" fmla="*/ 33323 h 2954661"/>
                <a:gd name="connsiteX346" fmla="*/ 2465923 w 4276487"/>
                <a:gd name="connsiteY346" fmla="*/ 33323 h 2954661"/>
                <a:gd name="connsiteX347" fmla="*/ 2465923 w 4276487"/>
                <a:gd name="connsiteY347" fmla="*/ 33323 h 2954661"/>
                <a:gd name="connsiteX348" fmla="*/ 2465923 w 4276487"/>
                <a:gd name="connsiteY348" fmla="*/ 33323 h 2954661"/>
                <a:gd name="connsiteX349" fmla="*/ 2454815 w 4276487"/>
                <a:gd name="connsiteY349" fmla="*/ 33323 h 2954661"/>
                <a:gd name="connsiteX350" fmla="*/ 2454815 w 4276487"/>
                <a:gd name="connsiteY350" fmla="*/ 33323 h 2954661"/>
                <a:gd name="connsiteX351" fmla="*/ 2454815 w 4276487"/>
                <a:gd name="connsiteY351" fmla="*/ 33323 h 2954661"/>
                <a:gd name="connsiteX352" fmla="*/ 2443707 w 4276487"/>
                <a:gd name="connsiteY352" fmla="*/ 33323 h 2954661"/>
                <a:gd name="connsiteX353" fmla="*/ 2443707 w 4276487"/>
                <a:gd name="connsiteY353" fmla="*/ 33323 h 2954661"/>
                <a:gd name="connsiteX354" fmla="*/ 2432600 w 4276487"/>
                <a:gd name="connsiteY354" fmla="*/ 33323 h 2954661"/>
                <a:gd name="connsiteX355" fmla="*/ 2432600 w 4276487"/>
                <a:gd name="connsiteY355" fmla="*/ 33323 h 2954661"/>
                <a:gd name="connsiteX356" fmla="*/ 2432600 w 4276487"/>
                <a:gd name="connsiteY356" fmla="*/ 33323 h 2954661"/>
                <a:gd name="connsiteX357" fmla="*/ 2432600 w 4276487"/>
                <a:gd name="connsiteY357" fmla="*/ 33323 h 2954661"/>
                <a:gd name="connsiteX358" fmla="*/ 2432600 w 4276487"/>
                <a:gd name="connsiteY358" fmla="*/ 33323 h 2954661"/>
                <a:gd name="connsiteX359" fmla="*/ 2421492 w 4276487"/>
                <a:gd name="connsiteY359" fmla="*/ 33323 h 2954661"/>
                <a:gd name="connsiteX360" fmla="*/ 2421492 w 4276487"/>
                <a:gd name="connsiteY360" fmla="*/ 33323 h 2954661"/>
                <a:gd name="connsiteX361" fmla="*/ 2421492 w 4276487"/>
                <a:gd name="connsiteY361" fmla="*/ 33323 h 2954661"/>
                <a:gd name="connsiteX362" fmla="*/ 2421492 w 4276487"/>
                <a:gd name="connsiteY362" fmla="*/ 33323 h 2954661"/>
                <a:gd name="connsiteX363" fmla="*/ 2421492 w 4276487"/>
                <a:gd name="connsiteY363" fmla="*/ 33323 h 2954661"/>
                <a:gd name="connsiteX364" fmla="*/ 2421492 w 4276487"/>
                <a:gd name="connsiteY364" fmla="*/ 33323 h 2954661"/>
                <a:gd name="connsiteX365" fmla="*/ 2421492 w 4276487"/>
                <a:gd name="connsiteY365" fmla="*/ 33323 h 2954661"/>
                <a:gd name="connsiteX366" fmla="*/ 2421492 w 4276487"/>
                <a:gd name="connsiteY366" fmla="*/ 33323 h 2954661"/>
                <a:gd name="connsiteX367" fmla="*/ 2410384 w 4276487"/>
                <a:gd name="connsiteY367" fmla="*/ 33323 h 2954661"/>
                <a:gd name="connsiteX368" fmla="*/ 2399277 w 4276487"/>
                <a:gd name="connsiteY368" fmla="*/ 33323 h 2954661"/>
                <a:gd name="connsiteX369" fmla="*/ 2399277 w 4276487"/>
                <a:gd name="connsiteY369" fmla="*/ 33323 h 2954661"/>
                <a:gd name="connsiteX370" fmla="*/ 2388169 w 4276487"/>
                <a:gd name="connsiteY370" fmla="*/ 33323 h 2954661"/>
                <a:gd name="connsiteX371" fmla="*/ 2377061 w 4276487"/>
                <a:gd name="connsiteY371" fmla="*/ 33323 h 2954661"/>
                <a:gd name="connsiteX372" fmla="*/ 2365953 w 4276487"/>
                <a:gd name="connsiteY372" fmla="*/ 33323 h 2954661"/>
                <a:gd name="connsiteX373" fmla="*/ 2365953 w 4276487"/>
                <a:gd name="connsiteY373" fmla="*/ 33323 h 2954661"/>
                <a:gd name="connsiteX374" fmla="*/ 2365953 w 4276487"/>
                <a:gd name="connsiteY374" fmla="*/ 33323 h 2954661"/>
                <a:gd name="connsiteX375" fmla="*/ 2365953 w 4276487"/>
                <a:gd name="connsiteY375" fmla="*/ 33323 h 2954661"/>
                <a:gd name="connsiteX376" fmla="*/ 2365953 w 4276487"/>
                <a:gd name="connsiteY376" fmla="*/ 33323 h 2954661"/>
                <a:gd name="connsiteX377" fmla="*/ 2365953 w 4276487"/>
                <a:gd name="connsiteY377" fmla="*/ 33323 h 2954661"/>
                <a:gd name="connsiteX378" fmla="*/ 2365953 w 4276487"/>
                <a:gd name="connsiteY378" fmla="*/ 33323 h 2954661"/>
                <a:gd name="connsiteX379" fmla="*/ 2365953 w 4276487"/>
                <a:gd name="connsiteY379" fmla="*/ 33323 h 2954661"/>
                <a:gd name="connsiteX380" fmla="*/ 2354845 w 4276487"/>
                <a:gd name="connsiteY380" fmla="*/ 33323 h 2954661"/>
                <a:gd name="connsiteX381" fmla="*/ 2343738 w 4276487"/>
                <a:gd name="connsiteY381" fmla="*/ 33323 h 2954661"/>
                <a:gd name="connsiteX382" fmla="*/ 2343738 w 4276487"/>
                <a:gd name="connsiteY382" fmla="*/ 33323 h 2954661"/>
                <a:gd name="connsiteX383" fmla="*/ 2343738 w 4276487"/>
                <a:gd name="connsiteY383" fmla="*/ 44431 h 2954661"/>
                <a:gd name="connsiteX384" fmla="*/ 2343738 w 4276487"/>
                <a:gd name="connsiteY384" fmla="*/ 44431 h 2954661"/>
                <a:gd name="connsiteX385" fmla="*/ 2343738 w 4276487"/>
                <a:gd name="connsiteY385" fmla="*/ 44431 h 2954661"/>
                <a:gd name="connsiteX386" fmla="*/ 2332630 w 4276487"/>
                <a:gd name="connsiteY386" fmla="*/ 44431 h 2954661"/>
                <a:gd name="connsiteX387" fmla="*/ 2332630 w 4276487"/>
                <a:gd name="connsiteY387" fmla="*/ 44431 h 2954661"/>
                <a:gd name="connsiteX388" fmla="*/ 2332630 w 4276487"/>
                <a:gd name="connsiteY388" fmla="*/ 44431 h 2954661"/>
                <a:gd name="connsiteX389" fmla="*/ 2332630 w 4276487"/>
                <a:gd name="connsiteY389" fmla="*/ 44431 h 2954661"/>
                <a:gd name="connsiteX390" fmla="*/ 2332630 w 4276487"/>
                <a:gd name="connsiteY390" fmla="*/ 44431 h 2954661"/>
                <a:gd name="connsiteX391" fmla="*/ 2332630 w 4276487"/>
                <a:gd name="connsiteY391" fmla="*/ 44431 h 2954661"/>
                <a:gd name="connsiteX392" fmla="*/ 2332630 w 4276487"/>
                <a:gd name="connsiteY392" fmla="*/ 44431 h 2954661"/>
                <a:gd name="connsiteX393" fmla="*/ 2332630 w 4276487"/>
                <a:gd name="connsiteY393" fmla="*/ 44431 h 2954661"/>
                <a:gd name="connsiteX394" fmla="*/ 2332630 w 4276487"/>
                <a:gd name="connsiteY394" fmla="*/ 44431 h 2954661"/>
                <a:gd name="connsiteX395" fmla="*/ 2321522 w 4276487"/>
                <a:gd name="connsiteY395" fmla="*/ 44431 h 2954661"/>
                <a:gd name="connsiteX396" fmla="*/ 2321522 w 4276487"/>
                <a:gd name="connsiteY396" fmla="*/ 44431 h 2954661"/>
                <a:gd name="connsiteX397" fmla="*/ 2321522 w 4276487"/>
                <a:gd name="connsiteY397" fmla="*/ 44431 h 2954661"/>
                <a:gd name="connsiteX398" fmla="*/ 2321522 w 4276487"/>
                <a:gd name="connsiteY398" fmla="*/ 44431 h 2954661"/>
                <a:gd name="connsiteX399" fmla="*/ 2321522 w 4276487"/>
                <a:gd name="connsiteY399" fmla="*/ 44431 h 2954661"/>
                <a:gd name="connsiteX400" fmla="*/ 2321522 w 4276487"/>
                <a:gd name="connsiteY400" fmla="*/ 44431 h 2954661"/>
                <a:gd name="connsiteX401" fmla="*/ 2321522 w 4276487"/>
                <a:gd name="connsiteY401" fmla="*/ 44431 h 2954661"/>
                <a:gd name="connsiteX402" fmla="*/ 2321522 w 4276487"/>
                <a:gd name="connsiteY402" fmla="*/ 44431 h 2954661"/>
                <a:gd name="connsiteX403" fmla="*/ 2321522 w 4276487"/>
                <a:gd name="connsiteY403" fmla="*/ 44431 h 2954661"/>
                <a:gd name="connsiteX404" fmla="*/ 2310415 w 4276487"/>
                <a:gd name="connsiteY404" fmla="*/ 44431 h 2954661"/>
                <a:gd name="connsiteX405" fmla="*/ 2299307 w 4276487"/>
                <a:gd name="connsiteY405" fmla="*/ 44431 h 2954661"/>
                <a:gd name="connsiteX406" fmla="*/ 2299307 w 4276487"/>
                <a:gd name="connsiteY406" fmla="*/ 44431 h 2954661"/>
                <a:gd name="connsiteX407" fmla="*/ 2299307 w 4276487"/>
                <a:gd name="connsiteY407" fmla="*/ 44431 h 2954661"/>
                <a:gd name="connsiteX408" fmla="*/ 2299307 w 4276487"/>
                <a:gd name="connsiteY408" fmla="*/ 44431 h 2954661"/>
                <a:gd name="connsiteX409" fmla="*/ 2299307 w 4276487"/>
                <a:gd name="connsiteY409" fmla="*/ 44431 h 2954661"/>
                <a:gd name="connsiteX410" fmla="*/ 2299307 w 4276487"/>
                <a:gd name="connsiteY410" fmla="*/ 44431 h 2954661"/>
                <a:gd name="connsiteX411" fmla="*/ 2299307 w 4276487"/>
                <a:gd name="connsiteY411" fmla="*/ 44431 h 2954661"/>
                <a:gd name="connsiteX412" fmla="*/ 2299307 w 4276487"/>
                <a:gd name="connsiteY412" fmla="*/ 44431 h 2954661"/>
                <a:gd name="connsiteX413" fmla="*/ 2299307 w 4276487"/>
                <a:gd name="connsiteY413" fmla="*/ 44431 h 2954661"/>
                <a:gd name="connsiteX414" fmla="*/ 2299307 w 4276487"/>
                <a:gd name="connsiteY414" fmla="*/ 44431 h 2954661"/>
                <a:gd name="connsiteX415" fmla="*/ 2288199 w 4276487"/>
                <a:gd name="connsiteY415" fmla="*/ 44431 h 2954661"/>
                <a:gd name="connsiteX416" fmla="*/ 2288199 w 4276487"/>
                <a:gd name="connsiteY416" fmla="*/ 44431 h 2954661"/>
                <a:gd name="connsiteX417" fmla="*/ 2288199 w 4276487"/>
                <a:gd name="connsiteY417" fmla="*/ 44431 h 2954661"/>
                <a:gd name="connsiteX418" fmla="*/ 2288199 w 4276487"/>
                <a:gd name="connsiteY418" fmla="*/ 44431 h 2954661"/>
                <a:gd name="connsiteX419" fmla="*/ 2288199 w 4276487"/>
                <a:gd name="connsiteY419" fmla="*/ 44431 h 2954661"/>
                <a:gd name="connsiteX420" fmla="*/ 2288199 w 4276487"/>
                <a:gd name="connsiteY420" fmla="*/ 44431 h 2954661"/>
                <a:gd name="connsiteX421" fmla="*/ 2288199 w 4276487"/>
                <a:gd name="connsiteY421" fmla="*/ 44431 h 2954661"/>
                <a:gd name="connsiteX422" fmla="*/ 2288199 w 4276487"/>
                <a:gd name="connsiteY422" fmla="*/ 44431 h 2954661"/>
                <a:gd name="connsiteX423" fmla="*/ 2288199 w 4276487"/>
                <a:gd name="connsiteY423" fmla="*/ 44431 h 2954661"/>
                <a:gd name="connsiteX424" fmla="*/ 2288199 w 4276487"/>
                <a:gd name="connsiteY424" fmla="*/ 44431 h 2954661"/>
                <a:gd name="connsiteX425" fmla="*/ 2288199 w 4276487"/>
                <a:gd name="connsiteY425" fmla="*/ 44431 h 2954661"/>
                <a:gd name="connsiteX426" fmla="*/ 2288199 w 4276487"/>
                <a:gd name="connsiteY426" fmla="*/ 55539 h 2954661"/>
                <a:gd name="connsiteX427" fmla="*/ 2288199 w 4276487"/>
                <a:gd name="connsiteY427" fmla="*/ 55539 h 2954661"/>
                <a:gd name="connsiteX428" fmla="*/ 2277091 w 4276487"/>
                <a:gd name="connsiteY428" fmla="*/ 55539 h 2954661"/>
                <a:gd name="connsiteX429" fmla="*/ 2277091 w 4276487"/>
                <a:gd name="connsiteY429" fmla="*/ 55539 h 2954661"/>
                <a:gd name="connsiteX430" fmla="*/ 2265983 w 4276487"/>
                <a:gd name="connsiteY430" fmla="*/ 55539 h 2954661"/>
                <a:gd name="connsiteX431" fmla="*/ 2265983 w 4276487"/>
                <a:gd name="connsiteY431" fmla="*/ 55539 h 2954661"/>
                <a:gd name="connsiteX432" fmla="*/ 2265983 w 4276487"/>
                <a:gd name="connsiteY432" fmla="*/ 55539 h 2954661"/>
                <a:gd name="connsiteX433" fmla="*/ 2265983 w 4276487"/>
                <a:gd name="connsiteY433" fmla="*/ 55539 h 2954661"/>
                <a:gd name="connsiteX434" fmla="*/ 2265983 w 4276487"/>
                <a:gd name="connsiteY434" fmla="*/ 55539 h 2954661"/>
                <a:gd name="connsiteX435" fmla="*/ 2265983 w 4276487"/>
                <a:gd name="connsiteY435" fmla="*/ 55539 h 2954661"/>
                <a:gd name="connsiteX436" fmla="*/ 2265983 w 4276487"/>
                <a:gd name="connsiteY436" fmla="*/ 55539 h 2954661"/>
                <a:gd name="connsiteX437" fmla="*/ 2265983 w 4276487"/>
                <a:gd name="connsiteY437" fmla="*/ 55539 h 2954661"/>
                <a:gd name="connsiteX438" fmla="*/ 2265983 w 4276487"/>
                <a:gd name="connsiteY438" fmla="*/ 55539 h 2954661"/>
                <a:gd name="connsiteX439" fmla="*/ 2265983 w 4276487"/>
                <a:gd name="connsiteY439" fmla="*/ 55539 h 2954661"/>
                <a:gd name="connsiteX440" fmla="*/ 2265983 w 4276487"/>
                <a:gd name="connsiteY440" fmla="*/ 55539 h 2954661"/>
                <a:gd name="connsiteX441" fmla="*/ 2265983 w 4276487"/>
                <a:gd name="connsiteY441" fmla="*/ 55539 h 2954661"/>
                <a:gd name="connsiteX442" fmla="*/ 2265983 w 4276487"/>
                <a:gd name="connsiteY442" fmla="*/ 55539 h 2954661"/>
                <a:gd name="connsiteX443" fmla="*/ 2265983 w 4276487"/>
                <a:gd name="connsiteY443" fmla="*/ 55539 h 2954661"/>
                <a:gd name="connsiteX444" fmla="*/ 2265983 w 4276487"/>
                <a:gd name="connsiteY444" fmla="*/ 55539 h 2954661"/>
                <a:gd name="connsiteX445" fmla="*/ 2265983 w 4276487"/>
                <a:gd name="connsiteY445" fmla="*/ 55539 h 2954661"/>
                <a:gd name="connsiteX446" fmla="*/ 2254876 w 4276487"/>
                <a:gd name="connsiteY446" fmla="*/ 55539 h 2954661"/>
                <a:gd name="connsiteX447" fmla="*/ 2254876 w 4276487"/>
                <a:gd name="connsiteY447" fmla="*/ 55539 h 2954661"/>
                <a:gd name="connsiteX448" fmla="*/ 2254876 w 4276487"/>
                <a:gd name="connsiteY448" fmla="*/ 55539 h 2954661"/>
                <a:gd name="connsiteX449" fmla="*/ 2254876 w 4276487"/>
                <a:gd name="connsiteY449" fmla="*/ 55539 h 2954661"/>
                <a:gd name="connsiteX450" fmla="*/ 2254876 w 4276487"/>
                <a:gd name="connsiteY450" fmla="*/ 55539 h 2954661"/>
                <a:gd name="connsiteX451" fmla="*/ 2254876 w 4276487"/>
                <a:gd name="connsiteY451" fmla="*/ 55539 h 2954661"/>
                <a:gd name="connsiteX452" fmla="*/ 2254876 w 4276487"/>
                <a:gd name="connsiteY452" fmla="*/ 55539 h 2954661"/>
                <a:gd name="connsiteX453" fmla="*/ 2254876 w 4276487"/>
                <a:gd name="connsiteY453" fmla="*/ 55539 h 2954661"/>
                <a:gd name="connsiteX454" fmla="*/ 2254876 w 4276487"/>
                <a:gd name="connsiteY454" fmla="*/ 55539 h 2954661"/>
                <a:gd name="connsiteX455" fmla="*/ 2254876 w 4276487"/>
                <a:gd name="connsiteY455" fmla="*/ 55539 h 2954661"/>
                <a:gd name="connsiteX456" fmla="*/ 2254876 w 4276487"/>
                <a:gd name="connsiteY456" fmla="*/ 55539 h 2954661"/>
                <a:gd name="connsiteX457" fmla="*/ 2243768 w 4276487"/>
                <a:gd name="connsiteY457" fmla="*/ 55539 h 2954661"/>
                <a:gd name="connsiteX458" fmla="*/ 2243768 w 4276487"/>
                <a:gd name="connsiteY458" fmla="*/ 55539 h 2954661"/>
                <a:gd name="connsiteX459" fmla="*/ 2243768 w 4276487"/>
                <a:gd name="connsiteY459" fmla="*/ 55539 h 2954661"/>
                <a:gd name="connsiteX460" fmla="*/ 2232660 w 4276487"/>
                <a:gd name="connsiteY460" fmla="*/ 55539 h 2954661"/>
                <a:gd name="connsiteX461" fmla="*/ 2232660 w 4276487"/>
                <a:gd name="connsiteY461" fmla="*/ 55539 h 2954661"/>
                <a:gd name="connsiteX462" fmla="*/ 2221552 w 4276487"/>
                <a:gd name="connsiteY462" fmla="*/ 55539 h 2954661"/>
                <a:gd name="connsiteX463" fmla="*/ 2210445 w 4276487"/>
                <a:gd name="connsiteY463" fmla="*/ 55539 h 2954661"/>
                <a:gd name="connsiteX464" fmla="*/ 2210445 w 4276487"/>
                <a:gd name="connsiteY464" fmla="*/ 55539 h 2954661"/>
                <a:gd name="connsiteX465" fmla="*/ 2210445 w 4276487"/>
                <a:gd name="connsiteY465" fmla="*/ 55539 h 2954661"/>
                <a:gd name="connsiteX466" fmla="*/ 2199337 w 4276487"/>
                <a:gd name="connsiteY466" fmla="*/ 55539 h 2954661"/>
                <a:gd name="connsiteX467" fmla="*/ 2188229 w 4276487"/>
                <a:gd name="connsiteY467" fmla="*/ 55539 h 2954661"/>
                <a:gd name="connsiteX468" fmla="*/ 2177121 w 4276487"/>
                <a:gd name="connsiteY468" fmla="*/ 55539 h 2954661"/>
                <a:gd name="connsiteX469" fmla="*/ 2177121 w 4276487"/>
                <a:gd name="connsiteY469" fmla="*/ 55539 h 2954661"/>
                <a:gd name="connsiteX470" fmla="*/ 2177121 w 4276487"/>
                <a:gd name="connsiteY470" fmla="*/ 55539 h 2954661"/>
                <a:gd name="connsiteX471" fmla="*/ 2166013 w 4276487"/>
                <a:gd name="connsiteY471" fmla="*/ 55539 h 2954661"/>
                <a:gd name="connsiteX472" fmla="*/ 2154906 w 4276487"/>
                <a:gd name="connsiteY472" fmla="*/ 55539 h 2954661"/>
                <a:gd name="connsiteX473" fmla="*/ 2154906 w 4276487"/>
                <a:gd name="connsiteY473" fmla="*/ 55539 h 2954661"/>
                <a:gd name="connsiteX474" fmla="*/ 2154906 w 4276487"/>
                <a:gd name="connsiteY474" fmla="*/ 55539 h 2954661"/>
                <a:gd name="connsiteX475" fmla="*/ 2154906 w 4276487"/>
                <a:gd name="connsiteY475" fmla="*/ 55539 h 2954661"/>
                <a:gd name="connsiteX476" fmla="*/ 2154906 w 4276487"/>
                <a:gd name="connsiteY476" fmla="*/ 55539 h 2954661"/>
                <a:gd name="connsiteX477" fmla="*/ 2154906 w 4276487"/>
                <a:gd name="connsiteY477" fmla="*/ 55539 h 2954661"/>
                <a:gd name="connsiteX478" fmla="*/ 2154906 w 4276487"/>
                <a:gd name="connsiteY478" fmla="*/ 55539 h 2954661"/>
                <a:gd name="connsiteX479" fmla="*/ 2154906 w 4276487"/>
                <a:gd name="connsiteY479" fmla="*/ 66647 h 2954661"/>
                <a:gd name="connsiteX480" fmla="*/ 2154906 w 4276487"/>
                <a:gd name="connsiteY480" fmla="*/ 66647 h 2954661"/>
                <a:gd name="connsiteX481" fmla="*/ 2154906 w 4276487"/>
                <a:gd name="connsiteY481" fmla="*/ 77754 h 2954661"/>
                <a:gd name="connsiteX482" fmla="*/ 2154906 w 4276487"/>
                <a:gd name="connsiteY482" fmla="*/ 88862 h 2954661"/>
                <a:gd name="connsiteX483" fmla="*/ 2154906 w 4276487"/>
                <a:gd name="connsiteY483" fmla="*/ 88862 h 2954661"/>
                <a:gd name="connsiteX484" fmla="*/ 2154906 w 4276487"/>
                <a:gd name="connsiteY484" fmla="*/ 99970 h 2954661"/>
                <a:gd name="connsiteX485" fmla="*/ 2154906 w 4276487"/>
                <a:gd name="connsiteY485" fmla="*/ 99970 h 2954661"/>
                <a:gd name="connsiteX486" fmla="*/ 2154906 w 4276487"/>
                <a:gd name="connsiteY486" fmla="*/ 99970 h 2954661"/>
                <a:gd name="connsiteX487" fmla="*/ 2154906 w 4276487"/>
                <a:gd name="connsiteY487" fmla="*/ 99970 h 2954661"/>
                <a:gd name="connsiteX488" fmla="*/ 2166013 w 4276487"/>
                <a:gd name="connsiteY488" fmla="*/ 99970 h 2954661"/>
                <a:gd name="connsiteX489" fmla="*/ 2166013 w 4276487"/>
                <a:gd name="connsiteY489" fmla="*/ 99970 h 2954661"/>
                <a:gd name="connsiteX490" fmla="*/ 2177121 w 4276487"/>
                <a:gd name="connsiteY490" fmla="*/ 99970 h 2954661"/>
                <a:gd name="connsiteX491" fmla="*/ 2177121 w 4276487"/>
                <a:gd name="connsiteY491" fmla="*/ 99970 h 2954661"/>
                <a:gd name="connsiteX492" fmla="*/ 2177121 w 4276487"/>
                <a:gd name="connsiteY492" fmla="*/ 99970 h 2954661"/>
                <a:gd name="connsiteX493" fmla="*/ 2177121 w 4276487"/>
                <a:gd name="connsiteY493" fmla="*/ 99970 h 2954661"/>
                <a:gd name="connsiteX494" fmla="*/ 2177121 w 4276487"/>
                <a:gd name="connsiteY494" fmla="*/ 99970 h 2954661"/>
                <a:gd name="connsiteX495" fmla="*/ 2177121 w 4276487"/>
                <a:gd name="connsiteY495" fmla="*/ 99970 h 2954661"/>
                <a:gd name="connsiteX496" fmla="*/ 2188229 w 4276487"/>
                <a:gd name="connsiteY496" fmla="*/ 99970 h 2954661"/>
                <a:gd name="connsiteX497" fmla="*/ 2188229 w 4276487"/>
                <a:gd name="connsiteY497" fmla="*/ 99970 h 2954661"/>
                <a:gd name="connsiteX498" fmla="*/ 2188229 w 4276487"/>
                <a:gd name="connsiteY498" fmla="*/ 111078 h 2954661"/>
                <a:gd name="connsiteX499" fmla="*/ 2188229 w 4276487"/>
                <a:gd name="connsiteY499" fmla="*/ 111078 h 2954661"/>
                <a:gd name="connsiteX500" fmla="*/ 2188229 w 4276487"/>
                <a:gd name="connsiteY500" fmla="*/ 111078 h 2954661"/>
                <a:gd name="connsiteX501" fmla="*/ 2199337 w 4276487"/>
                <a:gd name="connsiteY501" fmla="*/ 122185 h 2954661"/>
                <a:gd name="connsiteX502" fmla="*/ 2199337 w 4276487"/>
                <a:gd name="connsiteY502" fmla="*/ 133293 h 2954661"/>
                <a:gd name="connsiteX503" fmla="*/ 2199337 w 4276487"/>
                <a:gd name="connsiteY503" fmla="*/ 144401 h 2954661"/>
                <a:gd name="connsiteX504" fmla="*/ 2199337 w 4276487"/>
                <a:gd name="connsiteY504" fmla="*/ 144401 h 2954661"/>
                <a:gd name="connsiteX505" fmla="*/ 2199337 w 4276487"/>
                <a:gd name="connsiteY505" fmla="*/ 144401 h 2954661"/>
                <a:gd name="connsiteX506" fmla="*/ 2199337 w 4276487"/>
                <a:gd name="connsiteY506" fmla="*/ 144401 h 2954661"/>
                <a:gd name="connsiteX507" fmla="*/ 2199337 w 4276487"/>
                <a:gd name="connsiteY507" fmla="*/ 144401 h 2954661"/>
                <a:gd name="connsiteX508" fmla="*/ 2199337 w 4276487"/>
                <a:gd name="connsiteY508" fmla="*/ 155509 h 2954661"/>
                <a:gd name="connsiteX509" fmla="*/ 2199337 w 4276487"/>
                <a:gd name="connsiteY509" fmla="*/ 166616 h 2954661"/>
                <a:gd name="connsiteX510" fmla="*/ 2199337 w 4276487"/>
                <a:gd name="connsiteY510" fmla="*/ 166616 h 2954661"/>
                <a:gd name="connsiteX511" fmla="*/ 2199337 w 4276487"/>
                <a:gd name="connsiteY511" fmla="*/ 177724 h 2954661"/>
                <a:gd name="connsiteX512" fmla="*/ 2199337 w 4276487"/>
                <a:gd name="connsiteY512" fmla="*/ 177724 h 2954661"/>
                <a:gd name="connsiteX513" fmla="*/ 2199337 w 4276487"/>
                <a:gd name="connsiteY513" fmla="*/ 177724 h 2954661"/>
                <a:gd name="connsiteX514" fmla="*/ 2199337 w 4276487"/>
                <a:gd name="connsiteY514" fmla="*/ 188832 h 2954661"/>
                <a:gd name="connsiteX515" fmla="*/ 2199337 w 4276487"/>
                <a:gd name="connsiteY515" fmla="*/ 199940 h 2954661"/>
                <a:gd name="connsiteX516" fmla="*/ 2199337 w 4276487"/>
                <a:gd name="connsiteY516" fmla="*/ 199940 h 2954661"/>
                <a:gd name="connsiteX517" fmla="*/ 2188229 w 4276487"/>
                <a:gd name="connsiteY517" fmla="*/ 199940 h 2954661"/>
                <a:gd name="connsiteX518" fmla="*/ 2188229 w 4276487"/>
                <a:gd name="connsiteY518" fmla="*/ 199940 h 2954661"/>
                <a:gd name="connsiteX519" fmla="*/ 2188229 w 4276487"/>
                <a:gd name="connsiteY519" fmla="*/ 199940 h 2954661"/>
                <a:gd name="connsiteX520" fmla="*/ 2177121 w 4276487"/>
                <a:gd name="connsiteY520" fmla="*/ 199940 h 2954661"/>
                <a:gd name="connsiteX521" fmla="*/ 2166013 w 4276487"/>
                <a:gd name="connsiteY521" fmla="*/ 199940 h 2954661"/>
                <a:gd name="connsiteX522" fmla="*/ 2154906 w 4276487"/>
                <a:gd name="connsiteY522" fmla="*/ 199940 h 2954661"/>
                <a:gd name="connsiteX523" fmla="*/ 2154906 w 4276487"/>
                <a:gd name="connsiteY523" fmla="*/ 199940 h 2954661"/>
                <a:gd name="connsiteX524" fmla="*/ 2154906 w 4276487"/>
                <a:gd name="connsiteY524" fmla="*/ 199940 h 2954661"/>
                <a:gd name="connsiteX525" fmla="*/ 2154906 w 4276487"/>
                <a:gd name="connsiteY525" fmla="*/ 199940 h 2954661"/>
                <a:gd name="connsiteX526" fmla="*/ 2154906 w 4276487"/>
                <a:gd name="connsiteY526" fmla="*/ 199940 h 2954661"/>
                <a:gd name="connsiteX527" fmla="*/ 2154906 w 4276487"/>
                <a:gd name="connsiteY527" fmla="*/ 188832 h 2954661"/>
                <a:gd name="connsiteX528" fmla="*/ 2154906 w 4276487"/>
                <a:gd name="connsiteY528" fmla="*/ 188832 h 2954661"/>
                <a:gd name="connsiteX529" fmla="*/ 2154906 w 4276487"/>
                <a:gd name="connsiteY529" fmla="*/ 188832 h 2954661"/>
                <a:gd name="connsiteX530" fmla="*/ 2154906 w 4276487"/>
                <a:gd name="connsiteY530" fmla="*/ 422095 h 2954661"/>
                <a:gd name="connsiteX531" fmla="*/ 2154906 w 4276487"/>
                <a:gd name="connsiteY531" fmla="*/ 422095 h 2954661"/>
                <a:gd name="connsiteX532" fmla="*/ 2154906 w 4276487"/>
                <a:gd name="connsiteY532" fmla="*/ 422095 h 2954661"/>
                <a:gd name="connsiteX533" fmla="*/ 2154906 w 4276487"/>
                <a:gd name="connsiteY533" fmla="*/ 422095 h 2954661"/>
                <a:gd name="connsiteX534" fmla="*/ 2154906 w 4276487"/>
                <a:gd name="connsiteY534" fmla="*/ 410987 h 2954661"/>
                <a:gd name="connsiteX535" fmla="*/ 2154906 w 4276487"/>
                <a:gd name="connsiteY535" fmla="*/ 410987 h 2954661"/>
                <a:gd name="connsiteX536" fmla="*/ 2154906 w 4276487"/>
                <a:gd name="connsiteY536" fmla="*/ 410987 h 2954661"/>
                <a:gd name="connsiteX537" fmla="*/ 2154906 w 4276487"/>
                <a:gd name="connsiteY537" fmla="*/ 410987 h 2954661"/>
                <a:gd name="connsiteX538" fmla="*/ 2154906 w 4276487"/>
                <a:gd name="connsiteY538" fmla="*/ 410987 h 2954661"/>
                <a:gd name="connsiteX539" fmla="*/ 2154906 w 4276487"/>
                <a:gd name="connsiteY539" fmla="*/ 410987 h 2954661"/>
                <a:gd name="connsiteX540" fmla="*/ 2154906 w 4276487"/>
                <a:gd name="connsiteY540" fmla="*/ 410987 h 2954661"/>
                <a:gd name="connsiteX541" fmla="*/ 2166013 w 4276487"/>
                <a:gd name="connsiteY541" fmla="*/ 410987 h 2954661"/>
                <a:gd name="connsiteX542" fmla="*/ 2166013 w 4276487"/>
                <a:gd name="connsiteY542" fmla="*/ 410987 h 2954661"/>
                <a:gd name="connsiteX543" fmla="*/ 2166013 w 4276487"/>
                <a:gd name="connsiteY543" fmla="*/ 410987 h 2954661"/>
                <a:gd name="connsiteX544" fmla="*/ 2166013 w 4276487"/>
                <a:gd name="connsiteY544" fmla="*/ 410987 h 2954661"/>
                <a:gd name="connsiteX545" fmla="*/ 2166013 w 4276487"/>
                <a:gd name="connsiteY545" fmla="*/ 410987 h 2954661"/>
                <a:gd name="connsiteX546" fmla="*/ 2166013 w 4276487"/>
                <a:gd name="connsiteY546" fmla="*/ 410987 h 2954661"/>
                <a:gd name="connsiteX547" fmla="*/ 2166013 w 4276487"/>
                <a:gd name="connsiteY547" fmla="*/ 410987 h 2954661"/>
                <a:gd name="connsiteX548" fmla="*/ 2154906 w 4276487"/>
                <a:gd name="connsiteY548" fmla="*/ 410987 h 2954661"/>
                <a:gd name="connsiteX549" fmla="*/ 2143798 w 4276487"/>
                <a:gd name="connsiteY549" fmla="*/ 410987 h 2954661"/>
                <a:gd name="connsiteX550" fmla="*/ 2132690 w 4276487"/>
                <a:gd name="connsiteY550" fmla="*/ 410987 h 2954661"/>
                <a:gd name="connsiteX551" fmla="*/ 2132690 w 4276487"/>
                <a:gd name="connsiteY551" fmla="*/ 410987 h 2954661"/>
                <a:gd name="connsiteX552" fmla="*/ 2132690 w 4276487"/>
                <a:gd name="connsiteY552" fmla="*/ 410987 h 2954661"/>
                <a:gd name="connsiteX553" fmla="*/ 2121583 w 4276487"/>
                <a:gd name="connsiteY553" fmla="*/ 410987 h 2954661"/>
                <a:gd name="connsiteX554" fmla="*/ 2121583 w 4276487"/>
                <a:gd name="connsiteY554" fmla="*/ 410987 h 2954661"/>
                <a:gd name="connsiteX555" fmla="*/ 2110475 w 4276487"/>
                <a:gd name="connsiteY555" fmla="*/ 410987 h 2954661"/>
                <a:gd name="connsiteX556" fmla="*/ 2110475 w 4276487"/>
                <a:gd name="connsiteY556" fmla="*/ 410987 h 2954661"/>
                <a:gd name="connsiteX557" fmla="*/ 2110475 w 4276487"/>
                <a:gd name="connsiteY557" fmla="*/ 410987 h 2954661"/>
                <a:gd name="connsiteX558" fmla="*/ 2110475 w 4276487"/>
                <a:gd name="connsiteY558" fmla="*/ 410987 h 2954661"/>
                <a:gd name="connsiteX559" fmla="*/ 2110475 w 4276487"/>
                <a:gd name="connsiteY559" fmla="*/ 410987 h 2954661"/>
                <a:gd name="connsiteX560" fmla="*/ 2110475 w 4276487"/>
                <a:gd name="connsiteY560" fmla="*/ 410987 h 2954661"/>
                <a:gd name="connsiteX561" fmla="*/ 2099367 w 4276487"/>
                <a:gd name="connsiteY561" fmla="*/ 410987 h 2954661"/>
                <a:gd name="connsiteX562" fmla="*/ 2088259 w 4276487"/>
                <a:gd name="connsiteY562" fmla="*/ 410987 h 2954661"/>
                <a:gd name="connsiteX563" fmla="*/ 2088259 w 4276487"/>
                <a:gd name="connsiteY563" fmla="*/ 410987 h 2954661"/>
                <a:gd name="connsiteX564" fmla="*/ 2088259 w 4276487"/>
                <a:gd name="connsiteY564" fmla="*/ 410987 h 2954661"/>
                <a:gd name="connsiteX565" fmla="*/ 2077151 w 4276487"/>
                <a:gd name="connsiteY565" fmla="*/ 410987 h 2954661"/>
                <a:gd name="connsiteX566" fmla="*/ 2077151 w 4276487"/>
                <a:gd name="connsiteY566" fmla="*/ 410987 h 2954661"/>
                <a:gd name="connsiteX567" fmla="*/ 2077151 w 4276487"/>
                <a:gd name="connsiteY567" fmla="*/ 410987 h 2954661"/>
                <a:gd name="connsiteX568" fmla="*/ 2077151 w 4276487"/>
                <a:gd name="connsiteY568" fmla="*/ 410987 h 2954661"/>
                <a:gd name="connsiteX569" fmla="*/ 2077151 w 4276487"/>
                <a:gd name="connsiteY569" fmla="*/ 410987 h 2954661"/>
                <a:gd name="connsiteX570" fmla="*/ 2077151 w 4276487"/>
                <a:gd name="connsiteY570" fmla="*/ 410987 h 2954661"/>
                <a:gd name="connsiteX571" fmla="*/ 2077151 w 4276487"/>
                <a:gd name="connsiteY571" fmla="*/ 410987 h 2954661"/>
                <a:gd name="connsiteX572" fmla="*/ 2077151 w 4276487"/>
                <a:gd name="connsiteY572" fmla="*/ 410987 h 2954661"/>
                <a:gd name="connsiteX573" fmla="*/ 2077151 w 4276487"/>
                <a:gd name="connsiteY573" fmla="*/ 410987 h 2954661"/>
                <a:gd name="connsiteX574" fmla="*/ 2077151 w 4276487"/>
                <a:gd name="connsiteY574" fmla="*/ 410987 h 2954661"/>
                <a:gd name="connsiteX575" fmla="*/ 2077151 w 4276487"/>
                <a:gd name="connsiteY575" fmla="*/ 410987 h 2954661"/>
                <a:gd name="connsiteX576" fmla="*/ 2077151 w 4276487"/>
                <a:gd name="connsiteY576" fmla="*/ 410987 h 2954661"/>
                <a:gd name="connsiteX577" fmla="*/ 2077151 w 4276487"/>
                <a:gd name="connsiteY577" fmla="*/ 410987 h 2954661"/>
                <a:gd name="connsiteX578" fmla="*/ 2077151 w 4276487"/>
                <a:gd name="connsiteY578" fmla="*/ 410987 h 2954661"/>
                <a:gd name="connsiteX579" fmla="*/ 2077151 w 4276487"/>
                <a:gd name="connsiteY579" fmla="*/ 410987 h 2954661"/>
                <a:gd name="connsiteX580" fmla="*/ 2077151 w 4276487"/>
                <a:gd name="connsiteY580" fmla="*/ 410987 h 2954661"/>
                <a:gd name="connsiteX581" fmla="*/ 2066044 w 4276487"/>
                <a:gd name="connsiteY581" fmla="*/ 410987 h 2954661"/>
                <a:gd name="connsiteX582" fmla="*/ 2066044 w 4276487"/>
                <a:gd name="connsiteY582" fmla="*/ 399879 h 2954661"/>
                <a:gd name="connsiteX583" fmla="*/ 2066044 w 4276487"/>
                <a:gd name="connsiteY583" fmla="*/ 388771 h 2954661"/>
                <a:gd name="connsiteX584" fmla="*/ 2054936 w 4276487"/>
                <a:gd name="connsiteY584" fmla="*/ 377664 h 2954661"/>
                <a:gd name="connsiteX585" fmla="*/ 2054936 w 4276487"/>
                <a:gd name="connsiteY585" fmla="*/ 377664 h 2954661"/>
                <a:gd name="connsiteX586" fmla="*/ 2054936 w 4276487"/>
                <a:gd name="connsiteY586" fmla="*/ 377664 h 2954661"/>
                <a:gd name="connsiteX587" fmla="*/ 2054936 w 4276487"/>
                <a:gd name="connsiteY587" fmla="*/ 388771 h 2954661"/>
                <a:gd name="connsiteX588" fmla="*/ 2054936 w 4276487"/>
                <a:gd name="connsiteY588" fmla="*/ 388771 h 2954661"/>
                <a:gd name="connsiteX589" fmla="*/ 2054936 w 4276487"/>
                <a:gd name="connsiteY589" fmla="*/ 388771 h 2954661"/>
                <a:gd name="connsiteX590" fmla="*/ 2054936 w 4276487"/>
                <a:gd name="connsiteY590" fmla="*/ 388771 h 2954661"/>
                <a:gd name="connsiteX591" fmla="*/ 2054936 w 4276487"/>
                <a:gd name="connsiteY591" fmla="*/ 388771 h 2954661"/>
                <a:gd name="connsiteX592" fmla="*/ 2054936 w 4276487"/>
                <a:gd name="connsiteY592" fmla="*/ 388771 h 2954661"/>
                <a:gd name="connsiteX593" fmla="*/ 2066044 w 4276487"/>
                <a:gd name="connsiteY593" fmla="*/ 388771 h 2954661"/>
                <a:gd name="connsiteX594" fmla="*/ 2077151 w 4276487"/>
                <a:gd name="connsiteY594" fmla="*/ 388771 h 2954661"/>
                <a:gd name="connsiteX595" fmla="*/ 2088259 w 4276487"/>
                <a:gd name="connsiteY595" fmla="*/ 388771 h 2954661"/>
                <a:gd name="connsiteX596" fmla="*/ 2099367 w 4276487"/>
                <a:gd name="connsiteY596" fmla="*/ 399879 h 2954661"/>
                <a:gd name="connsiteX597" fmla="*/ 2099367 w 4276487"/>
                <a:gd name="connsiteY597" fmla="*/ 410987 h 2954661"/>
                <a:gd name="connsiteX598" fmla="*/ 2110475 w 4276487"/>
                <a:gd name="connsiteY598" fmla="*/ 422095 h 2954661"/>
                <a:gd name="connsiteX599" fmla="*/ 2110475 w 4276487"/>
                <a:gd name="connsiteY599" fmla="*/ 422095 h 2954661"/>
                <a:gd name="connsiteX600" fmla="*/ 2110475 w 4276487"/>
                <a:gd name="connsiteY600" fmla="*/ 433202 h 2954661"/>
                <a:gd name="connsiteX601" fmla="*/ 2110475 w 4276487"/>
                <a:gd name="connsiteY601" fmla="*/ 433202 h 2954661"/>
                <a:gd name="connsiteX602" fmla="*/ 2099367 w 4276487"/>
                <a:gd name="connsiteY602" fmla="*/ 433202 h 2954661"/>
                <a:gd name="connsiteX603" fmla="*/ 2088259 w 4276487"/>
                <a:gd name="connsiteY603" fmla="*/ 433202 h 2954661"/>
                <a:gd name="connsiteX604" fmla="*/ 2077151 w 4276487"/>
                <a:gd name="connsiteY604" fmla="*/ 433202 h 2954661"/>
                <a:gd name="connsiteX605" fmla="*/ 2077151 w 4276487"/>
                <a:gd name="connsiteY605" fmla="*/ 422095 h 2954661"/>
                <a:gd name="connsiteX606" fmla="*/ 2066044 w 4276487"/>
                <a:gd name="connsiteY606" fmla="*/ 422095 h 2954661"/>
                <a:gd name="connsiteX607" fmla="*/ 2054936 w 4276487"/>
                <a:gd name="connsiteY607" fmla="*/ 410987 h 2954661"/>
                <a:gd name="connsiteX608" fmla="*/ 2043828 w 4276487"/>
                <a:gd name="connsiteY608" fmla="*/ 410987 h 2954661"/>
                <a:gd name="connsiteX609" fmla="*/ 2032720 w 4276487"/>
                <a:gd name="connsiteY609" fmla="*/ 399879 h 2954661"/>
                <a:gd name="connsiteX610" fmla="*/ 2021612 w 4276487"/>
                <a:gd name="connsiteY610" fmla="*/ 388771 h 2954661"/>
                <a:gd name="connsiteX611" fmla="*/ 2021612 w 4276487"/>
                <a:gd name="connsiteY611" fmla="*/ 377664 h 2954661"/>
                <a:gd name="connsiteX612" fmla="*/ 2021612 w 4276487"/>
                <a:gd name="connsiteY612" fmla="*/ 366556 h 2954661"/>
                <a:gd name="connsiteX613" fmla="*/ 2021612 w 4276487"/>
                <a:gd name="connsiteY613" fmla="*/ 355448 h 2954661"/>
                <a:gd name="connsiteX614" fmla="*/ 1910535 w 4276487"/>
                <a:gd name="connsiteY614" fmla="*/ 322125 h 2954661"/>
                <a:gd name="connsiteX615" fmla="*/ 1910535 w 4276487"/>
                <a:gd name="connsiteY615" fmla="*/ 311017 h 2954661"/>
                <a:gd name="connsiteX616" fmla="*/ 1910535 w 4276487"/>
                <a:gd name="connsiteY616" fmla="*/ 299909 h 2954661"/>
                <a:gd name="connsiteX617" fmla="*/ 1910535 w 4276487"/>
                <a:gd name="connsiteY617" fmla="*/ 299909 h 2954661"/>
                <a:gd name="connsiteX618" fmla="*/ 1910535 w 4276487"/>
                <a:gd name="connsiteY618" fmla="*/ 299909 h 2954661"/>
                <a:gd name="connsiteX619" fmla="*/ 1899427 w 4276487"/>
                <a:gd name="connsiteY619" fmla="*/ 299909 h 2954661"/>
                <a:gd name="connsiteX620" fmla="*/ 1899427 w 4276487"/>
                <a:gd name="connsiteY620" fmla="*/ 299909 h 2954661"/>
                <a:gd name="connsiteX621" fmla="*/ 1899427 w 4276487"/>
                <a:gd name="connsiteY621" fmla="*/ 311017 h 2954661"/>
                <a:gd name="connsiteX622" fmla="*/ 1899427 w 4276487"/>
                <a:gd name="connsiteY622" fmla="*/ 311017 h 2954661"/>
                <a:gd name="connsiteX623" fmla="*/ 1899427 w 4276487"/>
                <a:gd name="connsiteY623" fmla="*/ 311017 h 2954661"/>
                <a:gd name="connsiteX624" fmla="*/ 1899427 w 4276487"/>
                <a:gd name="connsiteY624" fmla="*/ 311017 h 2954661"/>
                <a:gd name="connsiteX625" fmla="*/ 1899427 w 4276487"/>
                <a:gd name="connsiteY625" fmla="*/ 311017 h 2954661"/>
                <a:gd name="connsiteX626" fmla="*/ 1899427 w 4276487"/>
                <a:gd name="connsiteY626" fmla="*/ 311017 h 2954661"/>
                <a:gd name="connsiteX627" fmla="*/ 1899427 w 4276487"/>
                <a:gd name="connsiteY627" fmla="*/ 311017 h 2954661"/>
                <a:gd name="connsiteX628" fmla="*/ 1899427 w 4276487"/>
                <a:gd name="connsiteY628" fmla="*/ 311017 h 2954661"/>
                <a:gd name="connsiteX629" fmla="*/ 1899427 w 4276487"/>
                <a:gd name="connsiteY629" fmla="*/ 311017 h 2954661"/>
                <a:gd name="connsiteX630" fmla="*/ 1899427 w 4276487"/>
                <a:gd name="connsiteY630" fmla="*/ 311017 h 2954661"/>
                <a:gd name="connsiteX631" fmla="*/ 1899427 w 4276487"/>
                <a:gd name="connsiteY631" fmla="*/ 311017 h 2954661"/>
                <a:gd name="connsiteX632" fmla="*/ 1899427 w 4276487"/>
                <a:gd name="connsiteY632" fmla="*/ 311017 h 2954661"/>
                <a:gd name="connsiteX633" fmla="*/ 1899427 w 4276487"/>
                <a:gd name="connsiteY633" fmla="*/ 311017 h 2954661"/>
                <a:gd name="connsiteX634" fmla="*/ 1899427 w 4276487"/>
                <a:gd name="connsiteY634" fmla="*/ 311017 h 2954661"/>
                <a:gd name="connsiteX635" fmla="*/ 1899427 w 4276487"/>
                <a:gd name="connsiteY635" fmla="*/ 311017 h 2954661"/>
                <a:gd name="connsiteX636" fmla="*/ 1899427 w 4276487"/>
                <a:gd name="connsiteY636" fmla="*/ 311017 h 2954661"/>
                <a:gd name="connsiteX637" fmla="*/ 1899427 w 4276487"/>
                <a:gd name="connsiteY637" fmla="*/ 311017 h 2954661"/>
                <a:gd name="connsiteX638" fmla="*/ 1899427 w 4276487"/>
                <a:gd name="connsiteY638" fmla="*/ 311017 h 2954661"/>
                <a:gd name="connsiteX639" fmla="*/ 1899427 w 4276487"/>
                <a:gd name="connsiteY639" fmla="*/ 311017 h 2954661"/>
                <a:gd name="connsiteX640" fmla="*/ 1899427 w 4276487"/>
                <a:gd name="connsiteY640" fmla="*/ 311017 h 2954661"/>
                <a:gd name="connsiteX641" fmla="*/ 1899427 w 4276487"/>
                <a:gd name="connsiteY641" fmla="*/ 311017 h 2954661"/>
                <a:gd name="connsiteX642" fmla="*/ 1899427 w 4276487"/>
                <a:gd name="connsiteY642" fmla="*/ 311017 h 2954661"/>
                <a:gd name="connsiteX643" fmla="*/ 1899427 w 4276487"/>
                <a:gd name="connsiteY643" fmla="*/ 311017 h 2954661"/>
                <a:gd name="connsiteX644" fmla="*/ 1899427 w 4276487"/>
                <a:gd name="connsiteY644" fmla="*/ 311017 h 2954661"/>
                <a:gd name="connsiteX645" fmla="*/ 1899427 w 4276487"/>
                <a:gd name="connsiteY645" fmla="*/ 311017 h 2954661"/>
                <a:gd name="connsiteX646" fmla="*/ 1899427 w 4276487"/>
                <a:gd name="connsiteY646" fmla="*/ 311017 h 2954661"/>
                <a:gd name="connsiteX647" fmla="*/ 1899427 w 4276487"/>
                <a:gd name="connsiteY647" fmla="*/ 311017 h 2954661"/>
                <a:gd name="connsiteX648" fmla="*/ 1899427 w 4276487"/>
                <a:gd name="connsiteY648" fmla="*/ 311017 h 2954661"/>
                <a:gd name="connsiteX649" fmla="*/ 1899427 w 4276487"/>
                <a:gd name="connsiteY649" fmla="*/ 311017 h 2954661"/>
                <a:gd name="connsiteX650" fmla="*/ 1899427 w 4276487"/>
                <a:gd name="connsiteY650" fmla="*/ 311017 h 2954661"/>
                <a:gd name="connsiteX651" fmla="*/ 1899427 w 4276487"/>
                <a:gd name="connsiteY651" fmla="*/ 311017 h 2954661"/>
                <a:gd name="connsiteX652" fmla="*/ 1899427 w 4276487"/>
                <a:gd name="connsiteY652" fmla="*/ 311017 h 2954661"/>
                <a:gd name="connsiteX653" fmla="*/ 1899427 w 4276487"/>
                <a:gd name="connsiteY653" fmla="*/ 322125 h 2954661"/>
                <a:gd name="connsiteX654" fmla="*/ 1899427 w 4276487"/>
                <a:gd name="connsiteY654" fmla="*/ 322125 h 2954661"/>
                <a:gd name="connsiteX655" fmla="*/ 1899427 w 4276487"/>
                <a:gd name="connsiteY655" fmla="*/ 333233 h 2954661"/>
                <a:gd name="connsiteX656" fmla="*/ 1899427 w 4276487"/>
                <a:gd name="connsiteY656" fmla="*/ 344340 h 2954661"/>
                <a:gd name="connsiteX657" fmla="*/ 1899427 w 4276487"/>
                <a:gd name="connsiteY657" fmla="*/ 433202 h 2954661"/>
                <a:gd name="connsiteX658" fmla="*/ 1899427 w 4276487"/>
                <a:gd name="connsiteY658" fmla="*/ 433202 h 2954661"/>
                <a:gd name="connsiteX659" fmla="*/ 1899427 w 4276487"/>
                <a:gd name="connsiteY659" fmla="*/ 444310 h 2954661"/>
                <a:gd name="connsiteX660" fmla="*/ 1899427 w 4276487"/>
                <a:gd name="connsiteY660" fmla="*/ 455418 h 2954661"/>
                <a:gd name="connsiteX661" fmla="*/ 1899427 w 4276487"/>
                <a:gd name="connsiteY661" fmla="*/ 466526 h 2954661"/>
                <a:gd name="connsiteX662" fmla="*/ 1899427 w 4276487"/>
                <a:gd name="connsiteY662" fmla="*/ 477633 h 2954661"/>
                <a:gd name="connsiteX663" fmla="*/ 1899427 w 4276487"/>
                <a:gd name="connsiteY663" fmla="*/ 510957 h 2954661"/>
                <a:gd name="connsiteX664" fmla="*/ 1899427 w 4276487"/>
                <a:gd name="connsiteY664" fmla="*/ 510957 h 2954661"/>
                <a:gd name="connsiteX665" fmla="*/ 1910535 w 4276487"/>
                <a:gd name="connsiteY665" fmla="*/ 510957 h 2954661"/>
                <a:gd name="connsiteX666" fmla="*/ 1910535 w 4276487"/>
                <a:gd name="connsiteY666" fmla="*/ 510957 h 2954661"/>
                <a:gd name="connsiteX667" fmla="*/ 1910535 w 4276487"/>
                <a:gd name="connsiteY667" fmla="*/ 510957 h 2954661"/>
                <a:gd name="connsiteX668" fmla="*/ 1910535 w 4276487"/>
                <a:gd name="connsiteY668" fmla="*/ 510957 h 2954661"/>
                <a:gd name="connsiteX669" fmla="*/ 1910535 w 4276487"/>
                <a:gd name="connsiteY669" fmla="*/ 510957 h 2954661"/>
                <a:gd name="connsiteX670" fmla="*/ 1954966 w 4276487"/>
                <a:gd name="connsiteY670" fmla="*/ 522064 h 2954661"/>
                <a:gd name="connsiteX671" fmla="*/ 1966074 w 4276487"/>
                <a:gd name="connsiteY671" fmla="*/ 544280 h 2954661"/>
                <a:gd name="connsiteX672" fmla="*/ 1954966 w 4276487"/>
                <a:gd name="connsiteY672" fmla="*/ 566495 h 2954661"/>
                <a:gd name="connsiteX673" fmla="*/ 1966074 w 4276487"/>
                <a:gd name="connsiteY673" fmla="*/ 577603 h 2954661"/>
                <a:gd name="connsiteX674" fmla="*/ 1966074 w 4276487"/>
                <a:gd name="connsiteY674" fmla="*/ 599819 h 2954661"/>
                <a:gd name="connsiteX675" fmla="*/ 1954966 w 4276487"/>
                <a:gd name="connsiteY675" fmla="*/ 610926 h 2954661"/>
                <a:gd name="connsiteX676" fmla="*/ 1943858 w 4276487"/>
                <a:gd name="connsiteY676" fmla="*/ 588711 h 2954661"/>
                <a:gd name="connsiteX677" fmla="*/ 1943858 w 4276487"/>
                <a:gd name="connsiteY677" fmla="*/ 566495 h 2954661"/>
                <a:gd name="connsiteX678" fmla="*/ 1943858 w 4276487"/>
                <a:gd name="connsiteY678" fmla="*/ 555388 h 2954661"/>
                <a:gd name="connsiteX679" fmla="*/ 1943858 w 4276487"/>
                <a:gd name="connsiteY679" fmla="*/ 544280 h 2954661"/>
                <a:gd name="connsiteX680" fmla="*/ 1943858 w 4276487"/>
                <a:gd name="connsiteY680" fmla="*/ 533172 h 2954661"/>
                <a:gd name="connsiteX681" fmla="*/ 1943858 w 4276487"/>
                <a:gd name="connsiteY681" fmla="*/ 533172 h 2954661"/>
                <a:gd name="connsiteX682" fmla="*/ 1943858 w 4276487"/>
                <a:gd name="connsiteY682" fmla="*/ 533172 h 2954661"/>
                <a:gd name="connsiteX683" fmla="*/ 1943858 w 4276487"/>
                <a:gd name="connsiteY683" fmla="*/ 533172 h 2954661"/>
                <a:gd name="connsiteX684" fmla="*/ 1932750 w 4276487"/>
                <a:gd name="connsiteY684" fmla="*/ 533172 h 2954661"/>
                <a:gd name="connsiteX685" fmla="*/ 1932750 w 4276487"/>
                <a:gd name="connsiteY685" fmla="*/ 533172 h 2954661"/>
                <a:gd name="connsiteX686" fmla="*/ 1921643 w 4276487"/>
                <a:gd name="connsiteY686" fmla="*/ 544280 h 2954661"/>
                <a:gd name="connsiteX687" fmla="*/ 1921643 w 4276487"/>
                <a:gd name="connsiteY687" fmla="*/ 577603 h 2954661"/>
                <a:gd name="connsiteX688" fmla="*/ 1921643 w 4276487"/>
                <a:gd name="connsiteY688" fmla="*/ 588711 h 2954661"/>
                <a:gd name="connsiteX689" fmla="*/ 1921643 w 4276487"/>
                <a:gd name="connsiteY689" fmla="*/ 588711 h 2954661"/>
                <a:gd name="connsiteX690" fmla="*/ 1921643 w 4276487"/>
                <a:gd name="connsiteY690" fmla="*/ 588711 h 2954661"/>
                <a:gd name="connsiteX691" fmla="*/ 1921643 w 4276487"/>
                <a:gd name="connsiteY691" fmla="*/ 588711 h 2954661"/>
                <a:gd name="connsiteX692" fmla="*/ 1921643 w 4276487"/>
                <a:gd name="connsiteY692" fmla="*/ 588711 h 2954661"/>
                <a:gd name="connsiteX693" fmla="*/ 1921643 w 4276487"/>
                <a:gd name="connsiteY693" fmla="*/ 588711 h 2954661"/>
                <a:gd name="connsiteX694" fmla="*/ 1921643 w 4276487"/>
                <a:gd name="connsiteY694" fmla="*/ 588711 h 2954661"/>
                <a:gd name="connsiteX695" fmla="*/ 1921643 w 4276487"/>
                <a:gd name="connsiteY695" fmla="*/ 588711 h 2954661"/>
                <a:gd name="connsiteX696" fmla="*/ 1921643 w 4276487"/>
                <a:gd name="connsiteY696" fmla="*/ 588711 h 2954661"/>
                <a:gd name="connsiteX697" fmla="*/ 1921643 w 4276487"/>
                <a:gd name="connsiteY697" fmla="*/ 588711 h 2954661"/>
                <a:gd name="connsiteX698" fmla="*/ 1921643 w 4276487"/>
                <a:gd name="connsiteY698" fmla="*/ 588711 h 2954661"/>
                <a:gd name="connsiteX699" fmla="*/ 1921643 w 4276487"/>
                <a:gd name="connsiteY699" fmla="*/ 599819 h 2954661"/>
                <a:gd name="connsiteX700" fmla="*/ 1921643 w 4276487"/>
                <a:gd name="connsiteY700" fmla="*/ 599819 h 2954661"/>
                <a:gd name="connsiteX701" fmla="*/ 1921643 w 4276487"/>
                <a:gd name="connsiteY701" fmla="*/ 599819 h 2954661"/>
                <a:gd name="connsiteX702" fmla="*/ 1921643 w 4276487"/>
                <a:gd name="connsiteY702" fmla="*/ 599819 h 2954661"/>
                <a:gd name="connsiteX703" fmla="*/ 1921643 w 4276487"/>
                <a:gd name="connsiteY703" fmla="*/ 599819 h 2954661"/>
                <a:gd name="connsiteX704" fmla="*/ 1921643 w 4276487"/>
                <a:gd name="connsiteY704" fmla="*/ 610926 h 2954661"/>
                <a:gd name="connsiteX705" fmla="*/ 1921643 w 4276487"/>
                <a:gd name="connsiteY705" fmla="*/ 610926 h 2954661"/>
                <a:gd name="connsiteX706" fmla="*/ 1910535 w 4276487"/>
                <a:gd name="connsiteY706" fmla="*/ 610926 h 2954661"/>
                <a:gd name="connsiteX707" fmla="*/ 1899427 w 4276487"/>
                <a:gd name="connsiteY707" fmla="*/ 610926 h 2954661"/>
                <a:gd name="connsiteX708" fmla="*/ 1899427 w 4276487"/>
                <a:gd name="connsiteY708" fmla="*/ 610926 h 2954661"/>
                <a:gd name="connsiteX709" fmla="*/ 1888319 w 4276487"/>
                <a:gd name="connsiteY709" fmla="*/ 610926 h 2954661"/>
                <a:gd name="connsiteX710" fmla="*/ 1888319 w 4276487"/>
                <a:gd name="connsiteY710" fmla="*/ 610926 h 2954661"/>
                <a:gd name="connsiteX711" fmla="*/ 1888319 w 4276487"/>
                <a:gd name="connsiteY711" fmla="*/ 610926 h 2954661"/>
                <a:gd name="connsiteX712" fmla="*/ 1888319 w 4276487"/>
                <a:gd name="connsiteY712" fmla="*/ 610926 h 2954661"/>
                <a:gd name="connsiteX713" fmla="*/ 1888319 w 4276487"/>
                <a:gd name="connsiteY713" fmla="*/ 610926 h 2954661"/>
                <a:gd name="connsiteX714" fmla="*/ 1888319 w 4276487"/>
                <a:gd name="connsiteY714" fmla="*/ 610926 h 2954661"/>
                <a:gd name="connsiteX715" fmla="*/ 1888319 w 4276487"/>
                <a:gd name="connsiteY715" fmla="*/ 610926 h 2954661"/>
                <a:gd name="connsiteX716" fmla="*/ 1888319 w 4276487"/>
                <a:gd name="connsiteY716" fmla="*/ 610926 h 2954661"/>
                <a:gd name="connsiteX717" fmla="*/ 1877212 w 4276487"/>
                <a:gd name="connsiteY717" fmla="*/ 610926 h 2954661"/>
                <a:gd name="connsiteX718" fmla="*/ 1877212 w 4276487"/>
                <a:gd name="connsiteY718" fmla="*/ 610926 h 2954661"/>
                <a:gd name="connsiteX719" fmla="*/ 1877212 w 4276487"/>
                <a:gd name="connsiteY719" fmla="*/ 610926 h 2954661"/>
                <a:gd name="connsiteX720" fmla="*/ 1877212 w 4276487"/>
                <a:gd name="connsiteY720" fmla="*/ 610926 h 2954661"/>
                <a:gd name="connsiteX721" fmla="*/ 1877212 w 4276487"/>
                <a:gd name="connsiteY721" fmla="*/ 610926 h 2954661"/>
                <a:gd name="connsiteX722" fmla="*/ 1877212 w 4276487"/>
                <a:gd name="connsiteY722" fmla="*/ 610926 h 2954661"/>
                <a:gd name="connsiteX723" fmla="*/ 1877212 w 4276487"/>
                <a:gd name="connsiteY723" fmla="*/ 610926 h 2954661"/>
                <a:gd name="connsiteX724" fmla="*/ 1877212 w 4276487"/>
                <a:gd name="connsiteY724" fmla="*/ 610926 h 2954661"/>
                <a:gd name="connsiteX725" fmla="*/ 1877212 w 4276487"/>
                <a:gd name="connsiteY725" fmla="*/ 610926 h 2954661"/>
                <a:gd name="connsiteX726" fmla="*/ 1877212 w 4276487"/>
                <a:gd name="connsiteY726" fmla="*/ 610926 h 2954661"/>
                <a:gd name="connsiteX727" fmla="*/ 1877212 w 4276487"/>
                <a:gd name="connsiteY727" fmla="*/ 610926 h 2954661"/>
                <a:gd name="connsiteX728" fmla="*/ 1877212 w 4276487"/>
                <a:gd name="connsiteY728" fmla="*/ 610926 h 2954661"/>
                <a:gd name="connsiteX729" fmla="*/ 1877212 w 4276487"/>
                <a:gd name="connsiteY729" fmla="*/ 610926 h 2954661"/>
                <a:gd name="connsiteX730" fmla="*/ 1877212 w 4276487"/>
                <a:gd name="connsiteY730" fmla="*/ 610926 h 2954661"/>
                <a:gd name="connsiteX731" fmla="*/ 1877212 w 4276487"/>
                <a:gd name="connsiteY731" fmla="*/ 610926 h 2954661"/>
                <a:gd name="connsiteX732" fmla="*/ 1877212 w 4276487"/>
                <a:gd name="connsiteY732" fmla="*/ 610926 h 2954661"/>
                <a:gd name="connsiteX733" fmla="*/ 1877212 w 4276487"/>
                <a:gd name="connsiteY733" fmla="*/ 610926 h 2954661"/>
                <a:gd name="connsiteX734" fmla="*/ 1877212 w 4276487"/>
                <a:gd name="connsiteY734" fmla="*/ 610926 h 2954661"/>
                <a:gd name="connsiteX735" fmla="*/ 1877212 w 4276487"/>
                <a:gd name="connsiteY735" fmla="*/ 610926 h 2954661"/>
                <a:gd name="connsiteX736" fmla="*/ 1877212 w 4276487"/>
                <a:gd name="connsiteY736" fmla="*/ 610926 h 2954661"/>
                <a:gd name="connsiteX737" fmla="*/ 1877212 w 4276487"/>
                <a:gd name="connsiteY737" fmla="*/ 610926 h 2954661"/>
                <a:gd name="connsiteX738" fmla="*/ 1877212 w 4276487"/>
                <a:gd name="connsiteY738" fmla="*/ 610926 h 2954661"/>
                <a:gd name="connsiteX739" fmla="*/ 1888319 w 4276487"/>
                <a:gd name="connsiteY739" fmla="*/ 610926 h 2954661"/>
                <a:gd name="connsiteX740" fmla="*/ 1888319 w 4276487"/>
                <a:gd name="connsiteY740" fmla="*/ 610926 h 2954661"/>
                <a:gd name="connsiteX741" fmla="*/ 1888319 w 4276487"/>
                <a:gd name="connsiteY741" fmla="*/ 610926 h 2954661"/>
                <a:gd name="connsiteX742" fmla="*/ 1888319 w 4276487"/>
                <a:gd name="connsiteY742" fmla="*/ 599819 h 2954661"/>
                <a:gd name="connsiteX743" fmla="*/ 1888319 w 4276487"/>
                <a:gd name="connsiteY743" fmla="*/ 599819 h 2954661"/>
                <a:gd name="connsiteX744" fmla="*/ 1888319 w 4276487"/>
                <a:gd name="connsiteY744" fmla="*/ 599819 h 2954661"/>
                <a:gd name="connsiteX745" fmla="*/ 1888319 w 4276487"/>
                <a:gd name="connsiteY745" fmla="*/ 588711 h 2954661"/>
                <a:gd name="connsiteX746" fmla="*/ 1888319 w 4276487"/>
                <a:gd name="connsiteY746" fmla="*/ 588711 h 2954661"/>
                <a:gd name="connsiteX747" fmla="*/ 1888319 w 4276487"/>
                <a:gd name="connsiteY747" fmla="*/ 588711 h 2954661"/>
                <a:gd name="connsiteX748" fmla="*/ 1888319 w 4276487"/>
                <a:gd name="connsiteY748" fmla="*/ 588711 h 2954661"/>
                <a:gd name="connsiteX749" fmla="*/ 1888319 w 4276487"/>
                <a:gd name="connsiteY749" fmla="*/ 577603 h 2954661"/>
                <a:gd name="connsiteX750" fmla="*/ 1888319 w 4276487"/>
                <a:gd name="connsiteY750" fmla="*/ 577603 h 2954661"/>
                <a:gd name="connsiteX751" fmla="*/ 1888319 w 4276487"/>
                <a:gd name="connsiteY751" fmla="*/ 577603 h 2954661"/>
                <a:gd name="connsiteX752" fmla="*/ 1888319 w 4276487"/>
                <a:gd name="connsiteY752" fmla="*/ 577603 h 2954661"/>
                <a:gd name="connsiteX753" fmla="*/ 1888319 w 4276487"/>
                <a:gd name="connsiteY753" fmla="*/ 577603 h 2954661"/>
                <a:gd name="connsiteX754" fmla="*/ 1888319 w 4276487"/>
                <a:gd name="connsiteY754" fmla="*/ 577603 h 2954661"/>
                <a:gd name="connsiteX755" fmla="*/ 1888319 w 4276487"/>
                <a:gd name="connsiteY755" fmla="*/ 577603 h 2954661"/>
                <a:gd name="connsiteX756" fmla="*/ 1888319 w 4276487"/>
                <a:gd name="connsiteY756" fmla="*/ 566495 h 2954661"/>
                <a:gd name="connsiteX757" fmla="*/ 1888319 w 4276487"/>
                <a:gd name="connsiteY757" fmla="*/ 555388 h 2954661"/>
                <a:gd name="connsiteX758" fmla="*/ 1888319 w 4276487"/>
                <a:gd name="connsiteY758" fmla="*/ 544280 h 2954661"/>
                <a:gd name="connsiteX759" fmla="*/ 1888319 w 4276487"/>
                <a:gd name="connsiteY759" fmla="*/ 533172 h 2954661"/>
                <a:gd name="connsiteX760" fmla="*/ 1877212 w 4276487"/>
                <a:gd name="connsiteY760" fmla="*/ 533172 h 2954661"/>
                <a:gd name="connsiteX761" fmla="*/ 1877212 w 4276487"/>
                <a:gd name="connsiteY761" fmla="*/ 522064 h 2954661"/>
                <a:gd name="connsiteX762" fmla="*/ 1877212 w 4276487"/>
                <a:gd name="connsiteY762" fmla="*/ 510957 h 2954661"/>
                <a:gd name="connsiteX763" fmla="*/ 1877212 w 4276487"/>
                <a:gd name="connsiteY763" fmla="*/ 499849 h 2954661"/>
                <a:gd name="connsiteX764" fmla="*/ 1877212 w 4276487"/>
                <a:gd name="connsiteY764" fmla="*/ 499849 h 2954661"/>
                <a:gd name="connsiteX765" fmla="*/ 1877212 w 4276487"/>
                <a:gd name="connsiteY765" fmla="*/ 488741 h 2954661"/>
                <a:gd name="connsiteX766" fmla="*/ 1877212 w 4276487"/>
                <a:gd name="connsiteY766" fmla="*/ 477633 h 2954661"/>
                <a:gd name="connsiteX767" fmla="*/ 1877212 w 4276487"/>
                <a:gd name="connsiteY767" fmla="*/ 466526 h 2954661"/>
                <a:gd name="connsiteX768" fmla="*/ 1877212 w 4276487"/>
                <a:gd name="connsiteY768" fmla="*/ 466526 h 2954661"/>
                <a:gd name="connsiteX769" fmla="*/ 1877212 w 4276487"/>
                <a:gd name="connsiteY769" fmla="*/ 466526 h 2954661"/>
                <a:gd name="connsiteX770" fmla="*/ 1877212 w 4276487"/>
                <a:gd name="connsiteY770" fmla="*/ 455418 h 2954661"/>
                <a:gd name="connsiteX771" fmla="*/ 1877212 w 4276487"/>
                <a:gd name="connsiteY771" fmla="*/ 444310 h 2954661"/>
                <a:gd name="connsiteX772" fmla="*/ 1877212 w 4276487"/>
                <a:gd name="connsiteY772" fmla="*/ 433202 h 2954661"/>
                <a:gd name="connsiteX773" fmla="*/ 1877212 w 4276487"/>
                <a:gd name="connsiteY773" fmla="*/ 422095 h 2954661"/>
                <a:gd name="connsiteX774" fmla="*/ 1877212 w 4276487"/>
                <a:gd name="connsiteY774" fmla="*/ 410987 h 2954661"/>
                <a:gd name="connsiteX775" fmla="*/ 1877212 w 4276487"/>
                <a:gd name="connsiteY775" fmla="*/ 410987 h 2954661"/>
                <a:gd name="connsiteX776" fmla="*/ 1877212 w 4276487"/>
                <a:gd name="connsiteY776" fmla="*/ 410987 h 2954661"/>
                <a:gd name="connsiteX777" fmla="*/ 1877212 w 4276487"/>
                <a:gd name="connsiteY777" fmla="*/ 410987 h 2954661"/>
                <a:gd name="connsiteX778" fmla="*/ 1877212 w 4276487"/>
                <a:gd name="connsiteY778" fmla="*/ 410987 h 2954661"/>
                <a:gd name="connsiteX779" fmla="*/ 1877212 w 4276487"/>
                <a:gd name="connsiteY779" fmla="*/ 399879 h 2954661"/>
                <a:gd name="connsiteX780" fmla="*/ 1877212 w 4276487"/>
                <a:gd name="connsiteY780" fmla="*/ 399879 h 2954661"/>
                <a:gd name="connsiteX781" fmla="*/ 1877212 w 4276487"/>
                <a:gd name="connsiteY781" fmla="*/ 388771 h 2954661"/>
                <a:gd name="connsiteX782" fmla="*/ 1877212 w 4276487"/>
                <a:gd name="connsiteY782" fmla="*/ 366556 h 2954661"/>
                <a:gd name="connsiteX783" fmla="*/ 1877212 w 4276487"/>
                <a:gd name="connsiteY783" fmla="*/ 355448 h 2954661"/>
                <a:gd name="connsiteX784" fmla="*/ 1877212 w 4276487"/>
                <a:gd name="connsiteY784" fmla="*/ 344340 h 2954661"/>
                <a:gd name="connsiteX785" fmla="*/ 1877212 w 4276487"/>
                <a:gd name="connsiteY785" fmla="*/ 333233 h 2954661"/>
                <a:gd name="connsiteX786" fmla="*/ 1877212 w 4276487"/>
                <a:gd name="connsiteY786" fmla="*/ 322125 h 2954661"/>
                <a:gd name="connsiteX787" fmla="*/ 1877212 w 4276487"/>
                <a:gd name="connsiteY787" fmla="*/ 311017 h 2954661"/>
                <a:gd name="connsiteX788" fmla="*/ 1877212 w 4276487"/>
                <a:gd name="connsiteY788" fmla="*/ 299909 h 2954661"/>
                <a:gd name="connsiteX789" fmla="*/ 1877212 w 4276487"/>
                <a:gd name="connsiteY789" fmla="*/ 299909 h 2954661"/>
                <a:gd name="connsiteX790" fmla="*/ 1866104 w 4276487"/>
                <a:gd name="connsiteY790" fmla="*/ 288802 h 2954661"/>
                <a:gd name="connsiteX791" fmla="*/ 1866104 w 4276487"/>
                <a:gd name="connsiteY791" fmla="*/ 288802 h 2954661"/>
                <a:gd name="connsiteX792" fmla="*/ 1854996 w 4276487"/>
                <a:gd name="connsiteY792" fmla="*/ 288802 h 2954661"/>
                <a:gd name="connsiteX793" fmla="*/ 1843888 w 4276487"/>
                <a:gd name="connsiteY793" fmla="*/ 288802 h 2954661"/>
                <a:gd name="connsiteX794" fmla="*/ 1832780 w 4276487"/>
                <a:gd name="connsiteY794" fmla="*/ 288802 h 2954661"/>
                <a:gd name="connsiteX795" fmla="*/ 1832780 w 4276487"/>
                <a:gd name="connsiteY795" fmla="*/ 288802 h 2954661"/>
                <a:gd name="connsiteX796" fmla="*/ 1821673 w 4276487"/>
                <a:gd name="connsiteY796" fmla="*/ 288802 h 2954661"/>
                <a:gd name="connsiteX797" fmla="*/ 1810565 w 4276487"/>
                <a:gd name="connsiteY797" fmla="*/ 288802 h 2954661"/>
                <a:gd name="connsiteX798" fmla="*/ 1810565 w 4276487"/>
                <a:gd name="connsiteY798" fmla="*/ 288802 h 2954661"/>
                <a:gd name="connsiteX799" fmla="*/ 1810565 w 4276487"/>
                <a:gd name="connsiteY799" fmla="*/ 299909 h 2954661"/>
                <a:gd name="connsiteX800" fmla="*/ 1810565 w 4276487"/>
                <a:gd name="connsiteY800" fmla="*/ 299909 h 2954661"/>
                <a:gd name="connsiteX801" fmla="*/ 1810565 w 4276487"/>
                <a:gd name="connsiteY801" fmla="*/ 299909 h 2954661"/>
                <a:gd name="connsiteX802" fmla="*/ 1810565 w 4276487"/>
                <a:gd name="connsiteY802" fmla="*/ 299909 h 2954661"/>
                <a:gd name="connsiteX803" fmla="*/ 1810565 w 4276487"/>
                <a:gd name="connsiteY803" fmla="*/ 299909 h 2954661"/>
                <a:gd name="connsiteX804" fmla="*/ 1810565 w 4276487"/>
                <a:gd name="connsiteY804" fmla="*/ 299909 h 2954661"/>
                <a:gd name="connsiteX805" fmla="*/ 1810565 w 4276487"/>
                <a:gd name="connsiteY805" fmla="*/ 299909 h 2954661"/>
                <a:gd name="connsiteX806" fmla="*/ 1810565 w 4276487"/>
                <a:gd name="connsiteY806" fmla="*/ 299909 h 2954661"/>
                <a:gd name="connsiteX807" fmla="*/ 1810565 w 4276487"/>
                <a:gd name="connsiteY807" fmla="*/ 299909 h 2954661"/>
                <a:gd name="connsiteX808" fmla="*/ 1810565 w 4276487"/>
                <a:gd name="connsiteY808" fmla="*/ 299909 h 2954661"/>
                <a:gd name="connsiteX809" fmla="*/ 1810565 w 4276487"/>
                <a:gd name="connsiteY809" fmla="*/ 299909 h 2954661"/>
                <a:gd name="connsiteX810" fmla="*/ 1810565 w 4276487"/>
                <a:gd name="connsiteY810" fmla="*/ 311017 h 2954661"/>
                <a:gd name="connsiteX811" fmla="*/ 1810565 w 4276487"/>
                <a:gd name="connsiteY811" fmla="*/ 322125 h 2954661"/>
                <a:gd name="connsiteX812" fmla="*/ 1810565 w 4276487"/>
                <a:gd name="connsiteY812" fmla="*/ 322125 h 2954661"/>
                <a:gd name="connsiteX813" fmla="*/ 1810565 w 4276487"/>
                <a:gd name="connsiteY813" fmla="*/ 333233 h 2954661"/>
                <a:gd name="connsiteX814" fmla="*/ 1810565 w 4276487"/>
                <a:gd name="connsiteY814" fmla="*/ 333233 h 2954661"/>
                <a:gd name="connsiteX815" fmla="*/ 1810565 w 4276487"/>
                <a:gd name="connsiteY815" fmla="*/ 333233 h 2954661"/>
                <a:gd name="connsiteX816" fmla="*/ 1810565 w 4276487"/>
                <a:gd name="connsiteY816" fmla="*/ 333233 h 2954661"/>
                <a:gd name="connsiteX817" fmla="*/ 1810565 w 4276487"/>
                <a:gd name="connsiteY817" fmla="*/ 344340 h 2954661"/>
                <a:gd name="connsiteX818" fmla="*/ 1810565 w 4276487"/>
                <a:gd name="connsiteY818" fmla="*/ 344340 h 2954661"/>
                <a:gd name="connsiteX819" fmla="*/ 1810565 w 4276487"/>
                <a:gd name="connsiteY819" fmla="*/ 344340 h 2954661"/>
                <a:gd name="connsiteX820" fmla="*/ 1810565 w 4276487"/>
                <a:gd name="connsiteY820" fmla="*/ 344340 h 2954661"/>
                <a:gd name="connsiteX821" fmla="*/ 1821673 w 4276487"/>
                <a:gd name="connsiteY821" fmla="*/ 355448 h 2954661"/>
                <a:gd name="connsiteX822" fmla="*/ 1821673 w 4276487"/>
                <a:gd name="connsiteY822" fmla="*/ 355448 h 2954661"/>
                <a:gd name="connsiteX823" fmla="*/ 1821673 w 4276487"/>
                <a:gd name="connsiteY823" fmla="*/ 355448 h 2954661"/>
                <a:gd name="connsiteX824" fmla="*/ 1821673 w 4276487"/>
                <a:gd name="connsiteY824" fmla="*/ 366556 h 2954661"/>
                <a:gd name="connsiteX825" fmla="*/ 1821673 w 4276487"/>
                <a:gd name="connsiteY825" fmla="*/ 377664 h 2954661"/>
                <a:gd name="connsiteX826" fmla="*/ 1821673 w 4276487"/>
                <a:gd name="connsiteY826" fmla="*/ 377664 h 2954661"/>
                <a:gd name="connsiteX827" fmla="*/ 1810565 w 4276487"/>
                <a:gd name="connsiteY827" fmla="*/ 377664 h 2954661"/>
                <a:gd name="connsiteX828" fmla="*/ 1810565 w 4276487"/>
                <a:gd name="connsiteY828" fmla="*/ 377664 h 2954661"/>
                <a:gd name="connsiteX829" fmla="*/ 1810565 w 4276487"/>
                <a:gd name="connsiteY829" fmla="*/ 377664 h 2954661"/>
                <a:gd name="connsiteX830" fmla="*/ 1810565 w 4276487"/>
                <a:gd name="connsiteY830" fmla="*/ 377664 h 2954661"/>
                <a:gd name="connsiteX831" fmla="*/ 1810565 w 4276487"/>
                <a:gd name="connsiteY831" fmla="*/ 377664 h 2954661"/>
                <a:gd name="connsiteX832" fmla="*/ 1810565 w 4276487"/>
                <a:gd name="connsiteY832" fmla="*/ 388771 h 2954661"/>
                <a:gd name="connsiteX833" fmla="*/ 1810565 w 4276487"/>
                <a:gd name="connsiteY833" fmla="*/ 388771 h 2954661"/>
                <a:gd name="connsiteX834" fmla="*/ 1821673 w 4276487"/>
                <a:gd name="connsiteY834" fmla="*/ 388771 h 2954661"/>
                <a:gd name="connsiteX835" fmla="*/ 1832780 w 4276487"/>
                <a:gd name="connsiteY835" fmla="*/ 388771 h 2954661"/>
                <a:gd name="connsiteX836" fmla="*/ 1832780 w 4276487"/>
                <a:gd name="connsiteY836" fmla="*/ 388771 h 2954661"/>
                <a:gd name="connsiteX837" fmla="*/ 1832780 w 4276487"/>
                <a:gd name="connsiteY837" fmla="*/ 388771 h 2954661"/>
                <a:gd name="connsiteX838" fmla="*/ 1832780 w 4276487"/>
                <a:gd name="connsiteY838" fmla="*/ 388771 h 2954661"/>
                <a:gd name="connsiteX839" fmla="*/ 1832780 w 4276487"/>
                <a:gd name="connsiteY839" fmla="*/ 388771 h 2954661"/>
                <a:gd name="connsiteX840" fmla="*/ 1832780 w 4276487"/>
                <a:gd name="connsiteY840" fmla="*/ 399879 h 2954661"/>
                <a:gd name="connsiteX841" fmla="*/ 1832780 w 4276487"/>
                <a:gd name="connsiteY841" fmla="*/ 399879 h 2954661"/>
                <a:gd name="connsiteX842" fmla="*/ 1832780 w 4276487"/>
                <a:gd name="connsiteY842" fmla="*/ 399879 h 2954661"/>
                <a:gd name="connsiteX843" fmla="*/ 1832780 w 4276487"/>
                <a:gd name="connsiteY843" fmla="*/ 399879 h 2954661"/>
                <a:gd name="connsiteX844" fmla="*/ 1832780 w 4276487"/>
                <a:gd name="connsiteY844" fmla="*/ 399879 h 2954661"/>
                <a:gd name="connsiteX845" fmla="*/ 1832780 w 4276487"/>
                <a:gd name="connsiteY845" fmla="*/ 399879 h 2954661"/>
                <a:gd name="connsiteX846" fmla="*/ 1832780 w 4276487"/>
                <a:gd name="connsiteY846" fmla="*/ 410987 h 2954661"/>
                <a:gd name="connsiteX847" fmla="*/ 1832780 w 4276487"/>
                <a:gd name="connsiteY847" fmla="*/ 410987 h 2954661"/>
                <a:gd name="connsiteX848" fmla="*/ 1832780 w 4276487"/>
                <a:gd name="connsiteY848" fmla="*/ 410987 h 2954661"/>
                <a:gd name="connsiteX849" fmla="*/ 1832780 w 4276487"/>
                <a:gd name="connsiteY849" fmla="*/ 410987 h 2954661"/>
                <a:gd name="connsiteX850" fmla="*/ 1832780 w 4276487"/>
                <a:gd name="connsiteY850" fmla="*/ 410987 h 2954661"/>
                <a:gd name="connsiteX851" fmla="*/ 1832780 w 4276487"/>
                <a:gd name="connsiteY851" fmla="*/ 410987 h 2954661"/>
                <a:gd name="connsiteX852" fmla="*/ 1832780 w 4276487"/>
                <a:gd name="connsiteY852" fmla="*/ 410987 h 2954661"/>
                <a:gd name="connsiteX853" fmla="*/ 1832780 w 4276487"/>
                <a:gd name="connsiteY853" fmla="*/ 410987 h 2954661"/>
                <a:gd name="connsiteX854" fmla="*/ 1832780 w 4276487"/>
                <a:gd name="connsiteY854" fmla="*/ 410987 h 2954661"/>
                <a:gd name="connsiteX855" fmla="*/ 1821673 w 4276487"/>
                <a:gd name="connsiteY855" fmla="*/ 410987 h 2954661"/>
                <a:gd name="connsiteX856" fmla="*/ 1821673 w 4276487"/>
                <a:gd name="connsiteY856" fmla="*/ 410987 h 2954661"/>
                <a:gd name="connsiteX857" fmla="*/ 1821673 w 4276487"/>
                <a:gd name="connsiteY857" fmla="*/ 410987 h 2954661"/>
                <a:gd name="connsiteX858" fmla="*/ 1810565 w 4276487"/>
                <a:gd name="connsiteY858" fmla="*/ 410987 h 2954661"/>
                <a:gd name="connsiteX859" fmla="*/ 1810565 w 4276487"/>
                <a:gd name="connsiteY859" fmla="*/ 410987 h 2954661"/>
                <a:gd name="connsiteX860" fmla="*/ 1810565 w 4276487"/>
                <a:gd name="connsiteY860" fmla="*/ 410987 h 2954661"/>
                <a:gd name="connsiteX861" fmla="*/ 1810565 w 4276487"/>
                <a:gd name="connsiteY861" fmla="*/ 410987 h 2954661"/>
                <a:gd name="connsiteX862" fmla="*/ 1810565 w 4276487"/>
                <a:gd name="connsiteY862" fmla="*/ 410987 h 2954661"/>
                <a:gd name="connsiteX863" fmla="*/ 1810565 w 4276487"/>
                <a:gd name="connsiteY863" fmla="*/ 410987 h 2954661"/>
                <a:gd name="connsiteX864" fmla="*/ 1810565 w 4276487"/>
                <a:gd name="connsiteY864" fmla="*/ 410987 h 2954661"/>
                <a:gd name="connsiteX865" fmla="*/ 1810565 w 4276487"/>
                <a:gd name="connsiteY865" fmla="*/ 410987 h 2954661"/>
                <a:gd name="connsiteX866" fmla="*/ 1810565 w 4276487"/>
                <a:gd name="connsiteY866" fmla="*/ 410987 h 2954661"/>
                <a:gd name="connsiteX867" fmla="*/ 1799457 w 4276487"/>
                <a:gd name="connsiteY867" fmla="*/ 410987 h 2954661"/>
                <a:gd name="connsiteX868" fmla="*/ 1788350 w 4276487"/>
                <a:gd name="connsiteY868" fmla="*/ 410987 h 2954661"/>
                <a:gd name="connsiteX869" fmla="*/ 1788350 w 4276487"/>
                <a:gd name="connsiteY869" fmla="*/ 410987 h 2954661"/>
                <a:gd name="connsiteX870" fmla="*/ 1788350 w 4276487"/>
                <a:gd name="connsiteY870" fmla="*/ 410987 h 2954661"/>
                <a:gd name="connsiteX871" fmla="*/ 1788350 w 4276487"/>
                <a:gd name="connsiteY871" fmla="*/ 410987 h 2954661"/>
                <a:gd name="connsiteX872" fmla="*/ 1788350 w 4276487"/>
                <a:gd name="connsiteY872" fmla="*/ 410987 h 2954661"/>
                <a:gd name="connsiteX873" fmla="*/ 1788350 w 4276487"/>
                <a:gd name="connsiteY873" fmla="*/ 410987 h 2954661"/>
                <a:gd name="connsiteX874" fmla="*/ 1788350 w 4276487"/>
                <a:gd name="connsiteY874" fmla="*/ 410987 h 2954661"/>
                <a:gd name="connsiteX875" fmla="*/ 1788350 w 4276487"/>
                <a:gd name="connsiteY875" fmla="*/ 410987 h 2954661"/>
                <a:gd name="connsiteX876" fmla="*/ 1788350 w 4276487"/>
                <a:gd name="connsiteY876" fmla="*/ 410987 h 2954661"/>
                <a:gd name="connsiteX877" fmla="*/ 1788350 w 4276487"/>
                <a:gd name="connsiteY877" fmla="*/ 410987 h 2954661"/>
                <a:gd name="connsiteX878" fmla="*/ 1788350 w 4276487"/>
                <a:gd name="connsiteY878" fmla="*/ 410987 h 2954661"/>
                <a:gd name="connsiteX879" fmla="*/ 1788350 w 4276487"/>
                <a:gd name="connsiteY879" fmla="*/ 410987 h 2954661"/>
                <a:gd name="connsiteX880" fmla="*/ 1788350 w 4276487"/>
                <a:gd name="connsiteY880" fmla="*/ 410987 h 2954661"/>
                <a:gd name="connsiteX881" fmla="*/ 1788350 w 4276487"/>
                <a:gd name="connsiteY881" fmla="*/ 410987 h 2954661"/>
                <a:gd name="connsiteX882" fmla="*/ 1788350 w 4276487"/>
                <a:gd name="connsiteY882" fmla="*/ 410987 h 2954661"/>
                <a:gd name="connsiteX883" fmla="*/ 1788350 w 4276487"/>
                <a:gd name="connsiteY883" fmla="*/ 410987 h 2954661"/>
                <a:gd name="connsiteX884" fmla="*/ 1788350 w 4276487"/>
                <a:gd name="connsiteY884" fmla="*/ 410987 h 2954661"/>
                <a:gd name="connsiteX885" fmla="*/ 1788350 w 4276487"/>
                <a:gd name="connsiteY885" fmla="*/ 410987 h 2954661"/>
                <a:gd name="connsiteX886" fmla="*/ 1788350 w 4276487"/>
                <a:gd name="connsiteY886" fmla="*/ 410987 h 2954661"/>
                <a:gd name="connsiteX887" fmla="*/ 1788350 w 4276487"/>
                <a:gd name="connsiteY887" fmla="*/ 410987 h 2954661"/>
                <a:gd name="connsiteX888" fmla="*/ 1788350 w 4276487"/>
                <a:gd name="connsiteY888" fmla="*/ 410987 h 2954661"/>
                <a:gd name="connsiteX889" fmla="*/ 1788350 w 4276487"/>
                <a:gd name="connsiteY889" fmla="*/ 410987 h 2954661"/>
                <a:gd name="connsiteX890" fmla="*/ 1777242 w 4276487"/>
                <a:gd name="connsiteY890" fmla="*/ 410987 h 2954661"/>
                <a:gd name="connsiteX891" fmla="*/ 1766134 w 4276487"/>
                <a:gd name="connsiteY891" fmla="*/ 410987 h 2954661"/>
                <a:gd name="connsiteX892" fmla="*/ 1755026 w 4276487"/>
                <a:gd name="connsiteY892" fmla="*/ 410987 h 2954661"/>
                <a:gd name="connsiteX893" fmla="*/ 1755026 w 4276487"/>
                <a:gd name="connsiteY893" fmla="*/ 410987 h 2954661"/>
                <a:gd name="connsiteX894" fmla="*/ 1743918 w 4276487"/>
                <a:gd name="connsiteY894" fmla="*/ 410987 h 2954661"/>
                <a:gd name="connsiteX895" fmla="*/ 1743918 w 4276487"/>
                <a:gd name="connsiteY895" fmla="*/ 410987 h 2954661"/>
                <a:gd name="connsiteX896" fmla="*/ 1743918 w 4276487"/>
                <a:gd name="connsiteY896" fmla="*/ 410987 h 2954661"/>
                <a:gd name="connsiteX897" fmla="*/ 1743918 w 4276487"/>
                <a:gd name="connsiteY897" fmla="*/ 422095 h 2954661"/>
                <a:gd name="connsiteX898" fmla="*/ 1743918 w 4276487"/>
                <a:gd name="connsiteY898" fmla="*/ 433202 h 2954661"/>
                <a:gd name="connsiteX899" fmla="*/ 1743918 w 4276487"/>
                <a:gd name="connsiteY899" fmla="*/ 444310 h 2954661"/>
                <a:gd name="connsiteX900" fmla="*/ 1743918 w 4276487"/>
                <a:gd name="connsiteY900" fmla="*/ 455418 h 2954661"/>
                <a:gd name="connsiteX901" fmla="*/ 1743918 w 4276487"/>
                <a:gd name="connsiteY901" fmla="*/ 466526 h 2954661"/>
                <a:gd name="connsiteX902" fmla="*/ 1732811 w 4276487"/>
                <a:gd name="connsiteY902" fmla="*/ 466526 h 2954661"/>
                <a:gd name="connsiteX903" fmla="*/ 1732811 w 4276487"/>
                <a:gd name="connsiteY903" fmla="*/ 466526 h 2954661"/>
                <a:gd name="connsiteX904" fmla="*/ 1732811 w 4276487"/>
                <a:gd name="connsiteY904" fmla="*/ 466526 h 2954661"/>
                <a:gd name="connsiteX905" fmla="*/ 1732811 w 4276487"/>
                <a:gd name="connsiteY905" fmla="*/ 466526 h 2954661"/>
                <a:gd name="connsiteX906" fmla="*/ 1732811 w 4276487"/>
                <a:gd name="connsiteY906" fmla="*/ 477633 h 2954661"/>
                <a:gd name="connsiteX907" fmla="*/ 1732811 w 4276487"/>
                <a:gd name="connsiteY907" fmla="*/ 477633 h 2954661"/>
                <a:gd name="connsiteX908" fmla="*/ 1721703 w 4276487"/>
                <a:gd name="connsiteY908" fmla="*/ 488741 h 2954661"/>
                <a:gd name="connsiteX909" fmla="*/ 1710595 w 4276487"/>
                <a:gd name="connsiteY909" fmla="*/ 488741 h 2954661"/>
                <a:gd name="connsiteX910" fmla="*/ 1699488 w 4276487"/>
                <a:gd name="connsiteY910" fmla="*/ 488741 h 2954661"/>
                <a:gd name="connsiteX911" fmla="*/ 1699488 w 4276487"/>
                <a:gd name="connsiteY911" fmla="*/ 477633 h 2954661"/>
                <a:gd name="connsiteX912" fmla="*/ 1699488 w 4276487"/>
                <a:gd name="connsiteY912" fmla="*/ 466526 h 2954661"/>
                <a:gd name="connsiteX913" fmla="*/ 1688380 w 4276487"/>
                <a:gd name="connsiteY913" fmla="*/ 455418 h 2954661"/>
                <a:gd name="connsiteX914" fmla="*/ 1677272 w 4276487"/>
                <a:gd name="connsiteY914" fmla="*/ 455418 h 2954661"/>
                <a:gd name="connsiteX915" fmla="*/ 1666164 w 4276487"/>
                <a:gd name="connsiteY915" fmla="*/ 455418 h 2954661"/>
                <a:gd name="connsiteX916" fmla="*/ 1655056 w 4276487"/>
                <a:gd name="connsiteY916" fmla="*/ 455418 h 2954661"/>
                <a:gd name="connsiteX917" fmla="*/ 1643949 w 4276487"/>
                <a:gd name="connsiteY917" fmla="*/ 466526 h 2954661"/>
                <a:gd name="connsiteX918" fmla="*/ 1621733 w 4276487"/>
                <a:gd name="connsiteY918" fmla="*/ 466526 h 2954661"/>
                <a:gd name="connsiteX919" fmla="*/ 1621733 w 4276487"/>
                <a:gd name="connsiteY919" fmla="*/ 477633 h 2954661"/>
                <a:gd name="connsiteX920" fmla="*/ 1599518 w 4276487"/>
                <a:gd name="connsiteY920" fmla="*/ 477633 h 2954661"/>
                <a:gd name="connsiteX921" fmla="*/ 1599518 w 4276487"/>
                <a:gd name="connsiteY921" fmla="*/ 466526 h 2954661"/>
                <a:gd name="connsiteX922" fmla="*/ 1588410 w 4276487"/>
                <a:gd name="connsiteY922" fmla="*/ 466526 h 2954661"/>
                <a:gd name="connsiteX923" fmla="*/ 1577302 w 4276487"/>
                <a:gd name="connsiteY923" fmla="*/ 466526 h 2954661"/>
                <a:gd name="connsiteX924" fmla="*/ 1566194 w 4276487"/>
                <a:gd name="connsiteY924" fmla="*/ 466526 h 2954661"/>
                <a:gd name="connsiteX925" fmla="*/ 1555086 w 4276487"/>
                <a:gd name="connsiteY925" fmla="*/ 466526 h 2954661"/>
                <a:gd name="connsiteX926" fmla="*/ 1543979 w 4276487"/>
                <a:gd name="connsiteY926" fmla="*/ 466526 h 2954661"/>
                <a:gd name="connsiteX927" fmla="*/ 1510656 w 4276487"/>
                <a:gd name="connsiteY927" fmla="*/ 488741 h 2954661"/>
                <a:gd name="connsiteX928" fmla="*/ 1510656 w 4276487"/>
                <a:gd name="connsiteY928" fmla="*/ 488741 h 2954661"/>
                <a:gd name="connsiteX929" fmla="*/ 1499548 w 4276487"/>
                <a:gd name="connsiteY929" fmla="*/ 488741 h 2954661"/>
                <a:gd name="connsiteX930" fmla="*/ 1488440 w 4276487"/>
                <a:gd name="connsiteY930" fmla="*/ 499849 h 2954661"/>
                <a:gd name="connsiteX931" fmla="*/ 1477332 w 4276487"/>
                <a:gd name="connsiteY931" fmla="*/ 510957 h 2954661"/>
                <a:gd name="connsiteX932" fmla="*/ 1321824 w 4276487"/>
                <a:gd name="connsiteY932" fmla="*/ 622034 h 2954661"/>
                <a:gd name="connsiteX933" fmla="*/ 1321824 w 4276487"/>
                <a:gd name="connsiteY933" fmla="*/ 633142 h 2954661"/>
                <a:gd name="connsiteX934" fmla="*/ 1310716 w 4276487"/>
                <a:gd name="connsiteY934" fmla="*/ 644250 h 2954661"/>
                <a:gd name="connsiteX935" fmla="*/ 1299608 w 4276487"/>
                <a:gd name="connsiteY935" fmla="*/ 644250 h 2954661"/>
                <a:gd name="connsiteX936" fmla="*/ 1288500 w 4276487"/>
                <a:gd name="connsiteY936" fmla="*/ 633142 h 2954661"/>
                <a:gd name="connsiteX937" fmla="*/ 1277392 w 4276487"/>
                <a:gd name="connsiteY937" fmla="*/ 622034 h 2954661"/>
                <a:gd name="connsiteX938" fmla="*/ 1266285 w 4276487"/>
                <a:gd name="connsiteY938" fmla="*/ 610926 h 2954661"/>
                <a:gd name="connsiteX939" fmla="*/ 1255177 w 4276487"/>
                <a:gd name="connsiteY939" fmla="*/ 599819 h 2954661"/>
                <a:gd name="connsiteX940" fmla="*/ 1255177 w 4276487"/>
                <a:gd name="connsiteY940" fmla="*/ 588711 h 2954661"/>
                <a:gd name="connsiteX941" fmla="*/ 1255177 w 4276487"/>
                <a:gd name="connsiteY941" fmla="*/ 577603 h 2954661"/>
                <a:gd name="connsiteX942" fmla="*/ 1266285 w 4276487"/>
                <a:gd name="connsiteY942" fmla="*/ 577603 h 2954661"/>
                <a:gd name="connsiteX943" fmla="*/ 1277392 w 4276487"/>
                <a:gd name="connsiteY943" fmla="*/ 577603 h 2954661"/>
                <a:gd name="connsiteX944" fmla="*/ 1277392 w 4276487"/>
                <a:gd name="connsiteY944" fmla="*/ 566495 h 2954661"/>
                <a:gd name="connsiteX945" fmla="*/ 1277392 w 4276487"/>
                <a:gd name="connsiteY945" fmla="*/ 555388 h 2954661"/>
                <a:gd name="connsiteX946" fmla="*/ 1277392 w 4276487"/>
                <a:gd name="connsiteY946" fmla="*/ 555388 h 2954661"/>
                <a:gd name="connsiteX947" fmla="*/ 1266285 w 4276487"/>
                <a:gd name="connsiteY947" fmla="*/ 544280 h 2954661"/>
                <a:gd name="connsiteX948" fmla="*/ 1255177 w 4276487"/>
                <a:gd name="connsiteY948" fmla="*/ 544280 h 2954661"/>
                <a:gd name="connsiteX949" fmla="*/ 1244069 w 4276487"/>
                <a:gd name="connsiteY949" fmla="*/ 544280 h 2954661"/>
                <a:gd name="connsiteX950" fmla="*/ 1232962 w 4276487"/>
                <a:gd name="connsiteY950" fmla="*/ 544280 h 2954661"/>
                <a:gd name="connsiteX951" fmla="*/ 1232962 w 4276487"/>
                <a:gd name="connsiteY951" fmla="*/ 544280 h 2954661"/>
                <a:gd name="connsiteX952" fmla="*/ 1232962 w 4276487"/>
                <a:gd name="connsiteY952" fmla="*/ 544280 h 2954661"/>
                <a:gd name="connsiteX953" fmla="*/ 1232962 w 4276487"/>
                <a:gd name="connsiteY953" fmla="*/ 544280 h 2954661"/>
                <a:gd name="connsiteX954" fmla="*/ 1232962 w 4276487"/>
                <a:gd name="connsiteY954" fmla="*/ 544280 h 2954661"/>
                <a:gd name="connsiteX955" fmla="*/ 1232962 w 4276487"/>
                <a:gd name="connsiteY955" fmla="*/ 544280 h 2954661"/>
                <a:gd name="connsiteX956" fmla="*/ 1232962 w 4276487"/>
                <a:gd name="connsiteY956" fmla="*/ 544280 h 2954661"/>
                <a:gd name="connsiteX957" fmla="*/ 1232962 w 4276487"/>
                <a:gd name="connsiteY957" fmla="*/ 544280 h 2954661"/>
                <a:gd name="connsiteX958" fmla="*/ 1232962 w 4276487"/>
                <a:gd name="connsiteY958" fmla="*/ 544280 h 2954661"/>
                <a:gd name="connsiteX959" fmla="*/ 1232962 w 4276487"/>
                <a:gd name="connsiteY959" fmla="*/ 544280 h 2954661"/>
                <a:gd name="connsiteX960" fmla="*/ 1232962 w 4276487"/>
                <a:gd name="connsiteY960" fmla="*/ 544280 h 2954661"/>
                <a:gd name="connsiteX961" fmla="*/ 1232962 w 4276487"/>
                <a:gd name="connsiteY961" fmla="*/ 544280 h 2954661"/>
                <a:gd name="connsiteX962" fmla="*/ 1232962 w 4276487"/>
                <a:gd name="connsiteY962" fmla="*/ 544280 h 2954661"/>
                <a:gd name="connsiteX963" fmla="*/ 1232962 w 4276487"/>
                <a:gd name="connsiteY963" fmla="*/ 544280 h 2954661"/>
                <a:gd name="connsiteX964" fmla="*/ 1232962 w 4276487"/>
                <a:gd name="connsiteY964" fmla="*/ 544280 h 2954661"/>
                <a:gd name="connsiteX965" fmla="*/ 1232962 w 4276487"/>
                <a:gd name="connsiteY965" fmla="*/ 555388 h 2954661"/>
                <a:gd name="connsiteX966" fmla="*/ 1232962 w 4276487"/>
                <a:gd name="connsiteY966" fmla="*/ 555388 h 2954661"/>
                <a:gd name="connsiteX967" fmla="*/ 1232962 w 4276487"/>
                <a:gd name="connsiteY967" fmla="*/ 555388 h 2954661"/>
                <a:gd name="connsiteX968" fmla="*/ 1232962 w 4276487"/>
                <a:gd name="connsiteY968" fmla="*/ 566495 h 2954661"/>
                <a:gd name="connsiteX969" fmla="*/ 1232962 w 4276487"/>
                <a:gd name="connsiteY969" fmla="*/ 577603 h 2954661"/>
                <a:gd name="connsiteX970" fmla="*/ 1232962 w 4276487"/>
                <a:gd name="connsiteY970" fmla="*/ 577603 h 2954661"/>
                <a:gd name="connsiteX971" fmla="*/ 1232962 w 4276487"/>
                <a:gd name="connsiteY971" fmla="*/ 577603 h 2954661"/>
                <a:gd name="connsiteX972" fmla="*/ 1232962 w 4276487"/>
                <a:gd name="connsiteY972" fmla="*/ 577603 h 2954661"/>
                <a:gd name="connsiteX973" fmla="*/ 1232962 w 4276487"/>
                <a:gd name="connsiteY973" fmla="*/ 577603 h 2954661"/>
                <a:gd name="connsiteX974" fmla="*/ 1232962 w 4276487"/>
                <a:gd name="connsiteY974" fmla="*/ 577603 h 2954661"/>
                <a:gd name="connsiteX975" fmla="*/ 1232962 w 4276487"/>
                <a:gd name="connsiteY975" fmla="*/ 577603 h 2954661"/>
                <a:gd name="connsiteX976" fmla="*/ 1232962 w 4276487"/>
                <a:gd name="connsiteY976" fmla="*/ 588711 h 2954661"/>
                <a:gd name="connsiteX977" fmla="*/ 1232962 w 4276487"/>
                <a:gd name="connsiteY977" fmla="*/ 599819 h 2954661"/>
                <a:gd name="connsiteX978" fmla="*/ 1232962 w 4276487"/>
                <a:gd name="connsiteY978" fmla="*/ 610926 h 2954661"/>
                <a:gd name="connsiteX979" fmla="*/ 1232962 w 4276487"/>
                <a:gd name="connsiteY979" fmla="*/ 622034 h 2954661"/>
                <a:gd name="connsiteX980" fmla="*/ 1232962 w 4276487"/>
                <a:gd name="connsiteY980" fmla="*/ 622034 h 2954661"/>
                <a:gd name="connsiteX981" fmla="*/ 1232962 w 4276487"/>
                <a:gd name="connsiteY981" fmla="*/ 622034 h 2954661"/>
                <a:gd name="connsiteX982" fmla="*/ 1221854 w 4276487"/>
                <a:gd name="connsiteY982" fmla="*/ 622034 h 2954661"/>
                <a:gd name="connsiteX983" fmla="*/ 1210746 w 4276487"/>
                <a:gd name="connsiteY983" fmla="*/ 622034 h 2954661"/>
                <a:gd name="connsiteX984" fmla="*/ 1199638 w 4276487"/>
                <a:gd name="connsiteY984" fmla="*/ 610926 h 2954661"/>
                <a:gd name="connsiteX985" fmla="*/ 1199638 w 4276487"/>
                <a:gd name="connsiteY985" fmla="*/ 599819 h 2954661"/>
                <a:gd name="connsiteX986" fmla="*/ 1188530 w 4276487"/>
                <a:gd name="connsiteY986" fmla="*/ 588711 h 2954661"/>
                <a:gd name="connsiteX987" fmla="*/ 1177423 w 4276487"/>
                <a:gd name="connsiteY987" fmla="*/ 588711 h 2954661"/>
                <a:gd name="connsiteX988" fmla="*/ 1166315 w 4276487"/>
                <a:gd name="connsiteY988" fmla="*/ 588711 h 2954661"/>
                <a:gd name="connsiteX989" fmla="*/ 1166315 w 4276487"/>
                <a:gd name="connsiteY989" fmla="*/ 599819 h 2954661"/>
                <a:gd name="connsiteX990" fmla="*/ 1166315 w 4276487"/>
                <a:gd name="connsiteY990" fmla="*/ 610926 h 2954661"/>
                <a:gd name="connsiteX991" fmla="*/ 1166315 w 4276487"/>
                <a:gd name="connsiteY991" fmla="*/ 610926 h 2954661"/>
                <a:gd name="connsiteX992" fmla="*/ 1155207 w 4276487"/>
                <a:gd name="connsiteY992" fmla="*/ 610926 h 2954661"/>
                <a:gd name="connsiteX993" fmla="*/ 1144100 w 4276487"/>
                <a:gd name="connsiteY993" fmla="*/ 622034 h 2954661"/>
                <a:gd name="connsiteX994" fmla="*/ 1144100 w 4276487"/>
                <a:gd name="connsiteY994" fmla="*/ 622034 h 2954661"/>
                <a:gd name="connsiteX995" fmla="*/ 1144100 w 4276487"/>
                <a:gd name="connsiteY995" fmla="*/ 622034 h 2954661"/>
                <a:gd name="connsiteX996" fmla="*/ 1144100 w 4276487"/>
                <a:gd name="connsiteY996" fmla="*/ 633142 h 2954661"/>
                <a:gd name="connsiteX997" fmla="*/ 1155207 w 4276487"/>
                <a:gd name="connsiteY997" fmla="*/ 644250 h 2954661"/>
                <a:gd name="connsiteX998" fmla="*/ 1155207 w 4276487"/>
                <a:gd name="connsiteY998" fmla="*/ 655357 h 2954661"/>
                <a:gd name="connsiteX999" fmla="*/ 1155207 w 4276487"/>
                <a:gd name="connsiteY999" fmla="*/ 666465 h 2954661"/>
                <a:gd name="connsiteX1000" fmla="*/ 1144100 w 4276487"/>
                <a:gd name="connsiteY1000" fmla="*/ 666465 h 2954661"/>
                <a:gd name="connsiteX1001" fmla="*/ 1132992 w 4276487"/>
                <a:gd name="connsiteY1001" fmla="*/ 666465 h 2954661"/>
                <a:gd name="connsiteX1002" fmla="*/ 1121884 w 4276487"/>
                <a:gd name="connsiteY1002" fmla="*/ 666465 h 2954661"/>
                <a:gd name="connsiteX1003" fmla="*/ 1110776 w 4276487"/>
                <a:gd name="connsiteY1003" fmla="*/ 666465 h 2954661"/>
                <a:gd name="connsiteX1004" fmla="*/ 1099668 w 4276487"/>
                <a:gd name="connsiteY1004" fmla="*/ 666465 h 2954661"/>
                <a:gd name="connsiteX1005" fmla="*/ 1099668 w 4276487"/>
                <a:gd name="connsiteY1005" fmla="*/ 666465 h 2954661"/>
                <a:gd name="connsiteX1006" fmla="*/ 1099668 w 4276487"/>
                <a:gd name="connsiteY1006" fmla="*/ 666465 h 2954661"/>
                <a:gd name="connsiteX1007" fmla="*/ 1088561 w 4276487"/>
                <a:gd name="connsiteY1007" fmla="*/ 655357 h 2954661"/>
                <a:gd name="connsiteX1008" fmla="*/ 1077453 w 4276487"/>
                <a:gd name="connsiteY1008" fmla="*/ 655357 h 2954661"/>
                <a:gd name="connsiteX1009" fmla="*/ 1077453 w 4276487"/>
                <a:gd name="connsiteY1009" fmla="*/ 655357 h 2954661"/>
                <a:gd name="connsiteX1010" fmla="*/ 1066345 w 4276487"/>
                <a:gd name="connsiteY1010" fmla="*/ 655357 h 2954661"/>
                <a:gd name="connsiteX1011" fmla="*/ 1066345 w 4276487"/>
                <a:gd name="connsiteY1011" fmla="*/ 655357 h 2954661"/>
                <a:gd name="connsiteX1012" fmla="*/ 1066345 w 4276487"/>
                <a:gd name="connsiteY1012" fmla="*/ 655357 h 2954661"/>
                <a:gd name="connsiteX1013" fmla="*/ 1066345 w 4276487"/>
                <a:gd name="connsiteY1013" fmla="*/ 655357 h 2954661"/>
                <a:gd name="connsiteX1014" fmla="*/ 1066345 w 4276487"/>
                <a:gd name="connsiteY1014" fmla="*/ 655357 h 2954661"/>
                <a:gd name="connsiteX1015" fmla="*/ 1077453 w 4276487"/>
                <a:gd name="connsiteY1015" fmla="*/ 655357 h 2954661"/>
                <a:gd name="connsiteX1016" fmla="*/ 1077453 w 4276487"/>
                <a:gd name="connsiteY1016" fmla="*/ 655357 h 2954661"/>
                <a:gd name="connsiteX1017" fmla="*/ 1088561 w 4276487"/>
                <a:gd name="connsiteY1017" fmla="*/ 655357 h 2954661"/>
                <a:gd name="connsiteX1018" fmla="*/ 1088561 w 4276487"/>
                <a:gd name="connsiteY1018" fmla="*/ 655357 h 2954661"/>
                <a:gd name="connsiteX1019" fmla="*/ 1088561 w 4276487"/>
                <a:gd name="connsiteY1019" fmla="*/ 655357 h 2954661"/>
                <a:gd name="connsiteX1020" fmla="*/ 1088561 w 4276487"/>
                <a:gd name="connsiteY1020" fmla="*/ 655357 h 2954661"/>
                <a:gd name="connsiteX1021" fmla="*/ 1088561 w 4276487"/>
                <a:gd name="connsiteY1021" fmla="*/ 655357 h 2954661"/>
                <a:gd name="connsiteX1022" fmla="*/ 1088561 w 4276487"/>
                <a:gd name="connsiteY1022" fmla="*/ 666465 h 2954661"/>
                <a:gd name="connsiteX1023" fmla="*/ 1077453 w 4276487"/>
                <a:gd name="connsiteY1023" fmla="*/ 677573 h 2954661"/>
                <a:gd name="connsiteX1024" fmla="*/ 1077453 w 4276487"/>
                <a:gd name="connsiteY1024" fmla="*/ 677573 h 2954661"/>
                <a:gd name="connsiteX1025" fmla="*/ 1077453 w 4276487"/>
                <a:gd name="connsiteY1025" fmla="*/ 677573 h 2954661"/>
                <a:gd name="connsiteX1026" fmla="*/ 1066345 w 4276487"/>
                <a:gd name="connsiteY1026" fmla="*/ 677573 h 2954661"/>
                <a:gd name="connsiteX1027" fmla="*/ 1066345 w 4276487"/>
                <a:gd name="connsiteY1027" fmla="*/ 677573 h 2954661"/>
                <a:gd name="connsiteX1028" fmla="*/ 1055237 w 4276487"/>
                <a:gd name="connsiteY1028" fmla="*/ 677573 h 2954661"/>
                <a:gd name="connsiteX1029" fmla="*/ 1044130 w 4276487"/>
                <a:gd name="connsiteY1029" fmla="*/ 677573 h 2954661"/>
                <a:gd name="connsiteX1030" fmla="*/ 1010806 w 4276487"/>
                <a:gd name="connsiteY1030" fmla="*/ 610926 h 2954661"/>
                <a:gd name="connsiteX1031" fmla="*/ 1010806 w 4276487"/>
                <a:gd name="connsiteY1031" fmla="*/ 610926 h 2954661"/>
                <a:gd name="connsiteX1032" fmla="*/ 1010806 w 4276487"/>
                <a:gd name="connsiteY1032" fmla="*/ 610926 h 2954661"/>
                <a:gd name="connsiteX1033" fmla="*/ 1010806 w 4276487"/>
                <a:gd name="connsiteY1033" fmla="*/ 610926 h 2954661"/>
                <a:gd name="connsiteX1034" fmla="*/ 999698 w 4276487"/>
                <a:gd name="connsiteY1034" fmla="*/ 599819 h 2954661"/>
                <a:gd name="connsiteX1035" fmla="*/ 988591 w 4276487"/>
                <a:gd name="connsiteY1035" fmla="*/ 599819 h 2954661"/>
                <a:gd name="connsiteX1036" fmla="*/ 988591 w 4276487"/>
                <a:gd name="connsiteY1036" fmla="*/ 599819 h 2954661"/>
                <a:gd name="connsiteX1037" fmla="*/ 988591 w 4276487"/>
                <a:gd name="connsiteY1037" fmla="*/ 599819 h 2954661"/>
                <a:gd name="connsiteX1038" fmla="*/ 988591 w 4276487"/>
                <a:gd name="connsiteY1038" fmla="*/ 599819 h 2954661"/>
                <a:gd name="connsiteX1039" fmla="*/ 966375 w 4276487"/>
                <a:gd name="connsiteY1039" fmla="*/ 588711 h 2954661"/>
                <a:gd name="connsiteX1040" fmla="*/ 944160 w 4276487"/>
                <a:gd name="connsiteY1040" fmla="*/ 577603 h 2954661"/>
                <a:gd name="connsiteX1041" fmla="*/ 944160 w 4276487"/>
                <a:gd name="connsiteY1041" fmla="*/ 566495 h 2954661"/>
                <a:gd name="connsiteX1042" fmla="*/ 944160 w 4276487"/>
                <a:gd name="connsiteY1042" fmla="*/ 555388 h 2954661"/>
                <a:gd name="connsiteX1043" fmla="*/ 944160 w 4276487"/>
                <a:gd name="connsiteY1043" fmla="*/ 555388 h 2954661"/>
                <a:gd name="connsiteX1044" fmla="*/ 944160 w 4276487"/>
                <a:gd name="connsiteY1044" fmla="*/ 555388 h 2954661"/>
                <a:gd name="connsiteX1045" fmla="*/ 944160 w 4276487"/>
                <a:gd name="connsiteY1045" fmla="*/ 555388 h 2954661"/>
                <a:gd name="connsiteX1046" fmla="*/ 955268 w 4276487"/>
                <a:gd name="connsiteY1046" fmla="*/ 555388 h 2954661"/>
                <a:gd name="connsiteX1047" fmla="*/ 977483 w 4276487"/>
                <a:gd name="connsiteY1047" fmla="*/ 566495 h 2954661"/>
                <a:gd name="connsiteX1048" fmla="*/ 988591 w 4276487"/>
                <a:gd name="connsiteY1048" fmla="*/ 566495 h 2954661"/>
                <a:gd name="connsiteX1049" fmla="*/ 1010806 w 4276487"/>
                <a:gd name="connsiteY1049" fmla="*/ 577603 h 2954661"/>
                <a:gd name="connsiteX1050" fmla="*/ 1033022 w 4276487"/>
                <a:gd name="connsiteY1050" fmla="*/ 588711 h 2954661"/>
                <a:gd name="connsiteX1051" fmla="*/ 1055237 w 4276487"/>
                <a:gd name="connsiteY1051" fmla="*/ 588711 h 2954661"/>
                <a:gd name="connsiteX1052" fmla="*/ 1066345 w 4276487"/>
                <a:gd name="connsiteY1052" fmla="*/ 588711 h 2954661"/>
                <a:gd name="connsiteX1053" fmla="*/ 1077453 w 4276487"/>
                <a:gd name="connsiteY1053" fmla="*/ 588711 h 2954661"/>
                <a:gd name="connsiteX1054" fmla="*/ 1077453 w 4276487"/>
                <a:gd name="connsiteY1054" fmla="*/ 588711 h 2954661"/>
                <a:gd name="connsiteX1055" fmla="*/ 1077453 w 4276487"/>
                <a:gd name="connsiteY1055" fmla="*/ 588711 h 2954661"/>
                <a:gd name="connsiteX1056" fmla="*/ 1077453 w 4276487"/>
                <a:gd name="connsiteY1056" fmla="*/ 588711 h 2954661"/>
                <a:gd name="connsiteX1057" fmla="*/ 1088561 w 4276487"/>
                <a:gd name="connsiteY1057" fmla="*/ 588711 h 2954661"/>
                <a:gd name="connsiteX1058" fmla="*/ 1099668 w 4276487"/>
                <a:gd name="connsiteY1058" fmla="*/ 588711 h 2954661"/>
                <a:gd name="connsiteX1059" fmla="*/ 1099668 w 4276487"/>
                <a:gd name="connsiteY1059" fmla="*/ 588711 h 2954661"/>
                <a:gd name="connsiteX1060" fmla="*/ 1099668 w 4276487"/>
                <a:gd name="connsiteY1060" fmla="*/ 588711 h 2954661"/>
                <a:gd name="connsiteX1061" fmla="*/ 1099668 w 4276487"/>
                <a:gd name="connsiteY1061" fmla="*/ 588711 h 2954661"/>
                <a:gd name="connsiteX1062" fmla="*/ 1099668 w 4276487"/>
                <a:gd name="connsiteY1062" fmla="*/ 588711 h 2954661"/>
                <a:gd name="connsiteX1063" fmla="*/ 1110776 w 4276487"/>
                <a:gd name="connsiteY1063" fmla="*/ 588711 h 2954661"/>
                <a:gd name="connsiteX1064" fmla="*/ 1110776 w 4276487"/>
                <a:gd name="connsiteY1064" fmla="*/ 588711 h 2954661"/>
                <a:gd name="connsiteX1065" fmla="*/ 1110776 w 4276487"/>
                <a:gd name="connsiteY1065" fmla="*/ 588711 h 2954661"/>
                <a:gd name="connsiteX1066" fmla="*/ 1110776 w 4276487"/>
                <a:gd name="connsiteY1066" fmla="*/ 588711 h 2954661"/>
                <a:gd name="connsiteX1067" fmla="*/ 1110776 w 4276487"/>
                <a:gd name="connsiteY1067" fmla="*/ 588711 h 2954661"/>
                <a:gd name="connsiteX1068" fmla="*/ 1110776 w 4276487"/>
                <a:gd name="connsiteY1068" fmla="*/ 588711 h 2954661"/>
                <a:gd name="connsiteX1069" fmla="*/ 1110776 w 4276487"/>
                <a:gd name="connsiteY1069" fmla="*/ 588711 h 2954661"/>
                <a:gd name="connsiteX1070" fmla="*/ 1121884 w 4276487"/>
                <a:gd name="connsiteY1070" fmla="*/ 588711 h 2954661"/>
                <a:gd name="connsiteX1071" fmla="*/ 1121884 w 4276487"/>
                <a:gd name="connsiteY1071" fmla="*/ 566495 h 2954661"/>
                <a:gd name="connsiteX1072" fmla="*/ 1110776 w 4276487"/>
                <a:gd name="connsiteY1072" fmla="*/ 544280 h 2954661"/>
                <a:gd name="connsiteX1073" fmla="*/ 1110776 w 4276487"/>
                <a:gd name="connsiteY1073" fmla="*/ 533172 h 2954661"/>
                <a:gd name="connsiteX1074" fmla="*/ 1110776 w 4276487"/>
                <a:gd name="connsiteY1074" fmla="*/ 522064 h 2954661"/>
                <a:gd name="connsiteX1075" fmla="*/ 1110776 w 4276487"/>
                <a:gd name="connsiteY1075" fmla="*/ 510957 h 2954661"/>
                <a:gd name="connsiteX1076" fmla="*/ 1099668 w 4276487"/>
                <a:gd name="connsiteY1076" fmla="*/ 510957 h 2954661"/>
                <a:gd name="connsiteX1077" fmla="*/ 1088561 w 4276487"/>
                <a:gd name="connsiteY1077" fmla="*/ 510957 h 2954661"/>
                <a:gd name="connsiteX1078" fmla="*/ 1077453 w 4276487"/>
                <a:gd name="connsiteY1078" fmla="*/ 499849 h 2954661"/>
                <a:gd name="connsiteX1079" fmla="*/ 1121884 w 4276487"/>
                <a:gd name="connsiteY1079" fmla="*/ 544280 h 2954661"/>
                <a:gd name="connsiteX1080" fmla="*/ 1110776 w 4276487"/>
                <a:gd name="connsiteY1080" fmla="*/ 533172 h 2954661"/>
                <a:gd name="connsiteX1081" fmla="*/ 1099668 w 4276487"/>
                <a:gd name="connsiteY1081" fmla="*/ 522064 h 2954661"/>
                <a:gd name="connsiteX1082" fmla="*/ 1088561 w 4276487"/>
                <a:gd name="connsiteY1082" fmla="*/ 510957 h 2954661"/>
                <a:gd name="connsiteX1083" fmla="*/ 1066345 w 4276487"/>
                <a:gd name="connsiteY1083" fmla="*/ 510957 h 2954661"/>
                <a:gd name="connsiteX1084" fmla="*/ 1044130 w 4276487"/>
                <a:gd name="connsiteY1084" fmla="*/ 510957 h 2954661"/>
                <a:gd name="connsiteX1085" fmla="*/ 1021914 w 4276487"/>
                <a:gd name="connsiteY1085" fmla="*/ 510957 h 2954661"/>
                <a:gd name="connsiteX1086" fmla="*/ 1010806 w 4276487"/>
                <a:gd name="connsiteY1086" fmla="*/ 499849 h 2954661"/>
                <a:gd name="connsiteX1087" fmla="*/ 999698 w 4276487"/>
                <a:gd name="connsiteY1087" fmla="*/ 488741 h 2954661"/>
                <a:gd name="connsiteX1088" fmla="*/ 988591 w 4276487"/>
                <a:gd name="connsiteY1088" fmla="*/ 477633 h 2954661"/>
                <a:gd name="connsiteX1089" fmla="*/ 966375 w 4276487"/>
                <a:gd name="connsiteY1089" fmla="*/ 477633 h 2954661"/>
                <a:gd name="connsiteX1090" fmla="*/ 944160 w 4276487"/>
                <a:gd name="connsiteY1090" fmla="*/ 466526 h 2954661"/>
                <a:gd name="connsiteX1091" fmla="*/ 944160 w 4276487"/>
                <a:gd name="connsiteY1091" fmla="*/ 455418 h 2954661"/>
                <a:gd name="connsiteX1092" fmla="*/ 944160 w 4276487"/>
                <a:gd name="connsiteY1092" fmla="*/ 444310 h 2954661"/>
                <a:gd name="connsiteX1093" fmla="*/ 955268 w 4276487"/>
                <a:gd name="connsiteY1093" fmla="*/ 444310 h 2954661"/>
                <a:gd name="connsiteX1094" fmla="*/ 966375 w 4276487"/>
                <a:gd name="connsiteY1094" fmla="*/ 444310 h 2954661"/>
                <a:gd name="connsiteX1095" fmla="*/ 977483 w 4276487"/>
                <a:gd name="connsiteY1095" fmla="*/ 444310 h 2954661"/>
                <a:gd name="connsiteX1096" fmla="*/ 988591 w 4276487"/>
                <a:gd name="connsiteY1096" fmla="*/ 444310 h 2954661"/>
                <a:gd name="connsiteX1097" fmla="*/ 999698 w 4276487"/>
                <a:gd name="connsiteY1097" fmla="*/ 433202 h 2954661"/>
                <a:gd name="connsiteX1098" fmla="*/ 999698 w 4276487"/>
                <a:gd name="connsiteY1098" fmla="*/ 422095 h 2954661"/>
                <a:gd name="connsiteX1099" fmla="*/ 999698 w 4276487"/>
                <a:gd name="connsiteY1099" fmla="*/ 422095 h 2954661"/>
                <a:gd name="connsiteX1100" fmla="*/ 988591 w 4276487"/>
                <a:gd name="connsiteY1100" fmla="*/ 422095 h 2954661"/>
                <a:gd name="connsiteX1101" fmla="*/ 977483 w 4276487"/>
                <a:gd name="connsiteY1101" fmla="*/ 422095 h 2954661"/>
                <a:gd name="connsiteX1102" fmla="*/ 966375 w 4276487"/>
                <a:gd name="connsiteY1102" fmla="*/ 422095 h 2954661"/>
                <a:gd name="connsiteX1103" fmla="*/ 955268 w 4276487"/>
                <a:gd name="connsiteY1103" fmla="*/ 422095 h 2954661"/>
                <a:gd name="connsiteX1104" fmla="*/ 933052 w 4276487"/>
                <a:gd name="connsiteY1104" fmla="*/ 422095 h 2954661"/>
                <a:gd name="connsiteX1105" fmla="*/ 921944 w 4276487"/>
                <a:gd name="connsiteY1105" fmla="*/ 422095 h 2954661"/>
                <a:gd name="connsiteX1106" fmla="*/ 910836 w 4276487"/>
                <a:gd name="connsiteY1106" fmla="*/ 433202 h 2954661"/>
                <a:gd name="connsiteX1107" fmla="*/ 899729 w 4276487"/>
                <a:gd name="connsiteY1107" fmla="*/ 455418 h 2954661"/>
                <a:gd name="connsiteX1108" fmla="*/ 877513 w 4276487"/>
                <a:gd name="connsiteY1108" fmla="*/ 455418 h 2954661"/>
                <a:gd name="connsiteX1109" fmla="*/ 844190 w 4276487"/>
                <a:gd name="connsiteY1109" fmla="*/ 433202 h 2954661"/>
                <a:gd name="connsiteX1110" fmla="*/ 855298 w 4276487"/>
                <a:gd name="connsiteY1110" fmla="*/ 422095 h 2954661"/>
                <a:gd name="connsiteX1111" fmla="*/ 855298 w 4276487"/>
                <a:gd name="connsiteY1111" fmla="*/ 410987 h 2954661"/>
                <a:gd name="connsiteX1112" fmla="*/ 844190 w 4276487"/>
                <a:gd name="connsiteY1112" fmla="*/ 410987 h 2954661"/>
                <a:gd name="connsiteX1113" fmla="*/ 833082 w 4276487"/>
                <a:gd name="connsiteY1113" fmla="*/ 422095 h 2954661"/>
                <a:gd name="connsiteX1114" fmla="*/ 833082 w 4276487"/>
                <a:gd name="connsiteY1114" fmla="*/ 433202 h 2954661"/>
                <a:gd name="connsiteX1115" fmla="*/ 821974 w 4276487"/>
                <a:gd name="connsiteY1115" fmla="*/ 444310 h 2954661"/>
                <a:gd name="connsiteX1116" fmla="*/ 810867 w 4276487"/>
                <a:gd name="connsiteY1116" fmla="*/ 444310 h 2954661"/>
                <a:gd name="connsiteX1117" fmla="*/ 777543 w 4276487"/>
                <a:gd name="connsiteY1117" fmla="*/ 455418 h 2954661"/>
                <a:gd name="connsiteX1118" fmla="*/ 766436 w 4276487"/>
                <a:gd name="connsiteY1118" fmla="*/ 477633 h 2954661"/>
                <a:gd name="connsiteX1119" fmla="*/ 766436 w 4276487"/>
                <a:gd name="connsiteY1119" fmla="*/ 488741 h 2954661"/>
                <a:gd name="connsiteX1120" fmla="*/ 755328 w 4276487"/>
                <a:gd name="connsiteY1120" fmla="*/ 477633 h 2954661"/>
                <a:gd name="connsiteX1121" fmla="*/ 744220 w 4276487"/>
                <a:gd name="connsiteY1121" fmla="*/ 466526 h 2954661"/>
                <a:gd name="connsiteX1122" fmla="*/ 733112 w 4276487"/>
                <a:gd name="connsiteY1122" fmla="*/ 466526 h 2954661"/>
                <a:gd name="connsiteX1123" fmla="*/ 722004 w 4276487"/>
                <a:gd name="connsiteY1123" fmla="*/ 477633 h 2954661"/>
                <a:gd name="connsiteX1124" fmla="*/ 710897 w 4276487"/>
                <a:gd name="connsiteY1124" fmla="*/ 499849 h 2954661"/>
                <a:gd name="connsiteX1125" fmla="*/ 688681 w 4276487"/>
                <a:gd name="connsiteY1125" fmla="*/ 533172 h 2954661"/>
                <a:gd name="connsiteX1126" fmla="*/ 655358 w 4276487"/>
                <a:gd name="connsiteY1126" fmla="*/ 588711 h 2954661"/>
                <a:gd name="connsiteX1127" fmla="*/ 633142 w 4276487"/>
                <a:gd name="connsiteY1127" fmla="*/ 610926 h 2954661"/>
                <a:gd name="connsiteX1128" fmla="*/ 610927 w 4276487"/>
                <a:gd name="connsiteY1128" fmla="*/ 633142 h 2954661"/>
                <a:gd name="connsiteX1129" fmla="*/ 610927 w 4276487"/>
                <a:gd name="connsiteY1129" fmla="*/ 655357 h 2954661"/>
                <a:gd name="connsiteX1130" fmla="*/ 599819 w 4276487"/>
                <a:gd name="connsiteY1130" fmla="*/ 677573 h 2954661"/>
                <a:gd name="connsiteX1131" fmla="*/ 577603 w 4276487"/>
                <a:gd name="connsiteY1131" fmla="*/ 688681 h 2954661"/>
                <a:gd name="connsiteX1132" fmla="*/ 555388 w 4276487"/>
                <a:gd name="connsiteY1132" fmla="*/ 733112 h 2954661"/>
                <a:gd name="connsiteX1133" fmla="*/ 555388 w 4276487"/>
                <a:gd name="connsiteY1133" fmla="*/ 733112 h 2954661"/>
                <a:gd name="connsiteX1134" fmla="*/ 555388 w 4276487"/>
                <a:gd name="connsiteY1134" fmla="*/ 744219 h 2954661"/>
                <a:gd name="connsiteX1135" fmla="*/ 555388 w 4276487"/>
                <a:gd name="connsiteY1135" fmla="*/ 766435 h 2954661"/>
                <a:gd name="connsiteX1136" fmla="*/ 544280 w 4276487"/>
                <a:gd name="connsiteY1136" fmla="*/ 766435 h 2954661"/>
                <a:gd name="connsiteX1137" fmla="*/ 510957 w 4276487"/>
                <a:gd name="connsiteY1137" fmla="*/ 766435 h 2954661"/>
                <a:gd name="connsiteX1138" fmla="*/ 488741 w 4276487"/>
                <a:gd name="connsiteY1138" fmla="*/ 777543 h 2954661"/>
                <a:gd name="connsiteX1139" fmla="*/ 477634 w 4276487"/>
                <a:gd name="connsiteY1139" fmla="*/ 788650 h 2954661"/>
                <a:gd name="connsiteX1140" fmla="*/ 466526 w 4276487"/>
                <a:gd name="connsiteY1140" fmla="*/ 799758 h 2954661"/>
                <a:gd name="connsiteX1141" fmla="*/ 455418 w 4276487"/>
                <a:gd name="connsiteY1141" fmla="*/ 821974 h 2954661"/>
                <a:gd name="connsiteX1142" fmla="*/ 455418 w 4276487"/>
                <a:gd name="connsiteY1142" fmla="*/ 844189 h 2954661"/>
                <a:gd name="connsiteX1143" fmla="*/ 477634 w 4276487"/>
                <a:gd name="connsiteY1143" fmla="*/ 833081 h 2954661"/>
                <a:gd name="connsiteX1144" fmla="*/ 488741 w 4276487"/>
                <a:gd name="connsiteY1144" fmla="*/ 821974 h 2954661"/>
                <a:gd name="connsiteX1145" fmla="*/ 510957 w 4276487"/>
                <a:gd name="connsiteY1145" fmla="*/ 833081 h 2954661"/>
                <a:gd name="connsiteX1146" fmla="*/ 466526 w 4276487"/>
                <a:gd name="connsiteY1146" fmla="*/ 855297 h 2954661"/>
                <a:gd name="connsiteX1147" fmla="*/ 466526 w 4276487"/>
                <a:gd name="connsiteY1147" fmla="*/ 866405 h 2954661"/>
                <a:gd name="connsiteX1148" fmla="*/ 488741 w 4276487"/>
                <a:gd name="connsiteY1148" fmla="*/ 866405 h 2954661"/>
                <a:gd name="connsiteX1149" fmla="*/ 499849 w 4276487"/>
                <a:gd name="connsiteY1149" fmla="*/ 855297 h 2954661"/>
                <a:gd name="connsiteX1150" fmla="*/ 510957 w 4276487"/>
                <a:gd name="connsiteY1150" fmla="*/ 855297 h 2954661"/>
                <a:gd name="connsiteX1151" fmla="*/ 510957 w 4276487"/>
                <a:gd name="connsiteY1151" fmla="*/ 866405 h 2954661"/>
                <a:gd name="connsiteX1152" fmla="*/ 499849 w 4276487"/>
                <a:gd name="connsiteY1152" fmla="*/ 877512 h 2954661"/>
                <a:gd name="connsiteX1153" fmla="*/ 488741 w 4276487"/>
                <a:gd name="connsiteY1153" fmla="*/ 888620 h 2954661"/>
                <a:gd name="connsiteX1154" fmla="*/ 477634 w 4276487"/>
                <a:gd name="connsiteY1154" fmla="*/ 899728 h 2954661"/>
                <a:gd name="connsiteX1155" fmla="*/ 477634 w 4276487"/>
                <a:gd name="connsiteY1155" fmla="*/ 910836 h 2954661"/>
                <a:gd name="connsiteX1156" fmla="*/ 477634 w 4276487"/>
                <a:gd name="connsiteY1156" fmla="*/ 910836 h 2954661"/>
                <a:gd name="connsiteX1157" fmla="*/ 488741 w 4276487"/>
                <a:gd name="connsiteY1157" fmla="*/ 910836 h 2954661"/>
                <a:gd name="connsiteX1158" fmla="*/ 499849 w 4276487"/>
                <a:gd name="connsiteY1158" fmla="*/ 910836 h 2954661"/>
                <a:gd name="connsiteX1159" fmla="*/ 499849 w 4276487"/>
                <a:gd name="connsiteY1159" fmla="*/ 921943 h 2954661"/>
                <a:gd name="connsiteX1160" fmla="*/ 488741 w 4276487"/>
                <a:gd name="connsiteY1160" fmla="*/ 933051 h 2954661"/>
                <a:gd name="connsiteX1161" fmla="*/ 488741 w 4276487"/>
                <a:gd name="connsiteY1161" fmla="*/ 944159 h 2954661"/>
                <a:gd name="connsiteX1162" fmla="*/ 499849 w 4276487"/>
                <a:gd name="connsiteY1162" fmla="*/ 944159 h 2954661"/>
                <a:gd name="connsiteX1163" fmla="*/ 510957 w 4276487"/>
                <a:gd name="connsiteY1163" fmla="*/ 944159 h 2954661"/>
                <a:gd name="connsiteX1164" fmla="*/ 522065 w 4276487"/>
                <a:gd name="connsiteY1164" fmla="*/ 944159 h 2954661"/>
                <a:gd name="connsiteX1165" fmla="*/ 533173 w 4276487"/>
                <a:gd name="connsiteY1165" fmla="*/ 944159 h 2954661"/>
                <a:gd name="connsiteX1166" fmla="*/ 544280 w 4276487"/>
                <a:gd name="connsiteY1166" fmla="*/ 933051 h 2954661"/>
                <a:gd name="connsiteX1167" fmla="*/ 555388 w 4276487"/>
                <a:gd name="connsiteY1167" fmla="*/ 921943 h 2954661"/>
                <a:gd name="connsiteX1168" fmla="*/ 566496 w 4276487"/>
                <a:gd name="connsiteY1168" fmla="*/ 910836 h 2954661"/>
                <a:gd name="connsiteX1169" fmla="*/ 577603 w 4276487"/>
                <a:gd name="connsiteY1169" fmla="*/ 899728 h 2954661"/>
                <a:gd name="connsiteX1170" fmla="*/ 577603 w 4276487"/>
                <a:gd name="connsiteY1170" fmla="*/ 888620 h 2954661"/>
                <a:gd name="connsiteX1171" fmla="*/ 577603 w 4276487"/>
                <a:gd name="connsiteY1171" fmla="*/ 866405 h 2954661"/>
                <a:gd name="connsiteX1172" fmla="*/ 577603 w 4276487"/>
                <a:gd name="connsiteY1172" fmla="*/ 855297 h 2954661"/>
                <a:gd name="connsiteX1173" fmla="*/ 588712 w 4276487"/>
                <a:gd name="connsiteY1173" fmla="*/ 855297 h 2954661"/>
                <a:gd name="connsiteX1174" fmla="*/ 599819 w 4276487"/>
                <a:gd name="connsiteY1174" fmla="*/ 855297 h 2954661"/>
                <a:gd name="connsiteX1175" fmla="*/ 599819 w 4276487"/>
                <a:gd name="connsiteY1175" fmla="*/ 866405 h 2954661"/>
                <a:gd name="connsiteX1176" fmla="*/ 599819 w 4276487"/>
                <a:gd name="connsiteY1176" fmla="*/ 877512 h 2954661"/>
                <a:gd name="connsiteX1177" fmla="*/ 599819 w 4276487"/>
                <a:gd name="connsiteY1177" fmla="*/ 888620 h 2954661"/>
                <a:gd name="connsiteX1178" fmla="*/ 599819 w 4276487"/>
                <a:gd name="connsiteY1178" fmla="*/ 899728 h 2954661"/>
                <a:gd name="connsiteX1179" fmla="*/ 610927 w 4276487"/>
                <a:gd name="connsiteY1179" fmla="*/ 921943 h 2954661"/>
                <a:gd name="connsiteX1180" fmla="*/ 622035 w 4276487"/>
                <a:gd name="connsiteY1180" fmla="*/ 955267 h 2954661"/>
                <a:gd name="connsiteX1181" fmla="*/ 633142 w 4276487"/>
                <a:gd name="connsiteY1181" fmla="*/ 966374 h 2954661"/>
                <a:gd name="connsiteX1182" fmla="*/ 644250 w 4276487"/>
                <a:gd name="connsiteY1182" fmla="*/ 977482 h 2954661"/>
                <a:gd name="connsiteX1183" fmla="*/ 633142 w 4276487"/>
                <a:gd name="connsiteY1183" fmla="*/ 988590 h 2954661"/>
                <a:gd name="connsiteX1184" fmla="*/ 633142 w 4276487"/>
                <a:gd name="connsiteY1184" fmla="*/ 999698 h 2954661"/>
                <a:gd name="connsiteX1185" fmla="*/ 644250 w 4276487"/>
                <a:gd name="connsiteY1185" fmla="*/ 1010805 h 2954661"/>
                <a:gd name="connsiteX1186" fmla="*/ 666465 w 4276487"/>
                <a:gd name="connsiteY1186" fmla="*/ 1010805 h 2954661"/>
                <a:gd name="connsiteX1187" fmla="*/ 677574 w 4276487"/>
                <a:gd name="connsiteY1187" fmla="*/ 999698 h 2954661"/>
                <a:gd name="connsiteX1188" fmla="*/ 688681 w 4276487"/>
                <a:gd name="connsiteY1188" fmla="*/ 977482 h 2954661"/>
                <a:gd name="connsiteX1189" fmla="*/ 699789 w 4276487"/>
                <a:gd name="connsiteY1189" fmla="*/ 977482 h 2954661"/>
                <a:gd name="connsiteX1190" fmla="*/ 710897 w 4276487"/>
                <a:gd name="connsiteY1190" fmla="*/ 966374 h 2954661"/>
                <a:gd name="connsiteX1191" fmla="*/ 710897 w 4276487"/>
                <a:gd name="connsiteY1191" fmla="*/ 944159 h 2954661"/>
                <a:gd name="connsiteX1192" fmla="*/ 710897 w 4276487"/>
                <a:gd name="connsiteY1192" fmla="*/ 910836 h 2954661"/>
                <a:gd name="connsiteX1193" fmla="*/ 722004 w 4276487"/>
                <a:gd name="connsiteY1193" fmla="*/ 899728 h 2954661"/>
                <a:gd name="connsiteX1194" fmla="*/ 744220 w 4276487"/>
                <a:gd name="connsiteY1194" fmla="*/ 899728 h 2954661"/>
                <a:gd name="connsiteX1195" fmla="*/ 766436 w 4276487"/>
                <a:gd name="connsiteY1195" fmla="*/ 888620 h 2954661"/>
                <a:gd name="connsiteX1196" fmla="*/ 766436 w 4276487"/>
                <a:gd name="connsiteY1196" fmla="*/ 877512 h 2954661"/>
                <a:gd name="connsiteX1197" fmla="*/ 755328 w 4276487"/>
                <a:gd name="connsiteY1197" fmla="*/ 866405 h 2954661"/>
                <a:gd name="connsiteX1198" fmla="*/ 755328 w 4276487"/>
                <a:gd name="connsiteY1198" fmla="*/ 866405 h 2954661"/>
                <a:gd name="connsiteX1199" fmla="*/ 744220 w 4276487"/>
                <a:gd name="connsiteY1199" fmla="*/ 866405 h 2954661"/>
                <a:gd name="connsiteX1200" fmla="*/ 733112 w 4276487"/>
                <a:gd name="connsiteY1200" fmla="*/ 877512 h 2954661"/>
                <a:gd name="connsiteX1201" fmla="*/ 710897 w 4276487"/>
                <a:gd name="connsiteY1201" fmla="*/ 877512 h 2954661"/>
                <a:gd name="connsiteX1202" fmla="*/ 710897 w 4276487"/>
                <a:gd name="connsiteY1202" fmla="*/ 877512 h 2954661"/>
                <a:gd name="connsiteX1203" fmla="*/ 710897 w 4276487"/>
                <a:gd name="connsiteY1203" fmla="*/ 866405 h 2954661"/>
                <a:gd name="connsiteX1204" fmla="*/ 722004 w 4276487"/>
                <a:gd name="connsiteY1204" fmla="*/ 855297 h 2954661"/>
                <a:gd name="connsiteX1205" fmla="*/ 722004 w 4276487"/>
                <a:gd name="connsiteY1205" fmla="*/ 844189 h 2954661"/>
                <a:gd name="connsiteX1206" fmla="*/ 722004 w 4276487"/>
                <a:gd name="connsiteY1206" fmla="*/ 833081 h 2954661"/>
                <a:gd name="connsiteX1207" fmla="*/ 722004 w 4276487"/>
                <a:gd name="connsiteY1207" fmla="*/ 821974 h 2954661"/>
                <a:gd name="connsiteX1208" fmla="*/ 733112 w 4276487"/>
                <a:gd name="connsiteY1208" fmla="*/ 788650 h 2954661"/>
                <a:gd name="connsiteX1209" fmla="*/ 744220 w 4276487"/>
                <a:gd name="connsiteY1209" fmla="*/ 766435 h 2954661"/>
                <a:gd name="connsiteX1210" fmla="*/ 766436 w 4276487"/>
                <a:gd name="connsiteY1210" fmla="*/ 755327 h 2954661"/>
                <a:gd name="connsiteX1211" fmla="*/ 788651 w 4276487"/>
                <a:gd name="connsiteY1211" fmla="*/ 733112 h 2954661"/>
                <a:gd name="connsiteX1212" fmla="*/ 810867 w 4276487"/>
                <a:gd name="connsiteY1212" fmla="*/ 710896 h 2954661"/>
                <a:gd name="connsiteX1213" fmla="*/ 821974 w 4276487"/>
                <a:gd name="connsiteY1213" fmla="*/ 699788 h 2954661"/>
                <a:gd name="connsiteX1214" fmla="*/ 821974 w 4276487"/>
                <a:gd name="connsiteY1214" fmla="*/ 666465 h 2954661"/>
                <a:gd name="connsiteX1215" fmla="*/ 833082 w 4276487"/>
                <a:gd name="connsiteY1215" fmla="*/ 644250 h 2954661"/>
                <a:gd name="connsiteX1216" fmla="*/ 855298 w 4276487"/>
                <a:gd name="connsiteY1216" fmla="*/ 633142 h 2954661"/>
                <a:gd name="connsiteX1217" fmla="*/ 888621 w 4276487"/>
                <a:gd name="connsiteY1217" fmla="*/ 644250 h 2954661"/>
                <a:gd name="connsiteX1218" fmla="*/ 910836 w 4276487"/>
                <a:gd name="connsiteY1218" fmla="*/ 655357 h 2954661"/>
                <a:gd name="connsiteX1219" fmla="*/ 921944 w 4276487"/>
                <a:gd name="connsiteY1219" fmla="*/ 677573 h 2954661"/>
                <a:gd name="connsiteX1220" fmla="*/ 899729 w 4276487"/>
                <a:gd name="connsiteY1220" fmla="*/ 699788 h 2954661"/>
                <a:gd name="connsiteX1221" fmla="*/ 888621 w 4276487"/>
                <a:gd name="connsiteY1221" fmla="*/ 710896 h 2954661"/>
                <a:gd name="connsiteX1222" fmla="*/ 855298 w 4276487"/>
                <a:gd name="connsiteY1222" fmla="*/ 744219 h 2954661"/>
                <a:gd name="connsiteX1223" fmla="*/ 833082 w 4276487"/>
                <a:gd name="connsiteY1223" fmla="*/ 766435 h 2954661"/>
                <a:gd name="connsiteX1224" fmla="*/ 821974 w 4276487"/>
                <a:gd name="connsiteY1224" fmla="*/ 788650 h 2954661"/>
                <a:gd name="connsiteX1225" fmla="*/ 821974 w 4276487"/>
                <a:gd name="connsiteY1225" fmla="*/ 833081 h 2954661"/>
                <a:gd name="connsiteX1226" fmla="*/ 833082 w 4276487"/>
                <a:gd name="connsiteY1226" fmla="*/ 877512 h 2954661"/>
                <a:gd name="connsiteX1227" fmla="*/ 855298 w 4276487"/>
                <a:gd name="connsiteY1227" fmla="*/ 888620 h 2954661"/>
                <a:gd name="connsiteX1228" fmla="*/ 899729 w 4276487"/>
                <a:gd name="connsiteY1228" fmla="*/ 888620 h 2954661"/>
                <a:gd name="connsiteX1229" fmla="*/ 921944 w 4276487"/>
                <a:gd name="connsiteY1229" fmla="*/ 877512 h 2954661"/>
                <a:gd name="connsiteX1230" fmla="*/ 933052 w 4276487"/>
                <a:gd name="connsiteY1230" fmla="*/ 855297 h 2954661"/>
                <a:gd name="connsiteX1231" fmla="*/ 977483 w 4276487"/>
                <a:gd name="connsiteY1231" fmla="*/ 866405 h 2954661"/>
                <a:gd name="connsiteX1232" fmla="*/ 999698 w 4276487"/>
                <a:gd name="connsiteY1232" fmla="*/ 877512 h 2954661"/>
                <a:gd name="connsiteX1233" fmla="*/ 1010806 w 4276487"/>
                <a:gd name="connsiteY1233" fmla="*/ 877512 h 2954661"/>
                <a:gd name="connsiteX1234" fmla="*/ 1010806 w 4276487"/>
                <a:gd name="connsiteY1234" fmla="*/ 888620 h 2954661"/>
                <a:gd name="connsiteX1235" fmla="*/ 1010806 w 4276487"/>
                <a:gd name="connsiteY1235" fmla="*/ 888620 h 2954661"/>
                <a:gd name="connsiteX1236" fmla="*/ 999698 w 4276487"/>
                <a:gd name="connsiteY1236" fmla="*/ 899728 h 2954661"/>
                <a:gd name="connsiteX1237" fmla="*/ 988591 w 4276487"/>
                <a:gd name="connsiteY1237" fmla="*/ 899728 h 2954661"/>
                <a:gd name="connsiteX1238" fmla="*/ 977483 w 4276487"/>
                <a:gd name="connsiteY1238" fmla="*/ 899728 h 2954661"/>
                <a:gd name="connsiteX1239" fmla="*/ 955268 w 4276487"/>
                <a:gd name="connsiteY1239" fmla="*/ 910836 h 2954661"/>
                <a:gd name="connsiteX1240" fmla="*/ 944160 w 4276487"/>
                <a:gd name="connsiteY1240" fmla="*/ 899728 h 2954661"/>
                <a:gd name="connsiteX1241" fmla="*/ 933052 w 4276487"/>
                <a:gd name="connsiteY1241" fmla="*/ 899728 h 2954661"/>
                <a:gd name="connsiteX1242" fmla="*/ 921944 w 4276487"/>
                <a:gd name="connsiteY1242" fmla="*/ 899728 h 2954661"/>
                <a:gd name="connsiteX1243" fmla="*/ 910836 w 4276487"/>
                <a:gd name="connsiteY1243" fmla="*/ 899728 h 2954661"/>
                <a:gd name="connsiteX1244" fmla="*/ 899729 w 4276487"/>
                <a:gd name="connsiteY1244" fmla="*/ 910836 h 2954661"/>
                <a:gd name="connsiteX1245" fmla="*/ 888621 w 4276487"/>
                <a:gd name="connsiteY1245" fmla="*/ 921943 h 2954661"/>
                <a:gd name="connsiteX1246" fmla="*/ 888621 w 4276487"/>
                <a:gd name="connsiteY1246" fmla="*/ 933051 h 2954661"/>
                <a:gd name="connsiteX1247" fmla="*/ 899729 w 4276487"/>
                <a:gd name="connsiteY1247" fmla="*/ 944159 h 2954661"/>
                <a:gd name="connsiteX1248" fmla="*/ 910836 w 4276487"/>
                <a:gd name="connsiteY1248" fmla="*/ 955267 h 2954661"/>
                <a:gd name="connsiteX1249" fmla="*/ 910836 w 4276487"/>
                <a:gd name="connsiteY1249" fmla="*/ 966374 h 2954661"/>
                <a:gd name="connsiteX1250" fmla="*/ 899729 w 4276487"/>
                <a:gd name="connsiteY1250" fmla="*/ 988590 h 2954661"/>
                <a:gd name="connsiteX1251" fmla="*/ 888621 w 4276487"/>
                <a:gd name="connsiteY1251" fmla="*/ 999698 h 2954661"/>
                <a:gd name="connsiteX1252" fmla="*/ 866406 w 4276487"/>
                <a:gd name="connsiteY1252" fmla="*/ 988590 h 2954661"/>
                <a:gd name="connsiteX1253" fmla="*/ 799759 w 4276487"/>
                <a:gd name="connsiteY1253" fmla="*/ 988590 h 2954661"/>
                <a:gd name="connsiteX1254" fmla="*/ 788651 w 4276487"/>
                <a:gd name="connsiteY1254" fmla="*/ 988590 h 2954661"/>
                <a:gd name="connsiteX1255" fmla="*/ 777543 w 4276487"/>
                <a:gd name="connsiteY1255" fmla="*/ 999698 h 2954661"/>
                <a:gd name="connsiteX1256" fmla="*/ 777543 w 4276487"/>
                <a:gd name="connsiteY1256" fmla="*/ 1010805 h 2954661"/>
                <a:gd name="connsiteX1257" fmla="*/ 777543 w 4276487"/>
                <a:gd name="connsiteY1257" fmla="*/ 1033021 h 2954661"/>
                <a:gd name="connsiteX1258" fmla="*/ 788651 w 4276487"/>
                <a:gd name="connsiteY1258" fmla="*/ 1044129 h 2954661"/>
                <a:gd name="connsiteX1259" fmla="*/ 777543 w 4276487"/>
                <a:gd name="connsiteY1259" fmla="*/ 1066344 h 2954661"/>
                <a:gd name="connsiteX1260" fmla="*/ 766436 w 4276487"/>
                <a:gd name="connsiteY1260" fmla="*/ 1077452 h 2954661"/>
                <a:gd name="connsiteX1261" fmla="*/ 744220 w 4276487"/>
                <a:gd name="connsiteY1261" fmla="*/ 1077452 h 2954661"/>
                <a:gd name="connsiteX1262" fmla="*/ 744220 w 4276487"/>
                <a:gd name="connsiteY1262" fmla="*/ 1099667 h 2954661"/>
                <a:gd name="connsiteX1263" fmla="*/ 722004 w 4276487"/>
                <a:gd name="connsiteY1263" fmla="*/ 1099667 h 2954661"/>
                <a:gd name="connsiteX1264" fmla="*/ 699789 w 4276487"/>
                <a:gd name="connsiteY1264" fmla="*/ 1077452 h 2954661"/>
                <a:gd name="connsiteX1265" fmla="*/ 688681 w 4276487"/>
                <a:gd name="connsiteY1265" fmla="*/ 1077452 h 2954661"/>
                <a:gd name="connsiteX1266" fmla="*/ 666465 w 4276487"/>
                <a:gd name="connsiteY1266" fmla="*/ 1088560 h 2954661"/>
                <a:gd name="connsiteX1267" fmla="*/ 666465 w 4276487"/>
                <a:gd name="connsiteY1267" fmla="*/ 1099667 h 2954661"/>
                <a:gd name="connsiteX1268" fmla="*/ 655358 w 4276487"/>
                <a:gd name="connsiteY1268" fmla="*/ 1110775 h 2954661"/>
                <a:gd name="connsiteX1269" fmla="*/ 644250 w 4276487"/>
                <a:gd name="connsiteY1269" fmla="*/ 1121883 h 2954661"/>
                <a:gd name="connsiteX1270" fmla="*/ 610927 w 4276487"/>
                <a:gd name="connsiteY1270" fmla="*/ 1110775 h 2954661"/>
                <a:gd name="connsiteX1271" fmla="*/ 599819 w 4276487"/>
                <a:gd name="connsiteY1271" fmla="*/ 1099667 h 2954661"/>
                <a:gd name="connsiteX1272" fmla="*/ 577603 w 4276487"/>
                <a:gd name="connsiteY1272" fmla="*/ 1099667 h 2954661"/>
                <a:gd name="connsiteX1273" fmla="*/ 555388 w 4276487"/>
                <a:gd name="connsiteY1273" fmla="*/ 1099667 h 2954661"/>
                <a:gd name="connsiteX1274" fmla="*/ 544280 w 4276487"/>
                <a:gd name="connsiteY1274" fmla="*/ 1088560 h 2954661"/>
                <a:gd name="connsiteX1275" fmla="*/ 533173 w 4276487"/>
                <a:gd name="connsiteY1275" fmla="*/ 1077452 h 2954661"/>
                <a:gd name="connsiteX1276" fmla="*/ 533173 w 4276487"/>
                <a:gd name="connsiteY1276" fmla="*/ 1055236 h 2954661"/>
                <a:gd name="connsiteX1277" fmla="*/ 544280 w 4276487"/>
                <a:gd name="connsiteY1277" fmla="*/ 1044129 h 2954661"/>
                <a:gd name="connsiteX1278" fmla="*/ 544280 w 4276487"/>
                <a:gd name="connsiteY1278" fmla="*/ 1033021 h 2954661"/>
                <a:gd name="connsiteX1279" fmla="*/ 544280 w 4276487"/>
                <a:gd name="connsiteY1279" fmla="*/ 1010805 h 2954661"/>
                <a:gd name="connsiteX1280" fmla="*/ 544280 w 4276487"/>
                <a:gd name="connsiteY1280" fmla="*/ 999698 h 2954661"/>
                <a:gd name="connsiteX1281" fmla="*/ 533173 w 4276487"/>
                <a:gd name="connsiteY1281" fmla="*/ 999698 h 2954661"/>
                <a:gd name="connsiteX1282" fmla="*/ 522065 w 4276487"/>
                <a:gd name="connsiteY1282" fmla="*/ 1010805 h 2954661"/>
                <a:gd name="connsiteX1283" fmla="*/ 510957 w 4276487"/>
                <a:gd name="connsiteY1283" fmla="*/ 1010805 h 2954661"/>
                <a:gd name="connsiteX1284" fmla="*/ 510957 w 4276487"/>
                <a:gd name="connsiteY1284" fmla="*/ 1010805 h 2954661"/>
                <a:gd name="connsiteX1285" fmla="*/ 510957 w 4276487"/>
                <a:gd name="connsiteY1285" fmla="*/ 1010805 h 2954661"/>
                <a:gd name="connsiteX1286" fmla="*/ 510957 w 4276487"/>
                <a:gd name="connsiteY1286" fmla="*/ 1021913 h 2954661"/>
                <a:gd name="connsiteX1287" fmla="*/ 510957 w 4276487"/>
                <a:gd name="connsiteY1287" fmla="*/ 1033021 h 2954661"/>
                <a:gd name="connsiteX1288" fmla="*/ 510957 w 4276487"/>
                <a:gd name="connsiteY1288" fmla="*/ 1033021 h 2954661"/>
                <a:gd name="connsiteX1289" fmla="*/ 522065 w 4276487"/>
                <a:gd name="connsiteY1289" fmla="*/ 1044129 h 2954661"/>
                <a:gd name="connsiteX1290" fmla="*/ 522065 w 4276487"/>
                <a:gd name="connsiteY1290" fmla="*/ 1066344 h 2954661"/>
                <a:gd name="connsiteX1291" fmla="*/ 522065 w 4276487"/>
                <a:gd name="connsiteY1291" fmla="*/ 1077452 h 2954661"/>
                <a:gd name="connsiteX1292" fmla="*/ 522065 w 4276487"/>
                <a:gd name="connsiteY1292" fmla="*/ 1088560 h 2954661"/>
                <a:gd name="connsiteX1293" fmla="*/ 522065 w 4276487"/>
                <a:gd name="connsiteY1293" fmla="*/ 1099667 h 2954661"/>
                <a:gd name="connsiteX1294" fmla="*/ 522065 w 4276487"/>
                <a:gd name="connsiteY1294" fmla="*/ 1110775 h 2954661"/>
                <a:gd name="connsiteX1295" fmla="*/ 510957 w 4276487"/>
                <a:gd name="connsiteY1295" fmla="*/ 1121883 h 2954661"/>
                <a:gd name="connsiteX1296" fmla="*/ 510957 w 4276487"/>
                <a:gd name="connsiteY1296" fmla="*/ 1132991 h 2954661"/>
                <a:gd name="connsiteX1297" fmla="*/ 488741 w 4276487"/>
                <a:gd name="connsiteY1297" fmla="*/ 1132991 h 2954661"/>
                <a:gd name="connsiteX1298" fmla="*/ 477634 w 4276487"/>
                <a:gd name="connsiteY1298" fmla="*/ 1132991 h 2954661"/>
                <a:gd name="connsiteX1299" fmla="*/ 466526 w 4276487"/>
                <a:gd name="connsiteY1299" fmla="*/ 1132991 h 2954661"/>
                <a:gd name="connsiteX1300" fmla="*/ 466526 w 4276487"/>
                <a:gd name="connsiteY1300" fmla="*/ 1144098 h 2954661"/>
                <a:gd name="connsiteX1301" fmla="*/ 466526 w 4276487"/>
                <a:gd name="connsiteY1301" fmla="*/ 1155206 h 2954661"/>
                <a:gd name="connsiteX1302" fmla="*/ 466526 w 4276487"/>
                <a:gd name="connsiteY1302" fmla="*/ 1166314 h 2954661"/>
                <a:gd name="connsiteX1303" fmla="*/ 455418 w 4276487"/>
                <a:gd name="connsiteY1303" fmla="*/ 1177422 h 2954661"/>
                <a:gd name="connsiteX1304" fmla="*/ 433203 w 4276487"/>
                <a:gd name="connsiteY1304" fmla="*/ 1199637 h 2954661"/>
                <a:gd name="connsiteX1305" fmla="*/ 422095 w 4276487"/>
                <a:gd name="connsiteY1305" fmla="*/ 1210745 h 2954661"/>
                <a:gd name="connsiteX1306" fmla="*/ 388772 w 4276487"/>
                <a:gd name="connsiteY1306" fmla="*/ 1210745 h 2954661"/>
                <a:gd name="connsiteX1307" fmla="*/ 355448 w 4276487"/>
                <a:gd name="connsiteY1307" fmla="*/ 1232961 h 2954661"/>
                <a:gd name="connsiteX1308" fmla="*/ 333233 w 4276487"/>
                <a:gd name="connsiteY1308" fmla="*/ 1244068 h 2954661"/>
                <a:gd name="connsiteX1309" fmla="*/ 311017 w 4276487"/>
                <a:gd name="connsiteY1309" fmla="*/ 1244068 h 2954661"/>
                <a:gd name="connsiteX1310" fmla="*/ 311017 w 4276487"/>
                <a:gd name="connsiteY1310" fmla="*/ 1255176 h 2954661"/>
                <a:gd name="connsiteX1311" fmla="*/ 299909 w 4276487"/>
                <a:gd name="connsiteY1311" fmla="*/ 1266284 h 2954661"/>
                <a:gd name="connsiteX1312" fmla="*/ 277694 w 4276487"/>
                <a:gd name="connsiteY1312" fmla="*/ 1266284 h 2954661"/>
                <a:gd name="connsiteX1313" fmla="*/ 266586 w 4276487"/>
                <a:gd name="connsiteY1313" fmla="*/ 1266284 h 2954661"/>
                <a:gd name="connsiteX1314" fmla="*/ 255478 w 4276487"/>
                <a:gd name="connsiteY1314" fmla="*/ 1266284 h 2954661"/>
                <a:gd name="connsiteX1315" fmla="*/ 255478 w 4276487"/>
                <a:gd name="connsiteY1315" fmla="*/ 1277392 h 2954661"/>
                <a:gd name="connsiteX1316" fmla="*/ 255478 w 4276487"/>
                <a:gd name="connsiteY1316" fmla="*/ 1277392 h 2954661"/>
                <a:gd name="connsiteX1317" fmla="*/ 255478 w 4276487"/>
                <a:gd name="connsiteY1317" fmla="*/ 1288499 h 2954661"/>
                <a:gd name="connsiteX1318" fmla="*/ 266586 w 4276487"/>
                <a:gd name="connsiteY1318" fmla="*/ 1288499 h 2954661"/>
                <a:gd name="connsiteX1319" fmla="*/ 277694 w 4276487"/>
                <a:gd name="connsiteY1319" fmla="*/ 1288499 h 2954661"/>
                <a:gd name="connsiteX1320" fmla="*/ 288802 w 4276487"/>
                <a:gd name="connsiteY1320" fmla="*/ 1288499 h 2954661"/>
                <a:gd name="connsiteX1321" fmla="*/ 311017 w 4276487"/>
                <a:gd name="connsiteY1321" fmla="*/ 1288499 h 2954661"/>
                <a:gd name="connsiteX1322" fmla="*/ 311017 w 4276487"/>
                <a:gd name="connsiteY1322" fmla="*/ 1299607 h 2954661"/>
                <a:gd name="connsiteX1323" fmla="*/ 322125 w 4276487"/>
                <a:gd name="connsiteY1323" fmla="*/ 1310715 h 2954661"/>
                <a:gd name="connsiteX1324" fmla="*/ 322125 w 4276487"/>
                <a:gd name="connsiteY1324" fmla="*/ 1321822 h 2954661"/>
                <a:gd name="connsiteX1325" fmla="*/ 344341 w 4276487"/>
                <a:gd name="connsiteY1325" fmla="*/ 1332930 h 2954661"/>
                <a:gd name="connsiteX1326" fmla="*/ 344341 w 4276487"/>
                <a:gd name="connsiteY1326" fmla="*/ 1355146 h 2954661"/>
                <a:gd name="connsiteX1327" fmla="*/ 344341 w 4276487"/>
                <a:gd name="connsiteY1327" fmla="*/ 1399577 h 2954661"/>
                <a:gd name="connsiteX1328" fmla="*/ 322125 w 4276487"/>
                <a:gd name="connsiteY1328" fmla="*/ 1399577 h 2954661"/>
                <a:gd name="connsiteX1329" fmla="*/ 288802 w 4276487"/>
                <a:gd name="connsiteY1329" fmla="*/ 1399577 h 2954661"/>
                <a:gd name="connsiteX1330" fmla="*/ 266586 w 4276487"/>
                <a:gd name="connsiteY1330" fmla="*/ 1399577 h 2954661"/>
                <a:gd name="connsiteX1331" fmla="*/ 244371 w 4276487"/>
                <a:gd name="connsiteY1331" fmla="*/ 1399577 h 2954661"/>
                <a:gd name="connsiteX1332" fmla="*/ 222155 w 4276487"/>
                <a:gd name="connsiteY1332" fmla="*/ 1399577 h 2954661"/>
                <a:gd name="connsiteX1333" fmla="*/ 177724 w 4276487"/>
                <a:gd name="connsiteY1333" fmla="*/ 1399577 h 2954661"/>
                <a:gd name="connsiteX1334" fmla="*/ 166616 w 4276487"/>
                <a:gd name="connsiteY1334" fmla="*/ 1399577 h 2954661"/>
                <a:gd name="connsiteX1335" fmla="*/ 155509 w 4276487"/>
                <a:gd name="connsiteY1335" fmla="*/ 1410684 h 2954661"/>
                <a:gd name="connsiteX1336" fmla="*/ 155509 w 4276487"/>
                <a:gd name="connsiteY1336" fmla="*/ 1432900 h 2954661"/>
                <a:gd name="connsiteX1337" fmla="*/ 166616 w 4276487"/>
                <a:gd name="connsiteY1337" fmla="*/ 1444008 h 2954661"/>
                <a:gd name="connsiteX1338" fmla="*/ 166616 w 4276487"/>
                <a:gd name="connsiteY1338" fmla="*/ 1455116 h 2954661"/>
                <a:gd name="connsiteX1339" fmla="*/ 155509 w 4276487"/>
                <a:gd name="connsiteY1339" fmla="*/ 1477331 h 2954661"/>
                <a:gd name="connsiteX1340" fmla="*/ 155509 w 4276487"/>
                <a:gd name="connsiteY1340" fmla="*/ 1499547 h 2954661"/>
                <a:gd name="connsiteX1341" fmla="*/ 155509 w 4276487"/>
                <a:gd name="connsiteY1341" fmla="*/ 1510654 h 2954661"/>
                <a:gd name="connsiteX1342" fmla="*/ 155509 w 4276487"/>
                <a:gd name="connsiteY1342" fmla="*/ 1532870 h 2954661"/>
                <a:gd name="connsiteX1343" fmla="*/ 166616 w 4276487"/>
                <a:gd name="connsiteY1343" fmla="*/ 1543978 h 2954661"/>
                <a:gd name="connsiteX1344" fmla="*/ 188832 w 4276487"/>
                <a:gd name="connsiteY1344" fmla="*/ 1543978 h 2954661"/>
                <a:gd name="connsiteX1345" fmla="*/ 199940 w 4276487"/>
                <a:gd name="connsiteY1345" fmla="*/ 1543978 h 2954661"/>
                <a:gd name="connsiteX1346" fmla="*/ 211047 w 4276487"/>
                <a:gd name="connsiteY1346" fmla="*/ 1543978 h 2954661"/>
                <a:gd name="connsiteX1347" fmla="*/ 211047 w 4276487"/>
                <a:gd name="connsiteY1347" fmla="*/ 1543978 h 2954661"/>
                <a:gd name="connsiteX1348" fmla="*/ 211047 w 4276487"/>
                <a:gd name="connsiteY1348" fmla="*/ 1555085 h 2954661"/>
                <a:gd name="connsiteX1349" fmla="*/ 222155 w 4276487"/>
                <a:gd name="connsiteY1349" fmla="*/ 1555085 h 2954661"/>
                <a:gd name="connsiteX1350" fmla="*/ 233263 w 4276487"/>
                <a:gd name="connsiteY1350" fmla="*/ 1555085 h 2954661"/>
                <a:gd name="connsiteX1351" fmla="*/ 244371 w 4276487"/>
                <a:gd name="connsiteY1351" fmla="*/ 1555085 h 2954661"/>
                <a:gd name="connsiteX1352" fmla="*/ 255478 w 4276487"/>
                <a:gd name="connsiteY1352" fmla="*/ 1543978 h 2954661"/>
                <a:gd name="connsiteX1353" fmla="*/ 266586 w 4276487"/>
                <a:gd name="connsiteY1353" fmla="*/ 1532870 h 2954661"/>
                <a:gd name="connsiteX1354" fmla="*/ 277694 w 4276487"/>
                <a:gd name="connsiteY1354" fmla="*/ 1532870 h 2954661"/>
                <a:gd name="connsiteX1355" fmla="*/ 277694 w 4276487"/>
                <a:gd name="connsiteY1355" fmla="*/ 1532870 h 2954661"/>
                <a:gd name="connsiteX1356" fmla="*/ 288802 w 4276487"/>
                <a:gd name="connsiteY1356" fmla="*/ 1532870 h 2954661"/>
                <a:gd name="connsiteX1357" fmla="*/ 299909 w 4276487"/>
                <a:gd name="connsiteY1357" fmla="*/ 1532870 h 2954661"/>
                <a:gd name="connsiteX1358" fmla="*/ 299909 w 4276487"/>
                <a:gd name="connsiteY1358" fmla="*/ 1521762 h 2954661"/>
                <a:gd name="connsiteX1359" fmla="*/ 299909 w 4276487"/>
                <a:gd name="connsiteY1359" fmla="*/ 1510654 h 2954661"/>
                <a:gd name="connsiteX1360" fmla="*/ 311017 w 4276487"/>
                <a:gd name="connsiteY1360" fmla="*/ 1510654 h 2954661"/>
                <a:gd name="connsiteX1361" fmla="*/ 322125 w 4276487"/>
                <a:gd name="connsiteY1361" fmla="*/ 1510654 h 2954661"/>
                <a:gd name="connsiteX1362" fmla="*/ 322125 w 4276487"/>
                <a:gd name="connsiteY1362" fmla="*/ 1499547 h 2954661"/>
                <a:gd name="connsiteX1363" fmla="*/ 322125 w 4276487"/>
                <a:gd name="connsiteY1363" fmla="*/ 1488439 h 2954661"/>
                <a:gd name="connsiteX1364" fmla="*/ 322125 w 4276487"/>
                <a:gd name="connsiteY1364" fmla="*/ 1488439 h 2954661"/>
                <a:gd name="connsiteX1365" fmla="*/ 322125 w 4276487"/>
                <a:gd name="connsiteY1365" fmla="*/ 1477331 h 2954661"/>
                <a:gd name="connsiteX1366" fmla="*/ 333233 w 4276487"/>
                <a:gd name="connsiteY1366" fmla="*/ 1466223 h 2954661"/>
                <a:gd name="connsiteX1367" fmla="*/ 344341 w 4276487"/>
                <a:gd name="connsiteY1367" fmla="*/ 1466223 h 2954661"/>
                <a:gd name="connsiteX1368" fmla="*/ 355448 w 4276487"/>
                <a:gd name="connsiteY1368" fmla="*/ 1455116 h 2954661"/>
                <a:gd name="connsiteX1369" fmla="*/ 366556 w 4276487"/>
                <a:gd name="connsiteY1369" fmla="*/ 1444008 h 2954661"/>
                <a:gd name="connsiteX1370" fmla="*/ 410987 w 4276487"/>
                <a:gd name="connsiteY1370" fmla="*/ 1410684 h 2954661"/>
                <a:gd name="connsiteX1371" fmla="*/ 422095 w 4276487"/>
                <a:gd name="connsiteY1371" fmla="*/ 1399577 h 2954661"/>
                <a:gd name="connsiteX1372" fmla="*/ 422095 w 4276487"/>
                <a:gd name="connsiteY1372" fmla="*/ 1388469 h 2954661"/>
                <a:gd name="connsiteX1373" fmla="*/ 433203 w 4276487"/>
                <a:gd name="connsiteY1373" fmla="*/ 1377361 h 2954661"/>
                <a:gd name="connsiteX1374" fmla="*/ 444310 w 4276487"/>
                <a:gd name="connsiteY1374" fmla="*/ 1377361 h 2954661"/>
                <a:gd name="connsiteX1375" fmla="*/ 455418 w 4276487"/>
                <a:gd name="connsiteY1375" fmla="*/ 1377361 h 2954661"/>
                <a:gd name="connsiteX1376" fmla="*/ 466526 w 4276487"/>
                <a:gd name="connsiteY1376" fmla="*/ 1377361 h 2954661"/>
                <a:gd name="connsiteX1377" fmla="*/ 477634 w 4276487"/>
                <a:gd name="connsiteY1377" fmla="*/ 1377361 h 2954661"/>
                <a:gd name="connsiteX1378" fmla="*/ 488741 w 4276487"/>
                <a:gd name="connsiteY1378" fmla="*/ 1377361 h 2954661"/>
                <a:gd name="connsiteX1379" fmla="*/ 499849 w 4276487"/>
                <a:gd name="connsiteY1379" fmla="*/ 1377361 h 2954661"/>
                <a:gd name="connsiteX1380" fmla="*/ 510957 w 4276487"/>
                <a:gd name="connsiteY1380" fmla="*/ 1366253 h 2954661"/>
                <a:gd name="connsiteX1381" fmla="*/ 522065 w 4276487"/>
                <a:gd name="connsiteY1381" fmla="*/ 1355146 h 2954661"/>
                <a:gd name="connsiteX1382" fmla="*/ 533173 w 4276487"/>
                <a:gd name="connsiteY1382" fmla="*/ 1355146 h 2954661"/>
                <a:gd name="connsiteX1383" fmla="*/ 544280 w 4276487"/>
                <a:gd name="connsiteY1383" fmla="*/ 1355146 h 2954661"/>
                <a:gd name="connsiteX1384" fmla="*/ 566496 w 4276487"/>
                <a:gd name="connsiteY1384" fmla="*/ 1355146 h 2954661"/>
                <a:gd name="connsiteX1385" fmla="*/ 577603 w 4276487"/>
                <a:gd name="connsiteY1385" fmla="*/ 1366253 h 2954661"/>
                <a:gd name="connsiteX1386" fmla="*/ 577603 w 4276487"/>
                <a:gd name="connsiteY1386" fmla="*/ 1377361 h 2954661"/>
                <a:gd name="connsiteX1387" fmla="*/ 588712 w 4276487"/>
                <a:gd name="connsiteY1387" fmla="*/ 1388469 h 2954661"/>
                <a:gd name="connsiteX1388" fmla="*/ 599819 w 4276487"/>
                <a:gd name="connsiteY1388" fmla="*/ 1399577 h 2954661"/>
                <a:gd name="connsiteX1389" fmla="*/ 610927 w 4276487"/>
                <a:gd name="connsiteY1389" fmla="*/ 1399577 h 2954661"/>
                <a:gd name="connsiteX1390" fmla="*/ 633142 w 4276487"/>
                <a:gd name="connsiteY1390" fmla="*/ 1410684 h 2954661"/>
                <a:gd name="connsiteX1391" fmla="*/ 655358 w 4276487"/>
                <a:gd name="connsiteY1391" fmla="*/ 1421792 h 2954661"/>
                <a:gd name="connsiteX1392" fmla="*/ 666465 w 4276487"/>
                <a:gd name="connsiteY1392" fmla="*/ 1432900 h 2954661"/>
                <a:gd name="connsiteX1393" fmla="*/ 677574 w 4276487"/>
                <a:gd name="connsiteY1393" fmla="*/ 1444008 h 2954661"/>
                <a:gd name="connsiteX1394" fmla="*/ 677574 w 4276487"/>
                <a:gd name="connsiteY1394" fmla="*/ 1455116 h 2954661"/>
                <a:gd name="connsiteX1395" fmla="*/ 677574 w 4276487"/>
                <a:gd name="connsiteY1395" fmla="*/ 1466223 h 2954661"/>
                <a:gd name="connsiteX1396" fmla="*/ 677574 w 4276487"/>
                <a:gd name="connsiteY1396" fmla="*/ 1477331 h 2954661"/>
                <a:gd name="connsiteX1397" fmla="*/ 666465 w 4276487"/>
                <a:gd name="connsiteY1397" fmla="*/ 1488439 h 2954661"/>
                <a:gd name="connsiteX1398" fmla="*/ 666465 w 4276487"/>
                <a:gd name="connsiteY1398" fmla="*/ 1499547 h 2954661"/>
                <a:gd name="connsiteX1399" fmla="*/ 666465 w 4276487"/>
                <a:gd name="connsiteY1399" fmla="*/ 1499547 h 2954661"/>
                <a:gd name="connsiteX1400" fmla="*/ 677574 w 4276487"/>
                <a:gd name="connsiteY1400" fmla="*/ 1499547 h 2954661"/>
                <a:gd name="connsiteX1401" fmla="*/ 677574 w 4276487"/>
                <a:gd name="connsiteY1401" fmla="*/ 1488439 h 2954661"/>
                <a:gd name="connsiteX1402" fmla="*/ 677574 w 4276487"/>
                <a:gd name="connsiteY1402" fmla="*/ 1477331 h 2954661"/>
                <a:gd name="connsiteX1403" fmla="*/ 677574 w 4276487"/>
                <a:gd name="connsiteY1403" fmla="*/ 1477331 h 2954661"/>
                <a:gd name="connsiteX1404" fmla="*/ 677574 w 4276487"/>
                <a:gd name="connsiteY1404" fmla="*/ 1477331 h 2954661"/>
                <a:gd name="connsiteX1405" fmla="*/ 677574 w 4276487"/>
                <a:gd name="connsiteY1405" fmla="*/ 1477331 h 2954661"/>
                <a:gd name="connsiteX1406" fmla="*/ 677574 w 4276487"/>
                <a:gd name="connsiteY1406" fmla="*/ 1477331 h 2954661"/>
                <a:gd name="connsiteX1407" fmla="*/ 666465 w 4276487"/>
                <a:gd name="connsiteY1407" fmla="*/ 1466223 h 2954661"/>
                <a:gd name="connsiteX1408" fmla="*/ 666465 w 4276487"/>
                <a:gd name="connsiteY1408" fmla="*/ 1455116 h 2954661"/>
                <a:gd name="connsiteX1409" fmla="*/ 666465 w 4276487"/>
                <a:gd name="connsiteY1409" fmla="*/ 1444008 h 2954661"/>
                <a:gd name="connsiteX1410" fmla="*/ 677574 w 4276487"/>
                <a:gd name="connsiteY1410" fmla="*/ 1432900 h 2954661"/>
                <a:gd name="connsiteX1411" fmla="*/ 688681 w 4276487"/>
                <a:gd name="connsiteY1411" fmla="*/ 1432900 h 2954661"/>
                <a:gd name="connsiteX1412" fmla="*/ 688681 w 4276487"/>
                <a:gd name="connsiteY1412" fmla="*/ 1432900 h 2954661"/>
                <a:gd name="connsiteX1413" fmla="*/ 688681 w 4276487"/>
                <a:gd name="connsiteY1413" fmla="*/ 1432900 h 2954661"/>
                <a:gd name="connsiteX1414" fmla="*/ 688681 w 4276487"/>
                <a:gd name="connsiteY1414" fmla="*/ 1432900 h 2954661"/>
                <a:gd name="connsiteX1415" fmla="*/ 688681 w 4276487"/>
                <a:gd name="connsiteY1415" fmla="*/ 1432900 h 2954661"/>
                <a:gd name="connsiteX1416" fmla="*/ 688681 w 4276487"/>
                <a:gd name="connsiteY1416" fmla="*/ 1432900 h 2954661"/>
                <a:gd name="connsiteX1417" fmla="*/ 688681 w 4276487"/>
                <a:gd name="connsiteY1417" fmla="*/ 1432900 h 2954661"/>
                <a:gd name="connsiteX1418" fmla="*/ 688681 w 4276487"/>
                <a:gd name="connsiteY1418" fmla="*/ 1421792 h 2954661"/>
                <a:gd name="connsiteX1419" fmla="*/ 677574 w 4276487"/>
                <a:gd name="connsiteY1419" fmla="*/ 1421792 h 2954661"/>
                <a:gd name="connsiteX1420" fmla="*/ 666465 w 4276487"/>
                <a:gd name="connsiteY1420" fmla="*/ 1421792 h 2954661"/>
                <a:gd name="connsiteX1421" fmla="*/ 655358 w 4276487"/>
                <a:gd name="connsiteY1421" fmla="*/ 1421792 h 2954661"/>
                <a:gd name="connsiteX1422" fmla="*/ 633142 w 4276487"/>
                <a:gd name="connsiteY1422" fmla="*/ 1410684 h 2954661"/>
                <a:gd name="connsiteX1423" fmla="*/ 655358 w 4276487"/>
                <a:gd name="connsiteY1423" fmla="*/ 1432900 h 2954661"/>
                <a:gd name="connsiteX1424" fmla="*/ 644250 w 4276487"/>
                <a:gd name="connsiteY1424" fmla="*/ 1432900 h 2954661"/>
                <a:gd name="connsiteX1425" fmla="*/ 622035 w 4276487"/>
                <a:gd name="connsiteY1425" fmla="*/ 1421792 h 2954661"/>
                <a:gd name="connsiteX1426" fmla="*/ 610927 w 4276487"/>
                <a:gd name="connsiteY1426" fmla="*/ 1410684 h 2954661"/>
                <a:gd name="connsiteX1427" fmla="*/ 610927 w 4276487"/>
                <a:gd name="connsiteY1427" fmla="*/ 1399577 h 2954661"/>
                <a:gd name="connsiteX1428" fmla="*/ 599819 w 4276487"/>
                <a:gd name="connsiteY1428" fmla="*/ 1388469 h 2954661"/>
                <a:gd name="connsiteX1429" fmla="*/ 599819 w 4276487"/>
                <a:gd name="connsiteY1429" fmla="*/ 1377361 h 2954661"/>
                <a:gd name="connsiteX1430" fmla="*/ 588712 w 4276487"/>
                <a:gd name="connsiteY1430" fmla="*/ 1366253 h 2954661"/>
                <a:gd name="connsiteX1431" fmla="*/ 588712 w 4276487"/>
                <a:gd name="connsiteY1431" fmla="*/ 1355146 h 2954661"/>
                <a:gd name="connsiteX1432" fmla="*/ 588712 w 4276487"/>
                <a:gd name="connsiteY1432" fmla="*/ 1344038 h 2954661"/>
                <a:gd name="connsiteX1433" fmla="*/ 599819 w 4276487"/>
                <a:gd name="connsiteY1433" fmla="*/ 1344038 h 2954661"/>
                <a:gd name="connsiteX1434" fmla="*/ 610927 w 4276487"/>
                <a:gd name="connsiteY1434" fmla="*/ 1344038 h 2954661"/>
                <a:gd name="connsiteX1435" fmla="*/ 622035 w 4276487"/>
                <a:gd name="connsiteY1435" fmla="*/ 1344038 h 2954661"/>
                <a:gd name="connsiteX1436" fmla="*/ 622035 w 4276487"/>
                <a:gd name="connsiteY1436" fmla="*/ 1344038 h 2954661"/>
                <a:gd name="connsiteX1437" fmla="*/ 633142 w 4276487"/>
                <a:gd name="connsiteY1437" fmla="*/ 1344038 h 2954661"/>
                <a:gd name="connsiteX1438" fmla="*/ 644250 w 4276487"/>
                <a:gd name="connsiteY1438" fmla="*/ 1355146 h 2954661"/>
                <a:gd name="connsiteX1439" fmla="*/ 644250 w 4276487"/>
                <a:gd name="connsiteY1439" fmla="*/ 1366253 h 2954661"/>
                <a:gd name="connsiteX1440" fmla="*/ 655358 w 4276487"/>
                <a:gd name="connsiteY1440" fmla="*/ 1377361 h 2954661"/>
                <a:gd name="connsiteX1441" fmla="*/ 677574 w 4276487"/>
                <a:gd name="connsiteY1441" fmla="*/ 1388469 h 2954661"/>
                <a:gd name="connsiteX1442" fmla="*/ 677574 w 4276487"/>
                <a:gd name="connsiteY1442" fmla="*/ 1388469 h 2954661"/>
                <a:gd name="connsiteX1443" fmla="*/ 677574 w 4276487"/>
                <a:gd name="connsiteY1443" fmla="*/ 1388469 h 2954661"/>
                <a:gd name="connsiteX1444" fmla="*/ 677574 w 4276487"/>
                <a:gd name="connsiteY1444" fmla="*/ 1388469 h 2954661"/>
                <a:gd name="connsiteX1445" fmla="*/ 688681 w 4276487"/>
                <a:gd name="connsiteY1445" fmla="*/ 1399577 h 2954661"/>
                <a:gd name="connsiteX1446" fmla="*/ 699789 w 4276487"/>
                <a:gd name="connsiteY1446" fmla="*/ 1399577 h 2954661"/>
                <a:gd name="connsiteX1447" fmla="*/ 710897 w 4276487"/>
                <a:gd name="connsiteY1447" fmla="*/ 1410684 h 2954661"/>
                <a:gd name="connsiteX1448" fmla="*/ 722004 w 4276487"/>
                <a:gd name="connsiteY1448" fmla="*/ 1421792 h 2954661"/>
                <a:gd name="connsiteX1449" fmla="*/ 733112 w 4276487"/>
                <a:gd name="connsiteY1449" fmla="*/ 1432900 h 2954661"/>
                <a:gd name="connsiteX1450" fmla="*/ 744220 w 4276487"/>
                <a:gd name="connsiteY1450" fmla="*/ 1444008 h 2954661"/>
                <a:gd name="connsiteX1451" fmla="*/ 744220 w 4276487"/>
                <a:gd name="connsiteY1451" fmla="*/ 1444008 h 2954661"/>
                <a:gd name="connsiteX1452" fmla="*/ 744220 w 4276487"/>
                <a:gd name="connsiteY1452" fmla="*/ 1455116 h 2954661"/>
                <a:gd name="connsiteX1453" fmla="*/ 744220 w 4276487"/>
                <a:gd name="connsiteY1453" fmla="*/ 1466223 h 2954661"/>
                <a:gd name="connsiteX1454" fmla="*/ 744220 w 4276487"/>
                <a:gd name="connsiteY1454" fmla="*/ 1477331 h 2954661"/>
                <a:gd name="connsiteX1455" fmla="*/ 755328 w 4276487"/>
                <a:gd name="connsiteY1455" fmla="*/ 1488439 h 2954661"/>
                <a:gd name="connsiteX1456" fmla="*/ 766436 w 4276487"/>
                <a:gd name="connsiteY1456" fmla="*/ 1499547 h 2954661"/>
                <a:gd name="connsiteX1457" fmla="*/ 777543 w 4276487"/>
                <a:gd name="connsiteY1457" fmla="*/ 1510654 h 2954661"/>
                <a:gd name="connsiteX1458" fmla="*/ 788651 w 4276487"/>
                <a:gd name="connsiteY1458" fmla="*/ 1521762 h 2954661"/>
                <a:gd name="connsiteX1459" fmla="*/ 799759 w 4276487"/>
                <a:gd name="connsiteY1459" fmla="*/ 1521762 h 2954661"/>
                <a:gd name="connsiteX1460" fmla="*/ 810867 w 4276487"/>
                <a:gd name="connsiteY1460" fmla="*/ 1521762 h 2954661"/>
                <a:gd name="connsiteX1461" fmla="*/ 821974 w 4276487"/>
                <a:gd name="connsiteY1461" fmla="*/ 1521762 h 2954661"/>
                <a:gd name="connsiteX1462" fmla="*/ 844190 w 4276487"/>
                <a:gd name="connsiteY1462" fmla="*/ 1532870 h 2954661"/>
                <a:gd name="connsiteX1463" fmla="*/ 844190 w 4276487"/>
                <a:gd name="connsiteY1463" fmla="*/ 1532870 h 2954661"/>
                <a:gd name="connsiteX1464" fmla="*/ 844190 w 4276487"/>
                <a:gd name="connsiteY1464" fmla="*/ 1532870 h 2954661"/>
                <a:gd name="connsiteX1465" fmla="*/ 844190 w 4276487"/>
                <a:gd name="connsiteY1465" fmla="*/ 1532870 h 2954661"/>
                <a:gd name="connsiteX1466" fmla="*/ 844190 w 4276487"/>
                <a:gd name="connsiteY1466" fmla="*/ 1532870 h 2954661"/>
                <a:gd name="connsiteX1467" fmla="*/ 833082 w 4276487"/>
                <a:gd name="connsiteY1467" fmla="*/ 1532870 h 2954661"/>
                <a:gd name="connsiteX1468" fmla="*/ 821974 w 4276487"/>
                <a:gd name="connsiteY1468" fmla="*/ 1521762 h 2954661"/>
                <a:gd name="connsiteX1469" fmla="*/ 821974 w 4276487"/>
                <a:gd name="connsiteY1469" fmla="*/ 1510654 h 2954661"/>
                <a:gd name="connsiteX1470" fmla="*/ 821974 w 4276487"/>
                <a:gd name="connsiteY1470" fmla="*/ 1499547 h 2954661"/>
                <a:gd name="connsiteX1471" fmla="*/ 810867 w 4276487"/>
                <a:gd name="connsiteY1471" fmla="*/ 1488439 h 2954661"/>
                <a:gd name="connsiteX1472" fmla="*/ 799759 w 4276487"/>
                <a:gd name="connsiteY1472" fmla="*/ 1477331 h 2954661"/>
                <a:gd name="connsiteX1473" fmla="*/ 799759 w 4276487"/>
                <a:gd name="connsiteY1473" fmla="*/ 1466223 h 2954661"/>
                <a:gd name="connsiteX1474" fmla="*/ 799759 w 4276487"/>
                <a:gd name="connsiteY1474" fmla="*/ 1466223 h 2954661"/>
                <a:gd name="connsiteX1475" fmla="*/ 810867 w 4276487"/>
                <a:gd name="connsiteY1475" fmla="*/ 1466223 h 2954661"/>
                <a:gd name="connsiteX1476" fmla="*/ 821974 w 4276487"/>
                <a:gd name="connsiteY1476" fmla="*/ 1466223 h 2954661"/>
                <a:gd name="connsiteX1477" fmla="*/ 833082 w 4276487"/>
                <a:gd name="connsiteY1477" fmla="*/ 1466223 h 2954661"/>
                <a:gd name="connsiteX1478" fmla="*/ 844190 w 4276487"/>
                <a:gd name="connsiteY1478" fmla="*/ 1466223 h 2954661"/>
                <a:gd name="connsiteX1479" fmla="*/ 855298 w 4276487"/>
                <a:gd name="connsiteY1479" fmla="*/ 1466223 h 2954661"/>
                <a:gd name="connsiteX1480" fmla="*/ 855298 w 4276487"/>
                <a:gd name="connsiteY1480" fmla="*/ 1455116 h 2954661"/>
                <a:gd name="connsiteX1481" fmla="*/ 855298 w 4276487"/>
                <a:gd name="connsiteY1481" fmla="*/ 1444008 h 2954661"/>
                <a:gd name="connsiteX1482" fmla="*/ 866406 w 4276487"/>
                <a:gd name="connsiteY1482" fmla="*/ 1444008 h 2954661"/>
                <a:gd name="connsiteX1483" fmla="*/ 877513 w 4276487"/>
                <a:gd name="connsiteY1483" fmla="*/ 1444008 h 2954661"/>
                <a:gd name="connsiteX1484" fmla="*/ 888621 w 4276487"/>
                <a:gd name="connsiteY1484" fmla="*/ 1444008 h 2954661"/>
                <a:gd name="connsiteX1485" fmla="*/ 899729 w 4276487"/>
                <a:gd name="connsiteY1485" fmla="*/ 1444008 h 2954661"/>
                <a:gd name="connsiteX1486" fmla="*/ 910836 w 4276487"/>
                <a:gd name="connsiteY1486" fmla="*/ 1444008 h 2954661"/>
                <a:gd name="connsiteX1487" fmla="*/ 910836 w 4276487"/>
                <a:gd name="connsiteY1487" fmla="*/ 1444008 h 2954661"/>
                <a:gd name="connsiteX1488" fmla="*/ 921944 w 4276487"/>
                <a:gd name="connsiteY1488" fmla="*/ 1444008 h 2954661"/>
                <a:gd name="connsiteX1489" fmla="*/ 921944 w 4276487"/>
                <a:gd name="connsiteY1489" fmla="*/ 1444008 h 2954661"/>
                <a:gd name="connsiteX1490" fmla="*/ 921944 w 4276487"/>
                <a:gd name="connsiteY1490" fmla="*/ 1432900 h 2954661"/>
                <a:gd name="connsiteX1491" fmla="*/ 921944 w 4276487"/>
                <a:gd name="connsiteY1491" fmla="*/ 1432900 h 2954661"/>
                <a:gd name="connsiteX1492" fmla="*/ 921944 w 4276487"/>
                <a:gd name="connsiteY1492" fmla="*/ 1421792 h 2954661"/>
                <a:gd name="connsiteX1493" fmla="*/ 921944 w 4276487"/>
                <a:gd name="connsiteY1493" fmla="*/ 1410684 h 2954661"/>
                <a:gd name="connsiteX1494" fmla="*/ 921944 w 4276487"/>
                <a:gd name="connsiteY1494" fmla="*/ 1399577 h 2954661"/>
                <a:gd name="connsiteX1495" fmla="*/ 933052 w 4276487"/>
                <a:gd name="connsiteY1495" fmla="*/ 1399577 h 2954661"/>
                <a:gd name="connsiteX1496" fmla="*/ 933052 w 4276487"/>
                <a:gd name="connsiteY1496" fmla="*/ 1388469 h 2954661"/>
                <a:gd name="connsiteX1497" fmla="*/ 933052 w 4276487"/>
                <a:gd name="connsiteY1497" fmla="*/ 1377361 h 2954661"/>
                <a:gd name="connsiteX1498" fmla="*/ 933052 w 4276487"/>
                <a:gd name="connsiteY1498" fmla="*/ 1366253 h 2954661"/>
                <a:gd name="connsiteX1499" fmla="*/ 944160 w 4276487"/>
                <a:gd name="connsiteY1499" fmla="*/ 1355146 h 2954661"/>
                <a:gd name="connsiteX1500" fmla="*/ 955268 w 4276487"/>
                <a:gd name="connsiteY1500" fmla="*/ 1344038 h 2954661"/>
                <a:gd name="connsiteX1501" fmla="*/ 966375 w 4276487"/>
                <a:gd name="connsiteY1501" fmla="*/ 1332930 h 2954661"/>
                <a:gd name="connsiteX1502" fmla="*/ 977483 w 4276487"/>
                <a:gd name="connsiteY1502" fmla="*/ 1321822 h 2954661"/>
                <a:gd name="connsiteX1503" fmla="*/ 988591 w 4276487"/>
                <a:gd name="connsiteY1503" fmla="*/ 1310715 h 2954661"/>
                <a:gd name="connsiteX1504" fmla="*/ 999698 w 4276487"/>
                <a:gd name="connsiteY1504" fmla="*/ 1299607 h 2954661"/>
                <a:gd name="connsiteX1505" fmla="*/ 1010806 w 4276487"/>
                <a:gd name="connsiteY1505" fmla="*/ 1299607 h 2954661"/>
                <a:gd name="connsiteX1506" fmla="*/ 1021914 w 4276487"/>
                <a:gd name="connsiteY1506" fmla="*/ 1299607 h 2954661"/>
                <a:gd name="connsiteX1507" fmla="*/ 1033022 w 4276487"/>
                <a:gd name="connsiteY1507" fmla="*/ 1310715 h 2954661"/>
                <a:gd name="connsiteX1508" fmla="*/ 1033022 w 4276487"/>
                <a:gd name="connsiteY1508" fmla="*/ 1321822 h 2954661"/>
                <a:gd name="connsiteX1509" fmla="*/ 1044130 w 4276487"/>
                <a:gd name="connsiteY1509" fmla="*/ 1332930 h 2954661"/>
                <a:gd name="connsiteX1510" fmla="*/ 1044130 w 4276487"/>
                <a:gd name="connsiteY1510" fmla="*/ 1332930 h 2954661"/>
                <a:gd name="connsiteX1511" fmla="*/ 1044130 w 4276487"/>
                <a:gd name="connsiteY1511" fmla="*/ 1332930 h 2954661"/>
                <a:gd name="connsiteX1512" fmla="*/ 1044130 w 4276487"/>
                <a:gd name="connsiteY1512" fmla="*/ 1332930 h 2954661"/>
                <a:gd name="connsiteX1513" fmla="*/ 1044130 w 4276487"/>
                <a:gd name="connsiteY1513" fmla="*/ 1332930 h 2954661"/>
                <a:gd name="connsiteX1514" fmla="*/ 1044130 w 4276487"/>
                <a:gd name="connsiteY1514" fmla="*/ 1332930 h 2954661"/>
                <a:gd name="connsiteX1515" fmla="*/ 1044130 w 4276487"/>
                <a:gd name="connsiteY1515" fmla="*/ 1332930 h 2954661"/>
                <a:gd name="connsiteX1516" fmla="*/ 1055237 w 4276487"/>
                <a:gd name="connsiteY1516" fmla="*/ 1332930 h 2954661"/>
                <a:gd name="connsiteX1517" fmla="*/ 1055237 w 4276487"/>
                <a:gd name="connsiteY1517" fmla="*/ 1332930 h 2954661"/>
                <a:gd name="connsiteX1518" fmla="*/ 1055237 w 4276487"/>
                <a:gd name="connsiteY1518" fmla="*/ 1332930 h 2954661"/>
                <a:gd name="connsiteX1519" fmla="*/ 1055237 w 4276487"/>
                <a:gd name="connsiteY1519" fmla="*/ 1332930 h 2954661"/>
                <a:gd name="connsiteX1520" fmla="*/ 1055237 w 4276487"/>
                <a:gd name="connsiteY1520" fmla="*/ 1332930 h 2954661"/>
                <a:gd name="connsiteX1521" fmla="*/ 1055237 w 4276487"/>
                <a:gd name="connsiteY1521" fmla="*/ 1344038 h 2954661"/>
                <a:gd name="connsiteX1522" fmla="*/ 1055237 w 4276487"/>
                <a:gd name="connsiteY1522" fmla="*/ 1344038 h 2954661"/>
                <a:gd name="connsiteX1523" fmla="*/ 1055237 w 4276487"/>
                <a:gd name="connsiteY1523" fmla="*/ 1344038 h 2954661"/>
                <a:gd name="connsiteX1524" fmla="*/ 1066345 w 4276487"/>
                <a:gd name="connsiteY1524" fmla="*/ 1344038 h 2954661"/>
                <a:gd name="connsiteX1525" fmla="*/ 1066345 w 4276487"/>
                <a:gd name="connsiteY1525" fmla="*/ 1344038 h 2954661"/>
                <a:gd name="connsiteX1526" fmla="*/ 1066345 w 4276487"/>
                <a:gd name="connsiteY1526" fmla="*/ 1344038 h 2954661"/>
                <a:gd name="connsiteX1527" fmla="*/ 1066345 w 4276487"/>
                <a:gd name="connsiteY1527" fmla="*/ 1344038 h 2954661"/>
                <a:gd name="connsiteX1528" fmla="*/ 1077453 w 4276487"/>
                <a:gd name="connsiteY1528" fmla="*/ 1344038 h 2954661"/>
                <a:gd name="connsiteX1529" fmla="*/ 1077453 w 4276487"/>
                <a:gd name="connsiteY1529" fmla="*/ 1344038 h 2954661"/>
                <a:gd name="connsiteX1530" fmla="*/ 1077453 w 4276487"/>
                <a:gd name="connsiteY1530" fmla="*/ 1344038 h 2954661"/>
                <a:gd name="connsiteX1531" fmla="*/ 1077453 w 4276487"/>
                <a:gd name="connsiteY1531" fmla="*/ 1344038 h 2954661"/>
                <a:gd name="connsiteX1532" fmla="*/ 1077453 w 4276487"/>
                <a:gd name="connsiteY1532" fmla="*/ 1344038 h 2954661"/>
                <a:gd name="connsiteX1533" fmla="*/ 1077453 w 4276487"/>
                <a:gd name="connsiteY1533" fmla="*/ 1344038 h 2954661"/>
                <a:gd name="connsiteX1534" fmla="*/ 1077453 w 4276487"/>
                <a:gd name="connsiteY1534" fmla="*/ 1344038 h 2954661"/>
                <a:gd name="connsiteX1535" fmla="*/ 1077453 w 4276487"/>
                <a:gd name="connsiteY1535" fmla="*/ 1344038 h 2954661"/>
                <a:gd name="connsiteX1536" fmla="*/ 1077453 w 4276487"/>
                <a:gd name="connsiteY1536" fmla="*/ 1344038 h 2954661"/>
                <a:gd name="connsiteX1537" fmla="*/ 1077453 w 4276487"/>
                <a:gd name="connsiteY1537" fmla="*/ 1344038 h 2954661"/>
                <a:gd name="connsiteX1538" fmla="*/ 1077453 w 4276487"/>
                <a:gd name="connsiteY1538" fmla="*/ 1332930 h 2954661"/>
                <a:gd name="connsiteX1539" fmla="*/ 1077453 w 4276487"/>
                <a:gd name="connsiteY1539" fmla="*/ 1332930 h 2954661"/>
                <a:gd name="connsiteX1540" fmla="*/ 1077453 w 4276487"/>
                <a:gd name="connsiteY1540" fmla="*/ 1321822 h 2954661"/>
                <a:gd name="connsiteX1541" fmla="*/ 1088561 w 4276487"/>
                <a:gd name="connsiteY1541" fmla="*/ 1321822 h 2954661"/>
                <a:gd name="connsiteX1542" fmla="*/ 1099668 w 4276487"/>
                <a:gd name="connsiteY1542" fmla="*/ 1321822 h 2954661"/>
                <a:gd name="connsiteX1543" fmla="*/ 1099668 w 4276487"/>
                <a:gd name="connsiteY1543" fmla="*/ 1321822 h 2954661"/>
                <a:gd name="connsiteX1544" fmla="*/ 1110776 w 4276487"/>
                <a:gd name="connsiteY1544" fmla="*/ 1321822 h 2954661"/>
                <a:gd name="connsiteX1545" fmla="*/ 1121884 w 4276487"/>
                <a:gd name="connsiteY1545" fmla="*/ 1310715 h 2954661"/>
                <a:gd name="connsiteX1546" fmla="*/ 1132992 w 4276487"/>
                <a:gd name="connsiteY1546" fmla="*/ 1299607 h 2954661"/>
                <a:gd name="connsiteX1547" fmla="*/ 1144100 w 4276487"/>
                <a:gd name="connsiteY1547" fmla="*/ 1288499 h 2954661"/>
                <a:gd name="connsiteX1548" fmla="*/ 1155207 w 4276487"/>
                <a:gd name="connsiteY1548" fmla="*/ 1277392 h 2954661"/>
                <a:gd name="connsiteX1549" fmla="*/ 1166315 w 4276487"/>
                <a:gd name="connsiteY1549" fmla="*/ 1266284 h 2954661"/>
                <a:gd name="connsiteX1550" fmla="*/ 1177423 w 4276487"/>
                <a:gd name="connsiteY1550" fmla="*/ 1266284 h 2954661"/>
                <a:gd name="connsiteX1551" fmla="*/ 1188530 w 4276487"/>
                <a:gd name="connsiteY1551" fmla="*/ 1266284 h 2954661"/>
                <a:gd name="connsiteX1552" fmla="*/ 1188530 w 4276487"/>
                <a:gd name="connsiteY1552" fmla="*/ 1277392 h 2954661"/>
                <a:gd name="connsiteX1553" fmla="*/ 1188530 w 4276487"/>
                <a:gd name="connsiteY1553" fmla="*/ 1277392 h 2954661"/>
                <a:gd name="connsiteX1554" fmla="*/ 1188530 w 4276487"/>
                <a:gd name="connsiteY1554" fmla="*/ 1288499 h 2954661"/>
                <a:gd name="connsiteX1555" fmla="*/ 1177423 w 4276487"/>
                <a:gd name="connsiteY1555" fmla="*/ 1288499 h 2954661"/>
                <a:gd name="connsiteX1556" fmla="*/ 1177423 w 4276487"/>
                <a:gd name="connsiteY1556" fmla="*/ 1288499 h 2954661"/>
                <a:gd name="connsiteX1557" fmla="*/ 1166315 w 4276487"/>
                <a:gd name="connsiteY1557" fmla="*/ 1288499 h 2954661"/>
                <a:gd name="connsiteX1558" fmla="*/ 1166315 w 4276487"/>
                <a:gd name="connsiteY1558" fmla="*/ 1288499 h 2954661"/>
                <a:gd name="connsiteX1559" fmla="*/ 1166315 w 4276487"/>
                <a:gd name="connsiteY1559" fmla="*/ 1288499 h 2954661"/>
                <a:gd name="connsiteX1560" fmla="*/ 1166315 w 4276487"/>
                <a:gd name="connsiteY1560" fmla="*/ 1288499 h 2954661"/>
                <a:gd name="connsiteX1561" fmla="*/ 1166315 w 4276487"/>
                <a:gd name="connsiteY1561" fmla="*/ 1288499 h 2954661"/>
                <a:gd name="connsiteX1562" fmla="*/ 1166315 w 4276487"/>
                <a:gd name="connsiteY1562" fmla="*/ 1288499 h 2954661"/>
                <a:gd name="connsiteX1563" fmla="*/ 1166315 w 4276487"/>
                <a:gd name="connsiteY1563" fmla="*/ 1288499 h 2954661"/>
                <a:gd name="connsiteX1564" fmla="*/ 1166315 w 4276487"/>
                <a:gd name="connsiteY1564" fmla="*/ 1288499 h 2954661"/>
                <a:gd name="connsiteX1565" fmla="*/ 1166315 w 4276487"/>
                <a:gd name="connsiteY1565" fmla="*/ 1288499 h 2954661"/>
                <a:gd name="connsiteX1566" fmla="*/ 1166315 w 4276487"/>
                <a:gd name="connsiteY1566" fmla="*/ 1288499 h 2954661"/>
                <a:gd name="connsiteX1567" fmla="*/ 1166315 w 4276487"/>
                <a:gd name="connsiteY1567" fmla="*/ 1288499 h 2954661"/>
                <a:gd name="connsiteX1568" fmla="*/ 1166315 w 4276487"/>
                <a:gd name="connsiteY1568" fmla="*/ 1288499 h 2954661"/>
                <a:gd name="connsiteX1569" fmla="*/ 1166315 w 4276487"/>
                <a:gd name="connsiteY1569" fmla="*/ 1288499 h 2954661"/>
                <a:gd name="connsiteX1570" fmla="*/ 1166315 w 4276487"/>
                <a:gd name="connsiteY1570" fmla="*/ 1288499 h 2954661"/>
                <a:gd name="connsiteX1571" fmla="*/ 1177423 w 4276487"/>
                <a:gd name="connsiteY1571" fmla="*/ 1288499 h 2954661"/>
                <a:gd name="connsiteX1572" fmla="*/ 1188530 w 4276487"/>
                <a:gd name="connsiteY1572" fmla="*/ 1299607 h 2954661"/>
                <a:gd name="connsiteX1573" fmla="*/ 1199638 w 4276487"/>
                <a:gd name="connsiteY1573" fmla="*/ 1310715 h 2954661"/>
                <a:gd name="connsiteX1574" fmla="*/ 1210746 w 4276487"/>
                <a:gd name="connsiteY1574" fmla="*/ 1310715 h 2954661"/>
                <a:gd name="connsiteX1575" fmla="*/ 1221854 w 4276487"/>
                <a:gd name="connsiteY1575" fmla="*/ 1310715 h 2954661"/>
                <a:gd name="connsiteX1576" fmla="*/ 1232962 w 4276487"/>
                <a:gd name="connsiteY1576" fmla="*/ 1321822 h 2954661"/>
                <a:gd name="connsiteX1577" fmla="*/ 1244069 w 4276487"/>
                <a:gd name="connsiteY1577" fmla="*/ 1332930 h 2954661"/>
                <a:gd name="connsiteX1578" fmla="*/ 1255177 w 4276487"/>
                <a:gd name="connsiteY1578" fmla="*/ 1332930 h 2954661"/>
                <a:gd name="connsiteX1579" fmla="*/ 1266285 w 4276487"/>
                <a:gd name="connsiteY1579" fmla="*/ 1344038 h 2954661"/>
                <a:gd name="connsiteX1580" fmla="*/ 1277392 w 4276487"/>
                <a:gd name="connsiteY1580" fmla="*/ 1355146 h 2954661"/>
                <a:gd name="connsiteX1581" fmla="*/ 1210746 w 4276487"/>
                <a:gd name="connsiteY1581" fmla="*/ 1432900 h 2954661"/>
                <a:gd name="connsiteX1582" fmla="*/ 1210746 w 4276487"/>
                <a:gd name="connsiteY1582" fmla="*/ 1444008 h 2954661"/>
                <a:gd name="connsiteX1583" fmla="*/ 1210746 w 4276487"/>
                <a:gd name="connsiteY1583" fmla="*/ 1455116 h 2954661"/>
                <a:gd name="connsiteX1584" fmla="*/ 1199638 w 4276487"/>
                <a:gd name="connsiteY1584" fmla="*/ 1466223 h 2954661"/>
                <a:gd name="connsiteX1585" fmla="*/ 1177423 w 4276487"/>
                <a:gd name="connsiteY1585" fmla="*/ 1466223 h 2954661"/>
                <a:gd name="connsiteX1586" fmla="*/ 1155207 w 4276487"/>
                <a:gd name="connsiteY1586" fmla="*/ 1466223 h 2954661"/>
                <a:gd name="connsiteX1587" fmla="*/ 1144100 w 4276487"/>
                <a:gd name="connsiteY1587" fmla="*/ 1466223 h 2954661"/>
                <a:gd name="connsiteX1588" fmla="*/ 1132992 w 4276487"/>
                <a:gd name="connsiteY1588" fmla="*/ 1466223 h 2954661"/>
                <a:gd name="connsiteX1589" fmla="*/ 1121884 w 4276487"/>
                <a:gd name="connsiteY1589" fmla="*/ 1466223 h 2954661"/>
                <a:gd name="connsiteX1590" fmla="*/ 1110776 w 4276487"/>
                <a:gd name="connsiteY1590" fmla="*/ 1466223 h 2954661"/>
                <a:gd name="connsiteX1591" fmla="*/ 1099668 w 4276487"/>
                <a:gd name="connsiteY1591" fmla="*/ 1455116 h 2954661"/>
                <a:gd name="connsiteX1592" fmla="*/ 1088561 w 4276487"/>
                <a:gd name="connsiteY1592" fmla="*/ 1444008 h 2954661"/>
                <a:gd name="connsiteX1593" fmla="*/ 1077453 w 4276487"/>
                <a:gd name="connsiteY1593" fmla="*/ 1444008 h 2954661"/>
                <a:gd name="connsiteX1594" fmla="*/ 1066345 w 4276487"/>
                <a:gd name="connsiteY1594" fmla="*/ 1444008 h 2954661"/>
                <a:gd name="connsiteX1595" fmla="*/ 1055237 w 4276487"/>
                <a:gd name="connsiteY1595" fmla="*/ 1444008 h 2954661"/>
                <a:gd name="connsiteX1596" fmla="*/ 1044130 w 4276487"/>
                <a:gd name="connsiteY1596" fmla="*/ 1444008 h 2954661"/>
                <a:gd name="connsiteX1597" fmla="*/ 1033022 w 4276487"/>
                <a:gd name="connsiteY1597" fmla="*/ 1444008 h 2954661"/>
                <a:gd name="connsiteX1598" fmla="*/ 1021914 w 4276487"/>
                <a:gd name="connsiteY1598" fmla="*/ 1455116 h 2954661"/>
                <a:gd name="connsiteX1599" fmla="*/ 1010806 w 4276487"/>
                <a:gd name="connsiteY1599" fmla="*/ 1466223 h 2954661"/>
                <a:gd name="connsiteX1600" fmla="*/ 999698 w 4276487"/>
                <a:gd name="connsiteY1600" fmla="*/ 1477331 h 2954661"/>
                <a:gd name="connsiteX1601" fmla="*/ 988591 w 4276487"/>
                <a:gd name="connsiteY1601" fmla="*/ 1466223 h 2954661"/>
                <a:gd name="connsiteX1602" fmla="*/ 977483 w 4276487"/>
                <a:gd name="connsiteY1602" fmla="*/ 1466223 h 2954661"/>
                <a:gd name="connsiteX1603" fmla="*/ 966375 w 4276487"/>
                <a:gd name="connsiteY1603" fmla="*/ 1466223 h 2954661"/>
                <a:gd name="connsiteX1604" fmla="*/ 955268 w 4276487"/>
                <a:gd name="connsiteY1604" fmla="*/ 1466223 h 2954661"/>
                <a:gd name="connsiteX1605" fmla="*/ 944160 w 4276487"/>
                <a:gd name="connsiteY1605" fmla="*/ 1466223 h 2954661"/>
                <a:gd name="connsiteX1606" fmla="*/ 933052 w 4276487"/>
                <a:gd name="connsiteY1606" fmla="*/ 1466223 h 2954661"/>
                <a:gd name="connsiteX1607" fmla="*/ 921944 w 4276487"/>
                <a:gd name="connsiteY1607" fmla="*/ 1466223 h 2954661"/>
                <a:gd name="connsiteX1608" fmla="*/ 910836 w 4276487"/>
                <a:gd name="connsiteY1608" fmla="*/ 1466223 h 2954661"/>
                <a:gd name="connsiteX1609" fmla="*/ 899729 w 4276487"/>
                <a:gd name="connsiteY1609" fmla="*/ 1466223 h 2954661"/>
                <a:gd name="connsiteX1610" fmla="*/ 888621 w 4276487"/>
                <a:gd name="connsiteY1610" fmla="*/ 1466223 h 2954661"/>
                <a:gd name="connsiteX1611" fmla="*/ 877513 w 4276487"/>
                <a:gd name="connsiteY1611" fmla="*/ 1477331 h 2954661"/>
                <a:gd name="connsiteX1612" fmla="*/ 877513 w 4276487"/>
                <a:gd name="connsiteY1612" fmla="*/ 1488439 h 2954661"/>
                <a:gd name="connsiteX1613" fmla="*/ 877513 w 4276487"/>
                <a:gd name="connsiteY1613" fmla="*/ 1488439 h 2954661"/>
                <a:gd name="connsiteX1614" fmla="*/ 877513 w 4276487"/>
                <a:gd name="connsiteY1614" fmla="*/ 1499547 h 2954661"/>
                <a:gd name="connsiteX1615" fmla="*/ 877513 w 4276487"/>
                <a:gd name="connsiteY1615" fmla="*/ 1499547 h 2954661"/>
                <a:gd name="connsiteX1616" fmla="*/ 877513 w 4276487"/>
                <a:gd name="connsiteY1616" fmla="*/ 1510654 h 2954661"/>
                <a:gd name="connsiteX1617" fmla="*/ 877513 w 4276487"/>
                <a:gd name="connsiteY1617" fmla="*/ 1521762 h 2954661"/>
                <a:gd name="connsiteX1618" fmla="*/ 888621 w 4276487"/>
                <a:gd name="connsiteY1618" fmla="*/ 1532870 h 2954661"/>
                <a:gd name="connsiteX1619" fmla="*/ 888621 w 4276487"/>
                <a:gd name="connsiteY1619" fmla="*/ 1543978 h 2954661"/>
                <a:gd name="connsiteX1620" fmla="*/ 899729 w 4276487"/>
                <a:gd name="connsiteY1620" fmla="*/ 1555085 h 2954661"/>
                <a:gd name="connsiteX1621" fmla="*/ 910836 w 4276487"/>
                <a:gd name="connsiteY1621" fmla="*/ 1555085 h 2954661"/>
                <a:gd name="connsiteX1622" fmla="*/ 921944 w 4276487"/>
                <a:gd name="connsiteY1622" fmla="*/ 1555085 h 2954661"/>
                <a:gd name="connsiteX1623" fmla="*/ 933052 w 4276487"/>
                <a:gd name="connsiteY1623" fmla="*/ 1555085 h 2954661"/>
                <a:gd name="connsiteX1624" fmla="*/ 944160 w 4276487"/>
                <a:gd name="connsiteY1624" fmla="*/ 1555085 h 2954661"/>
                <a:gd name="connsiteX1625" fmla="*/ 955268 w 4276487"/>
                <a:gd name="connsiteY1625" fmla="*/ 1555085 h 2954661"/>
                <a:gd name="connsiteX1626" fmla="*/ 966375 w 4276487"/>
                <a:gd name="connsiteY1626" fmla="*/ 1555085 h 2954661"/>
                <a:gd name="connsiteX1627" fmla="*/ 977483 w 4276487"/>
                <a:gd name="connsiteY1627" fmla="*/ 1555085 h 2954661"/>
                <a:gd name="connsiteX1628" fmla="*/ 988591 w 4276487"/>
                <a:gd name="connsiteY1628" fmla="*/ 1555085 h 2954661"/>
                <a:gd name="connsiteX1629" fmla="*/ 999698 w 4276487"/>
                <a:gd name="connsiteY1629" fmla="*/ 1566193 h 2954661"/>
                <a:gd name="connsiteX1630" fmla="*/ 1010806 w 4276487"/>
                <a:gd name="connsiteY1630" fmla="*/ 1566193 h 2954661"/>
                <a:gd name="connsiteX1631" fmla="*/ 1021914 w 4276487"/>
                <a:gd name="connsiteY1631" fmla="*/ 1555085 h 2954661"/>
                <a:gd name="connsiteX1632" fmla="*/ 1033022 w 4276487"/>
                <a:gd name="connsiteY1632" fmla="*/ 1543978 h 2954661"/>
                <a:gd name="connsiteX1633" fmla="*/ 1044130 w 4276487"/>
                <a:gd name="connsiteY1633" fmla="*/ 1532870 h 2954661"/>
                <a:gd name="connsiteX1634" fmla="*/ 1055237 w 4276487"/>
                <a:gd name="connsiteY1634" fmla="*/ 1532870 h 2954661"/>
                <a:gd name="connsiteX1635" fmla="*/ 1066345 w 4276487"/>
                <a:gd name="connsiteY1635" fmla="*/ 1532870 h 2954661"/>
                <a:gd name="connsiteX1636" fmla="*/ 1077453 w 4276487"/>
                <a:gd name="connsiteY1636" fmla="*/ 1543978 h 2954661"/>
                <a:gd name="connsiteX1637" fmla="*/ 1077453 w 4276487"/>
                <a:gd name="connsiteY1637" fmla="*/ 1555085 h 2954661"/>
                <a:gd name="connsiteX1638" fmla="*/ 1077453 w 4276487"/>
                <a:gd name="connsiteY1638" fmla="*/ 1566193 h 2954661"/>
                <a:gd name="connsiteX1639" fmla="*/ 1077453 w 4276487"/>
                <a:gd name="connsiteY1639" fmla="*/ 1577301 h 2954661"/>
                <a:gd name="connsiteX1640" fmla="*/ 1077453 w 4276487"/>
                <a:gd name="connsiteY1640" fmla="*/ 1599516 h 2954661"/>
                <a:gd name="connsiteX1641" fmla="*/ 1066345 w 4276487"/>
                <a:gd name="connsiteY1641" fmla="*/ 1610624 h 2954661"/>
                <a:gd name="connsiteX1642" fmla="*/ 1066345 w 4276487"/>
                <a:gd name="connsiteY1642" fmla="*/ 1632839 h 2954661"/>
                <a:gd name="connsiteX1643" fmla="*/ 1055237 w 4276487"/>
                <a:gd name="connsiteY1643" fmla="*/ 1643947 h 2954661"/>
                <a:gd name="connsiteX1644" fmla="*/ 1055237 w 4276487"/>
                <a:gd name="connsiteY1644" fmla="*/ 1655055 h 2954661"/>
                <a:gd name="connsiteX1645" fmla="*/ 1044130 w 4276487"/>
                <a:gd name="connsiteY1645" fmla="*/ 1666163 h 2954661"/>
                <a:gd name="connsiteX1646" fmla="*/ 1033022 w 4276487"/>
                <a:gd name="connsiteY1646" fmla="*/ 1666163 h 2954661"/>
                <a:gd name="connsiteX1647" fmla="*/ 1021914 w 4276487"/>
                <a:gd name="connsiteY1647" fmla="*/ 1666163 h 2954661"/>
                <a:gd name="connsiteX1648" fmla="*/ 1010806 w 4276487"/>
                <a:gd name="connsiteY1648" fmla="*/ 1666163 h 2954661"/>
                <a:gd name="connsiteX1649" fmla="*/ 999698 w 4276487"/>
                <a:gd name="connsiteY1649" fmla="*/ 1666163 h 2954661"/>
                <a:gd name="connsiteX1650" fmla="*/ 988591 w 4276487"/>
                <a:gd name="connsiteY1650" fmla="*/ 1666163 h 2954661"/>
                <a:gd name="connsiteX1651" fmla="*/ 966375 w 4276487"/>
                <a:gd name="connsiteY1651" fmla="*/ 1666163 h 2954661"/>
                <a:gd name="connsiteX1652" fmla="*/ 944160 w 4276487"/>
                <a:gd name="connsiteY1652" fmla="*/ 1666163 h 2954661"/>
                <a:gd name="connsiteX1653" fmla="*/ 921944 w 4276487"/>
                <a:gd name="connsiteY1653" fmla="*/ 1655055 h 2954661"/>
                <a:gd name="connsiteX1654" fmla="*/ 899729 w 4276487"/>
                <a:gd name="connsiteY1654" fmla="*/ 1655055 h 2954661"/>
                <a:gd name="connsiteX1655" fmla="*/ 877513 w 4276487"/>
                <a:gd name="connsiteY1655" fmla="*/ 1655055 h 2954661"/>
                <a:gd name="connsiteX1656" fmla="*/ 844190 w 4276487"/>
                <a:gd name="connsiteY1656" fmla="*/ 1655055 h 2954661"/>
                <a:gd name="connsiteX1657" fmla="*/ 833082 w 4276487"/>
                <a:gd name="connsiteY1657" fmla="*/ 1655055 h 2954661"/>
                <a:gd name="connsiteX1658" fmla="*/ 810867 w 4276487"/>
                <a:gd name="connsiteY1658" fmla="*/ 1655055 h 2954661"/>
                <a:gd name="connsiteX1659" fmla="*/ 799759 w 4276487"/>
                <a:gd name="connsiteY1659" fmla="*/ 1655055 h 2954661"/>
                <a:gd name="connsiteX1660" fmla="*/ 777543 w 4276487"/>
                <a:gd name="connsiteY1660" fmla="*/ 1655055 h 2954661"/>
                <a:gd name="connsiteX1661" fmla="*/ 766436 w 4276487"/>
                <a:gd name="connsiteY1661" fmla="*/ 1655055 h 2954661"/>
                <a:gd name="connsiteX1662" fmla="*/ 755328 w 4276487"/>
                <a:gd name="connsiteY1662" fmla="*/ 1666163 h 2954661"/>
                <a:gd name="connsiteX1663" fmla="*/ 755328 w 4276487"/>
                <a:gd name="connsiteY1663" fmla="*/ 1677271 h 2954661"/>
                <a:gd name="connsiteX1664" fmla="*/ 755328 w 4276487"/>
                <a:gd name="connsiteY1664" fmla="*/ 1688378 h 2954661"/>
                <a:gd name="connsiteX1665" fmla="*/ 744220 w 4276487"/>
                <a:gd name="connsiteY1665" fmla="*/ 1699486 h 2954661"/>
                <a:gd name="connsiteX1666" fmla="*/ 722004 w 4276487"/>
                <a:gd name="connsiteY1666" fmla="*/ 1699486 h 2954661"/>
                <a:gd name="connsiteX1667" fmla="*/ 710897 w 4276487"/>
                <a:gd name="connsiteY1667" fmla="*/ 1699486 h 2954661"/>
                <a:gd name="connsiteX1668" fmla="*/ 688681 w 4276487"/>
                <a:gd name="connsiteY1668" fmla="*/ 1688378 h 2954661"/>
                <a:gd name="connsiteX1669" fmla="*/ 655358 w 4276487"/>
                <a:gd name="connsiteY1669" fmla="*/ 1666163 h 2954661"/>
                <a:gd name="connsiteX1670" fmla="*/ 622035 w 4276487"/>
                <a:gd name="connsiteY1670" fmla="*/ 1655055 h 2954661"/>
                <a:gd name="connsiteX1671" fmla="*/ 599819 w 4276487"/>
                <a:gd name="connsiteY1671" fmla="*/ 1643947 h 2954661"/>
                <a:gd name="connsiteX1672" fmla="*/ 577603 w 4276487"/>
                <a:gd name="connsiteY1672" fmla="*/ 1643947 h 2954661"/>
                <a:gd name="connsiteX1673" fmla="*/ 566496 w 4276487"/>
                <a:gd name="connsiteY1673" fmla="*/ 1632839 h 2954661"/>
                <a:gd name="connsiteX1674" fmla="*/ 555388 w 4276487"/>
                <a:gd name="connsiteY1674" fmla="*/ 1632839 h 2954661"/>
                <a:gd name="connsiteX1675" fmla="*/ 555388 w 4276487"/>
                <a:gd name="connsiteY1675" fmla="*/ 1610624 h 2954661"/>
                <a:gd name="connsiteX1676" fmla="*/ 566496 w 4276487"/>
                <a:gd name="connsiteY1676" fmla="*/ 1599516 h 2954661"/>
                <a:gd name="connsiteX1677" fmla="*/ 577603 w 4276487"/>
                <a:gd name="connsiteY1677" fmla="*/ 1588408 h 2954661"/>
                <a:gd name="connsiteX1678" fmla="*/ 577603 w 4276487"/>
                <a:gd name="connsiteY1678" fmla="*/ 1566193 h 2954661"/>
                <a:gd name="connsiteX1679" fmla="*/ 577603 w 4276487"/>
                <a:gd name="connsiteY1679" fmla="*/ 1555085 h 2954661"/>
                <a:gd name="connsiteX1680" fmla="*/ 566496 w 4276487"/>
                <a:gd name="connsiteY1680" fmla="*/ 1532870 h 2954661"/>
                <a:gd name="connsiteX1681" fmla="*/ 544280 w 4276487"/>
                <a:gd name="connsiteY1681" fmla="*/ 1532870 h 2954661"/>
                <a:gd name="connsiteX1682" fmla="*/ 522065 w 4276487"/>
                <a:gd name="connsiteY1682" fmla="*/ 1532870 h 2954661"/>
                <a:gd name="connsiteX1683" fmla="*/ 499849 w 4276487"/>
                <a:gd name="connsiteY1683" fmla="*/ 1532870 h 2954661"/>
                <a:gd name="connsiteX1684" fmla="*/ 488741 w 4276487"/>
                <a:gd name="connsiteY1684" fmla="*/ 1532870 h 2954661"/>
                <a:gd name="connsiteX1685" fmla="*/ 466526 w 4276487"/>
                <a:gd name="connsiteY1685" fmla="*/ 1543978 h 2954661"/>
                <a:gd name="connsiteX1686" fmla="*/ 433203 w 4276487"/>
                <a:gd name="connsiteY1686" fmla="*/ 1543978 h 2954661"/>
                <a:gd name="connsiteX1687" fmla="*/ 422095 w 4276487"/>
                <a:gd name="connsiteY1687" fmla="*/ 1543978 h 2954661"/>
                <a:gd name="connsiteX1688" fmla="*/ 399879 w 4276487"/>
                <a:gd name="connsiteY1688" fmla="*/ 1543978 h 2954661"/>
                <a:gd name="connsiteX1689" fmla="*/ 388772 w 4276487"/>
                <a:gd name="connsiteY1689" fmla="*/ 1543978 h 2954661"/>
                <a:gd name="connsiteX1690" fmla="*/ 366556 w 4276487"/>
                <a:gd name="connsiteY1690" fmla="*/ 1555085 h 2954661"/>
                <a:gd name="connsiteX1691" fmla="*/ 355448 w 4276487"/>
                <a:gd name="connsiteY1691" fmla="*/ 1566193 h 2954661"/>
                <a:gd name="connsiteX1692" fmla="*/ 333233 w 4276487"/>
                <a:gd name="connsiteY1692" fmla="*/ 1566193 h 2954661"/>
                <a:gd name="connsiteX1693" fmla="*/ 311017 w 4276487"/>
                <a:gd name="connsiteY1693" fmla="*/ 1577301 h 2954661"/>
                <a:gd name="connsiteX1694" fmla="*/ 288802 w 4276487"/>
                <a:gd name="connsiteY1694" fmla="*/ 1577301 h 2954661"/>
                <a:gd name="connsiteX1695" fmla="*/ 255478 w 4276487"/>
                <a:gd name="connsiteY1695" fmla="*/ 1577301 h 2954661"/>
                <a:gd name="connsiteX1696" fmla="*/ 244371 w 4276487"/>
                <a:gd name="connsiteY1696" fmla="*/ 1566193 h 2954661"/>
                <a:gd name="connsiteX1697" fmla="*/ 222155 w 4276487"/>
                <a:gd name="connsiteY1697" fmla="*/ 1566193 h 2954661"/>
                <a:gd name="connsiteX1698" fmla="*/ 211047 w 4276487"/>
                <a:gd name="connsiteY1698" fmla="*/ 1588408 h 2954661"/>
                <a:gd name="connsiteX1699" fmla="*/ 211047 w 4276487"/>
                <a:gd name="connsiteY1699" fmla="*/ 1610624 h 2954661"/>
                <a:gd name="connsiteX1700" fmla="*/ 199940 w 4276487"/>
                <a:gd name="connsiteY1700" fmla="*/ 1621732 h 2954661"/>
                <a:gd name="connsiteX1701" fmla="*/ 188832 w 4276487"/>
                <a:gd name="connsiteY1701" fmla="*/ 1632839 h 2954661"/>
                <a:gd name="connsiteX1702" fmla="*/ 177724 w 4276487"/>
                <a:gd name="connsiteY1702" fmla="*/ 1643947 h 2954661"/>
                <a:gd name="connsiteX1703" fmla="*/ 155509 w 4276487"/>
                <a:gd name="connsiteY1703" fmla="*/ 1655055 h 2954661"/>
                <a:gd name="connsiteX1704" fmla="*/ 144401 w 4276487"/>
                <a:gd name="connsiteY1704" fmla="*/ 1677271 h 2954661"/>
                <a:gd name="connsiteX1705" fmla="*/ 144401 w 4276487"/>
                <a:gd name="connsiteY1705" fmla="*/ 1699486 h 2954661"/>
                <a:gd name="connsiteX1706" fmla="*/ 144401 w 4276487"/>
                <a:gd name="connsiteY1706" fmla="*/ 1721702 h 2954661"/>
                <a:gd name="connsiteX1707" fmla="*/ 122185 w 4276487"/>
                <a:gd name="connsiteY1707" fmla="*/ 1732809 h 2954661"/>
                <a:gd name="connsiteX1708" fmla="*/ 99970 w 4276487"/>
                <a:gd name="connsiteY1708" fmla="*/ 1732809 h 2954661"/>
                <a:gd name="connsiteX1709" fmla="*/ 77754 w 4276487"/>
                <a:gd name="connsiteY1709" fmla="*/ 1743917 h 2954661"/>
                <a:gd name="connsiteX1710" fmla="*/ 66647 w 4276487"/>
                <a:gd name="connsiteY1710" fmla="*/ 1766133 h 2954661"/>
                <a:gd name="connsiteX1711" fmla="*/ 55539 w 4276487"/>
                <a:gd name="connsiteY1711" fmla="*/ 1788348 h 2954661"/>
                <a:gd name="connsiteX1712" fmla="*/ 44431 w 4276487"/>
                <a:gd name="connsiteY1712" fmla="*/ 1799456 h 2954661"/>
                <a:gd name="connsiteX1713" fmla="*/ 33323 w 4276487"/>
                <a:gd name="connsiteY1713" fmla="*/ 1821671 h 2954661"/>
                <a:gd name="connsiteX1714" fmla="*/ 22215 w 4276487"/>
                <a:gd name="connsiteY1714" fmla="*/ 1843887 h 2954661"/>
                <a:gd name="connsiteX1715" fmla="*/ 11108 w 4276487"/>
                <a:gd name="connsiteY1715" fmla="*/ 1866102 h 2954661"/>
                <a:gd name="connsiteX1716" fmla="*/ 11108 w 4276487"/>
                <a:gd name="connsiteY1716" fmla="*/ 1888318 h 2954661"/>
                <a:gd name="connsiteX1717" fmla="*/ 22215 w 4276487"/>
                <a:gd name="connsiteY1717" fmla="*/ 1910533 h 2954661"/>
                <a:gd name="connsiteX1718" fmla="*/ 22215 w 4276487"/>
                <a:gd name="connsiteY1718" fmla="*/ 1932749 h 2954661"/>
                <a:gd name="connsiteX1719" fmla="*/ 33323 w 4276487"/>
                <a:gd name="connsiteY1719" fmla="*/ 1943857 h 2954661"/>
                <a:gd name="connsiteX1720" fmla="*/ 33323 w 4276487"/>
                <a:gd name="connsiteY1720" fmla="*/ 1954964 h 2954661"/>
                <a:gd name="connsiteX1721" fmla="*/ 22215 w 4276487"/>
                <a:gd name="connsiteY1721" fmla="*/ 1977180 h 2954661"/>
                <a:gd name="connsiteX1722" fmla="*/ 0 w 4276487"/>
                <a:gd name="connsiteY1722" fmla="*/ 1988288 h 2954661"/>
                <a:gd name="connsiteX1723" fmla="*/ 0 w 4276487"/>
                <a:gd name="connsiteY1723" fmla="*/ 1999395 h 2954661"/>
                <a:gd name="connsiteX1724" fmla="*/ 0 w 4276487"/>
                <a:gd name="connsiteY1724" fmla="*/ 2021611 h 2954661"/>
                <a:gd name="connsiteX1725" fmla="*/ 11108 w 4276487"/>
                <a:gd name="connsiteY1725" fmla="*/ 2043826 h 2954661"/>
                <a:gd name="connsiteX1726" fmla="*/ 11108 w 4276487"/>
                <a:gd name="connsiteY1726" fmla="*/ 2054934 h 2954661"/>
                <a:gd name="connsiteX1727" fmla="*/ 22215 w 4276487"/>
                <a:gd name="connsiteY1727" fmla="*/ 2066042 h 2954661"/>
                <a:gd name="connsiteX1728" fmla="*/ 33323 w 4276487"/>
                <a:gd name="connsiteY1728" fmla="*/ 2066042 h 2954661"/>
                <a:gd name="connsiteX1729" fmla="*/ 55539 w 4276487"/>
                <a:gd name="connsiteY1729" fmla="*/ 2077149 h 2954661"/>
                <a:gd name="connsiteX1730" fmla="*/ 55539 w 4276487"/>
                <a:gd name="connsiteY1730" fmla="*/ 2099365 h 2954661"/>
                <a:gd name="connsiteX1731" fmla="*/ 66647 w 4276487"/>
                <a:gd name="connsiteY1731" fmla="*/ 2121581 h 2954661"/>
                <a:gd name="connsiteX1732" fmla="*/ 77754 w 4276487"/>
                <a:gd name="connsiteY1732" fmla="*/ 2143796 h 2954661"/>
                <a:gd name="connsiteX1733" fmla="*/ 99970 w 4276487"/>
                <a:gd name="connsiteY1733" fmla="*/ 2154904 h 2954661"/>
                <a:gd name="connsiteX1734" fmla="*/ 111078 w 4276487"/>
                <a:gd name="connsiteY1734" fmla="*/ 2177119 h 2954661"/>
                <a:gd name="connsiteX1735" fmla="*/ 122185 w 4276487"/>
                <a:gd name="connsiteY1735" fmla="*/ 2188227 h 2954661"/>
                <a:gd name="connsiteX1736" fmla="*/ 144401 w 4276487"/>
                <a:gd name="connsiteY1736" fmla="*/ 2199335 h 2954661"/>
                <a:gd name="connsiteX1737" fmla="*/ 166616 w 4276487"/>
                <a:gd name="connsiteY1737" fmla="*/ 2199335 h 2954661"/>
                <a:gd name="connsiteX1738" fmla="*/ 188832 w 4276487"/>
                <a:gd name="connsiteY1738" fmla="*/ 2199335 h 2954661"/>
                <a:gd name="connsiteX1739" fmla="*/ 199940 w 4276487"/>
                <a:gd name="connsiteY1739" fmla="*/ 2199335 h 2954661"/>
                <a:gd name="connsiteX1740" fmla="*/ 222155 w 4276487"/>
                <a:gd name="connsiteY1740" fmla="*/ 2199335 h 2954661"/>
                <a:gd name="connsiteX1741" fmla="*/ 244371 w 4276487"/>
                <a:gd name="connsiteY1741" fmla="*/ 2199335 h 2954661"/>
                <a:gd name="connsiteX1742" fmla="*/ 255478 w 4276487"/>
                <a:gd name="connsiteY1742" fmla="*/ 2188227 h 2954661"/>
                <a:gd name="connsiteX1743" fmla="*/ 266586 w 4276487"/>
                <a:gd name="connsiteY1743" fmla="*/ 2177119 h 2954661"/>
                <a:gd name="connsiteX1744" fmla="*/ 288802 w 4276487"/>
                <a:gd name="connsiteY1744" fmla="*/ 2177119 h 2954661"/>
                <a:gd name="connsiteX1745" fmla="*/ 299909 w 4276487"/>
                <a:gd name="connsiteY1745" fmla="*/ 2177119 h 2954661"/>
                <a:gd name="connsiteX1746" fmla="*/ 311017 w 4276487"/>
                <a:gd name="connsiteY1746" fmla="*/ 2188227 h 2954661"/>
                <a:gd name="connsiteX1747" fmla="*/ 333233 w 4276487"/>
                <a:gd name="connsiteY1747" fmla="*/ 2188227 h 2954661"/>
                <a:gd name="connsiteX1748" fmla="*/ 355448 w 4276487"/>
                <a:gd name="connsiteY1748" fmla="*/ 2177119 h 2954661"/>
                <a:gd name="connsiteX1749" fmla="*/ 366556 w 4276487"/>
                <a:gd name="connsiteY1749" fmla="*/ 2154904 h 2954661"/>
                <a:gd name="connsiteX1750" fmla="*/ 377664 w 4276487"/>
                <a:gd name="connsiteY1750" fmla="*/ 2143796 h 2954661"/>
                <a:gd name="connsiteX1751" fmla="*/ 399879 w 4276487"/>
                <a:gd name="connsiteY1751" fmla="*/ 2154904 h 2954661"/>
                <a:gd name="connsiteX1752" fmla="*/ 422095 w 4276487"/>
                <a:gd name="connsiteY1752" fmla="*/ 2154904 h 2954661"/>
                <a:gd name="connsiteX1753" fmla="*/ 444310 w 4276487"/>
                <a:gd name="connsiteY1753" fmla="*/ 2143796 h 2954661"/>
                <a:gd name="connsiteX1754" fmla="*/ 466526 w 4276487"/>
                <a:gd name="connsiteY1754" fmla="*/ 2143796 h 2954661"/>
                <a:gd name="connsiteX1755" fmla="*/ 477634 w 4276487"/>
                <a:gd name="connsiteY1755" fmla="*/ 2154904 h 2954661"/>
                <a:gd name="connsiteX1756" fmla="*/ 488741 w 4276487"/>
                <a:gd name="connsiteY1756" fmla="*/ 2166012 h 2954661"/>
                <a:gd name="connsiteX1757" fmla="*/ 499849 w 4276487"/>
                <a:gd name="connsiteY1757" fmla="*/ 2188227 h 2954661"/>
                <a:gd name="connsiteX1758" fmla="*/ 510957 w 4276487"/>
                <a:gd name="connsiteY1758" fmla="*/ 2199335 h 2954661"/>
                <a:gd name="connsiteX1759" fmla="*/ 533173 w 4276487"/>
                <a:gd name="connsiteY1759" fmla="*/ 2199335 h 2954661"/>
                <a:gd name="connsiteX1760" fmla="*/ 544280 w 4276487"/>
                <a:gd name="connsiteY1760" fmla="*/ 2199335 h 2954661"/>
                <a:gd name="connsiteX1761" fmla="*/ 555388 w 4276487"/>
                <a:gd name="connsiteY1761" fmla="*/ 2188227 h 2954661"/>
                <a:gd name="connsiteX1762" fmla="*/ 566496 w 4276487"/>
                <a:gd name="connsiteY1762" fmla="*/ 2199335 h 2954661"/>
                <a:gd name="connsiteX1763" fmla="*/ 577603 w 4276487"/>
                <a:gd name="connsiteY1763" fmla="*/ 2210443 h 2954661"/>
                <a:gd name="connsiteX1764" fmla="*/ 588712 w 4276487"/>
                <a:gd name="connsiteY1764" fmla="*/ 2221550 h 2954661"/>
                <a:gd name="connsiteX1765" fmla="*/ 588712 w 4276487"/>
                <a:gd name="connsiteY1765" fmla="*/ 2243766 h 2954661"/>
                <a:gd name="connsiteX1766" fmla="*/ 599819 w 4276487"/>
                <a:gd name="connsiteY1766" fmla="*/ 2277089 h 2954661"/>
                <a:gd name="connsiteX1767" fmla="*/ 599819 w 4276487"/>
                <a:gd name="connsiteY1767" fmla="*/ 2288197 h 2954661"/>
                <a:gd name="connsiteX1768" fmla="*/ 588712 w 4276487"/>
                <a:gd name="connsiteY1768" fmla="*/ 2288197 h 2954661"/>
                <a:gd name="connsiteX1769" fmla="*/ 588712 w 4276487"/>
                <a:gd name="connsiteY1769" fmla="*/ 2310412 h 2954661"/>
                <a:gd name="connsiteX1770" fmla="*/ 544280 w 4276487"/>
                <a:gd name="connsiteY1770" fmla="*/ 2321520 h 2954661"/>
                <a:gd name="connsiteX1771" fmla="*/ 555388 w 4276487"/>
                <a:gd name="connsiteY1771" fmla="*/ 2343736 h 2954661"/>
                <a:gd name="connsiteX1772" fmla="*/ 577603 w 4276487"/>
                <a:gd name="connsiteY1772" fmla="*/ 2365951 h 2954661"/>
                <a:gd name="connsiteX1773" fmla="*/ 599819 w 4276487"/>
                <a:gd name="connsiteY1773" fmla="*/ 2377059 h 2954661"/>
                <a:gd name="connsiteX1774" fmla="*/ 610927 w 4276487"/>
                <a:gd name="connsiteY1774" fmla="*/ 2410382 h 2954661"/>
                <a:gd name="connsiteX1775" fmla="*/ 622035 w 4276487"/>
                <a:gd name="connsiteY1775" fmla="*/ 2443705 h 2954661"/>
                <a:gd name="connsiteX1776" fmla="*/ 622035 w 4276487"/>
                <a:gd name="connsiteY1776" fmla="*/ 2465921 h 2954661"/>
                <a:gd name="connsiteX1777" fmla="*/ 622035 w 4276487"/>
                <a:gd name="connsiteY1777" fmla="*/ 2477029 h 2954661"/>
                <a:gd name="connsiteX1778" fmla="*/ 622035 w 4276487"/>
                <a:gd name="connsiteY1778" fmla="*/ 2499244 h 2954661"/>
                <a:gd name="connsiteX1779" fmla="*/ 622035 w 4276487"/>
                <a:gd name="connsiteY1779" fmla="*/ 2510352 h 2954661"/>
                <a:gd name="connsiteX1780" fmla="*/ 610927 w 4276487"/>
                <a:gd name="connsiteY1780" fmla="*/ 2510352 h 2954661"/>
                <a:gd name="connsiteX1781" fmla="*/ 599819 w 4276487"/>
                <a:gd name="connsiteY1781" fmla="*/ 2532567 h 2954661"/>
                <a:gd name="connsiteX1782" fmla="*/ 599819 w 4276487"/>
                <a:gd name="connsiteY1782" fmla="*/ 2543675 h 2954661"/>
                <a:gd name="connsiteX1783" fmla="*/ 599819 w 4276487"/>
                <a:gd name="connsiteY1783" fmla="*/ 2554783 h 2954661"/>
                <a:gd name="connsiteX1784" fmla="*/ 599819 w 4276487"/>
                <a:gd name="connsiteY1784" fmla="*/ 2565891 h 2954661"/>
                <a:gd name="connsiteX1785" fmla="*/ 588712 w 4276487"/>
                <a:gd name="connsiteY1785" fmla="*/ 2588106 h 2954661"/>
                <a:gd name="connsiteX1786" fmla="*/ 599819 w 4276487"/>
                <a:gd name="connsiteY1786" fmla="*/ 2610322 h 2954661"/>
                <a:gd name="connsiteX1787" fmla="*/ 599819 w 4276487"/>
                <a:gd name="connsiteY1787" fmla="*/ 2632537 h 2954661"/>
                <a:gd name="connsiteX1788" fmla="*/ 610927 w 4276487"/>
                <a:gd name="connsiteY1788" fmla="*/ 2654753 h 2954661"/>
                <a:gd name="connsiteX1789" fmla="*/ 633142 w 4276487"/>
                <a:gd name="connsiteY1789" fmla="*/ 2665861 h 2954661"/>
                <a:gd name="connsiteX1790" fmla="*/ 644250 w 4276487"/>
                <a:gd name="connsiteY1790" fmla="*/ 2676968 h 2954661"/>
                <a:gd name="connsiteX1791" fmla="*/ 655358 w 4276487"/>
                <a:gd name="connsiteY1791" fmla="*/ 2699184 h 2954661"/>
                <a:gd name="connsiteX1792" fmla="*/ 666465 w 4276487"/>
                <a:gd name="connsiteY1792" fmla="*/ 2710291 h 2954661"/>
                <a:gd name="connsiteX1793" fmla="*/ 666465 w 4276487"/>
                <a:gd name="connsiteY1793" fmla="*/ 2732507 h 2954661"/>
                <a:gd name="connsiteX1794" fmla="*/ 666465 w 4276487"/>
                <a:gd name="connsiteY1794" fmla="*/ 2754722 h 2954661"/>
                <a:gd name="connsiteX1795" fmla="*/ 666465 w 4276487"/>
                <a:gd name="connsiteY1795" fmla="*/ 2776938 h 2954661"/>
                <a:gd name="connsiteX1796" fmla="*/ 688681 w 4276487"/>
                <a:gd name="connsiteY1796" fmla="*/ 2799153 h 2954661"/>
                <a:gd name="connsiteX1797" fmla="*/ 699789 w 4276487"/>
                <a:gd name="connsiteY1797" fmla="*/ 2832477 h 2954661"/>
                <a:gd name="connsiteX1798" fmla="*/ 699789 w 4276487"/>
                <a:gd name="connsiteY1798" fmla="*/ 2854692 h 2954661"/>
                <a:gd name="connsiteX1799" fmla="*/ 710897 w 4276487"/>
                <a:gd name="connsiteY1799" fmla="*/ 2865800 h 2954661"/>
                <a:gd name="connsiteX1800" fmla="*/ 722004 w 4276487"/>
                <a:gd name="connsiteY1800" fmla="*/ 2888016 h 2954661"/>
                <a:gd name="connsiteX1801" fmla="*/ 733112 w 4276487"/>
                <a:gd name="connsiteY1801" fmla="*/ 2899123 h 2954661"/>
                <a:gd name="connsiteX1802" fmla="*/ 733112 w 4276487"/>
                <a:gd name="connsiteY1802" fmla="*/ 2910231 h 2954661"/>
                <a:gd name="connsiteX1803" fmla="*/ 722004 w 4276487"/>
                <a:gd name="connsiteY1803" fmla="*/ 2932446 h 2954661"/>
                <a:gd name="connsiteX1804" fmla="*/ 722004 w 4276487"/>
                <a:gd name="connsiteY1804" fmla="*/ 2943554 h 2954661"/>
                <a:gd name="connsiteX1805" fmla="*/ 733112 w 4276487"/>
                <a:gd name="connsiteY1805" fmla="*/ 2954662 h 2954661"/>
                <a:gd name="connsiteX1806" fmla="*/ 755328 w 4276487"/>
                <a:gd name="connsiteY1806" fmla="*/ 2954662 h 2954661"/>
                <a:gd name="connsiteX1807" fmla="*/ 777543 w 4276487"/>
                <a:gd name="connsiteY1807" fmla="*/ 2954662 h 2954661"/>
                <a:gd name="connsiteX1808" fmla="*/ 788651 w 4276487"/>
                <a:gd name="connsiteY1808" fmla="*/ 2954662 h 2954661"/>
                <a:gd name="connsiteX1809" fmla="*/ 810867 w 4276487"/>
                <a:gd name="connsiteY1809" fmla="*/ 2954662 h 2954661"/>
                <a:gd name="connsiteX1810" fmla="*/ 833082 w 4276487"/>
                <a:gd name="connsiteY1810" fmla="*/ 2954662 h 2954661"/>
                <a:gd name="connsiteX1811" fmla="*/ 844190 w 4276487"/>
                <a:gd name="connsiteY1811" fmla="*/ 2954662 h 2954661"/>
                <a:gd name="connsiteX1812" fmla="*/ 855298 w 4276487"/>
                <a:gd name="connsiteY1812" fmla="*/ 2943554 h 2954661"/>
                <a:gd name="connsiteX1813" fmla="*/ 866406 w 4276487"/>
                <a:gd name="connsiteY1813" fmla="*/ 2932446 h 2954661"/>
                <a:gd name="connsiteX1814" fmla="*/ 888621 w 4276487"/>
                <a:gd name="connsiteY1814" fmla="*/ 2921339 h 2954661"/>
                <a:gd name="connsiteX1815" fmla="*/ 899729 w 4276487"/>
                <a:gd name="connsiteY1815" fmla="*/ 2921339 h 2954661"/>
                <a:gd name="connsiteX1816" fmla="*/ 921944 w 4276487"/>
                <a:gd name="connsiteY1816" fmla="*/ 2910231 h 2954661"/>
                <a:gd name="connsiteX1817" fmla="*/ 921944 w 4276487"/>
                <a:gd name="connsiteY1817" fmla="*/ 2899123 h 2954661"/>
                <a:gd name="connsiteX1818" fmla="*/ 944160 w 4276487"/>
                <a:gd name="connsiteY1818" fmla="*/ 2888016 h 2954661"/>
                <a:gd name="connsiteX1819" fmla="*/ 955268 w 4276487"/>
                <a:gd name="connsiteY1819" fmla="*/ 2876908 h 2954661"/>
                <a:gd name="connsiteX1820" fmla="*/ 977483 w 4276487"/>
                <a:gd name="connsiteY1820" fmla="*/ 2865800 h 2954661"/>
                <a:gd name="connsiteX1821" fmla="*/ 988591 w 4276487"/>
                <a:gd name="connsiteY1821" fmla="*/ 2854692 h 2954661"/>
                <a:gd name="connsiteX1822" fmla="*/ 988591 w 4276487"/>
                <a:gd name="connsiteY1822" fmla="*/ 2843585 h 2954661"/>
                <a:gd name="connsiteX1823" fmla="*/ 999698 w 4276487"/>
                <a:gd name="connsiteY1823" fmla="*/ 2832477 h 2954661"/>
                <a:gd name="connsiteX1824" fmla="*/ 1010806 w 4276487"/>
                <a:gd name="connsiteY1824" fmla="*/ 2821369 h 2954661"/>
                <a:gd name="connsiteX1825" fmla="*/ 1021914 w 4276487"/>
                <a:gd name="connsiteY1825" fmla="*/ 2821369 h 2954661"/>
                <a:gd name="connsiteX1826" fmla="*/ 1021914 w 4276487"/>
                <a:gd name="connsiteY1826" fmla="*/ 2799153 h 2954661"/>
                <a:gd name="connsiteX1827" fmla="*/ 1021914 w 4276487"/>
                <a:gd name="connsiteY1827" fmla="*/ 2765830 h 2954661"/>
                <a:gd name="connsiteX1828" fmla="*/ 1033022 w 4276487"/>
                <a:gd name="connsiteY1828" fmla="*/ 2754722 h 2954661"/>
                <a:gd name="connsiteX1829" fmla="*/ 1044130 w 4276487"/>
                <a:gd name="connsiteY1829" fmla="*/ 2754722 h 2954661"/>
                <a:gd name="connsiteX1830" fmla="*/ 1066345 w 4276487"/>
                <a:gd name="connsiteY1830" fmla="*/ 2743615 h 2954661"/>
                <a:gd name="connsiteX1831" fmla="*/ 1077453 w 4276487"/>
                <a:gd name="connsiteY1831" fmla="*/ 2721399 h 2954661"/>
                <a:gd name="connsiteX1832" fmla="*/ 1077453 w 4276487"/>
                <a:gd name="connsiteY1832" fmla="*/ 2688076 h 2954661"/>
                <a:gd name="connsiteX1833" fmla="*/ 1066345 w 4276487"/>
                <a:gd name="connsiteY1833" fmla="*/ 2676968 h 2954661"/>
                <a:gd name="connsiteX1834" fmla="*/ 1066345 w 4276487"/>
                <a:gd name="connsiteY1834" fmla="*/ 2654753 h 2954661"/>
                <a:gd name="connsiteX1835" fmla="*/ 1088561 w 4276487"/>
                <a:gd name="connsiteY1835" fmla="*/ 2643645 h 2954661"/>
                <a:gd name="connsiteX1836" fmla="*/ 1099668 w 4276487"/>
                <a:gd name="connsiteY1836" fmla="*/ 2621430 h 2954661"/>
                <a:gd name="connsiteX1837" fmla="*/ 1110776 w 4276487"/>
                <a:gd name="connsiteY1837" fmla="*/ 2610322 h 2954661"/>
                <a:gd name="connsiteX1838" fmla="*/ 1132992 w 4276487"/>
                <a:gd name="connsiteY1838" fmla="*/ 2599214 h 2954661"/>
                <a:gd name="connsiteX1839" fmla="*/ 1155207 w 4276487"/>
                <a:gd name="connsiteY1839" fmla="*/ 2588106 h 2954661"/>
                <a:gd name="connsiteX1840" fmla="*/ 1177423 w 4276487"/>
                <a:gd name="connsiteY1840" fmla="*/ 2588106 h 2954661"/>
                <a:gd name="connsiteX1841" fmla="*/ 1188530 w 4276487"/>
                <a:gd name="connsiteY1841" fmla="*/ 2576998 h 2954661"/>
                <a:gd name="connsiteX1842" fmla="*/ 1188530 w 4276487"/>
                <a:gd name="connsiteY1842" fmla="*/ 2554783 h 2954661"/>
                <a:gd name="connsiteX1843" fmla="*/ 1199638 w 4276487"/>
                <a:gd name="connsiteY1843" fmla="*/ 2521460 h 2954661"/>
                <a:gd name="connsiteX1844" fmla="*/ 1210746 w 4276487"/>
                <a:gd name="connsiteY1844" fmla="*/ 2510352 h 2954661"/>
                <a:gd name="connsiteX1845" fmla="*/ 1210746 w 4276487"/>
                <a:gd name="connsiteY1845" fmla="*/ 2488136 h 2954661"/>
                <a:gd name="connsiteX1846" fmla="*/ 1210746 w 4276487"/>
                <a:gd name="connsiteY1846" fmla="*/ 2477029 h 2954661"/>
                <a:gd name="connsiteX1847" fmla="*/ 1210746 w 4276487"/>
                <a:gd name="connsiteY1847" fmla="*/ 2465921 h 2954661"/>
                <a:gd name="connsiteX1848" fmla="*/ 1199638 w 4276487"/>
                <a:gd name="connsiteY1848" fmla="*/ 2465921 h 2954661"/>
                <a:gd name="connsiteX1849" fmla="*/ 1188530 w 4276487"/>
                <a:gd name="connsiteY1849" fmla="*/ 2454813 h 2954661"/>
                <a:gd name="connsiteX1850" fmla="*/ 1177423 w 4276487"/>
                <a:gd name="connsiteY1850" fmla="*/ 2432598 h 2954661"/>
                <a:gd name="connsiteX1851" fmla="*/ 1177423 w 4276487"/>
                <a:gd name="connsiteY1851" fmla="*/ 2410382 h 2954661"/>
                <a:gd name="connsiteX1852" fmla="*/ 1177423 w 4276487"/>
                <a:gd name="connsiteY1852" fmla="*/ 2399275 h 2954661"/>
                <a:gd name="connsiteX1853" fmla="*/ 1177423 w 4276487"/>
                <a:gd name="connsiteY1853" fmla="*/ 2377059 h 2954661"/>
                <a:gd name="connsiteX1854" fmla="*/ 1188530 w 4276487"/>
                <a:gd name="connsiteY1854" fmla="*/ 2343736 h 2954661"/>
                <a:gd name="connsiteX1855" fmla="*/ 1199638 w 4276487"/>
                <a:gd name="connsiteY1855" fmla="*/ 2343736 h 2954661"/>
                <a:gd name="connsiteX1856" fmla="*/ 1210746 w 4276487"/>
                <a:gd name="connsiteY1856" fmla="*/ 2321520 h 2954661"/>
                <a:gd name="connsiteX1857" fmla="*/ 1221854 w 4276487"/>
                <a:gd name="connsiteY1857" fmla="*/ 2299305 h 2954661"/>
                <a:gd name="connsiteX1858" fmla="*/ 1244069 w 4276487"/>
                <a:gd name="connsiteY1858" fmla="*/ 2277089 h 2954661"/>
                <a:gd name="connsiteX1859" fmla="*/ 1277392 w 4276487"/>
                <a:gd name="connsiteY1859" fmla="*/ 2265981 h 2954661"/>
                <a:gd name="connsiteX1860" fmla="*/ 1299608 w 4276487"/>
                <a:gd name="connsiteY1860" fmla="*/ 2243766 h 2954661"/>
                <a:gd name="connsiteX1861" fmla="*/ 1321824 w 4276487"/>
                <a:gd name="connsiteY1861" fmla="*/ 2221550 h 2954661"/>
                <a:gd name="connsiteX1862" fmla="*/ 1344039 w 4276487"/>
                <a:gd name="connsiteY1862" fmla="*/ 2210443 h 2954661"/>
                <a:gd name="connsiteX1863" fmla="*/ 1355147 w 4276487"/>
                <a:gd name="connsiteY1863" fmla="*/ 2188227 h 2954661"/>
                <a:gd name="connsiteX1864" fmla="*/ 1366255 w 4276487"/>
                <a:gd name="connsiteY1864" fmla="*/ 2166012 h 2954661"/>
                <a:gd name="connsiteX1865" fmla="*/ 1377362 w 4276487"/>
                <a:gd name="connsiteY1865" fmla="*/ 2154904 h 2954661"/>
                <a:gd name="connsiteX1866" fmla="*/ 1388470 w 4276487"/>
                <a:gd name="connsiteY1866" fmla="*/ 2143796 h 2954661"/>
                <a:gd name="connsiteX1867" fmla="*/ 1388470 w 4276487"/>
                <a:gd name="connsiteY1867" fmla="*/ 2121581 h 2954661"/>
                <a:gd name="connsiteX1868" fmla="*/ 1399578 w 4276487"/>
                <a:gd name="connsiteY1868" fmla="*/ 2110473 h 2954661"/>
                <a:gd name="connsiteX1869" fmla="*/ 1410686 w 4276487"/>
                <a:gd name="connsiteY1869" fmla="*/ 2088257 h 2954661"/>
                <a:gd name="connsiteX1870" fmla="*/ 1410686 w 4276487"/>
                <a:gd name="connsiteY1870" fmla="*/ 2066042 h 2954661"/>
                <a:gd name="connsiteX1871" fmla="*/ 1421794 w 4276487"/>
                <a:gd name="connsiteY1871" fmla="*/ 2054934 h 2954661"/>
                <a:gd name="connsiteX1872" fmla="*/ 1421794 w 4276487"/>
                <a:gd name="connsiteY1872" fmla="*/ 2043826 h 2954661"/>
                <a:gd name="connsiteX1873" fmla="*/ 1399578 w 4276487"/>
                <a:gd name="connsiteY1873" fmla="*/ 2043826 h 2954661"/>
                <a:gd name="connsiteX1874" fmla="*/ 1388470 w 4276487"/>
                <a:gd name="connsiteY1874" fmla="*/ 2054934 h 2954661"/>
                <a:gd name="connsiteX1875" fmla="*/ 1377362 w 4276487"/>
                <a:gd name="connsiteY1875" fmla="*/ 2054934 h 2954661"/>
                <a:gd name="connsiteX1876" fmla="*/ 1366255 w 4276487"/>
                <a:gd name="connsiteY1876" fmla="*/ 2054934 h 2954661"/>
                <a:gd name="connsiteX1877" fmla="*/ 1321824 w 4276487"/>
                <a:gd name="connsiteY1877" fmla="*/ 2066042 h 2954661"/>
                <a:gd name="connsiteX1878" fmla="*/ 1310716 w 4276487"/>
                <a:gd name="connsiteY1878" fmla="*/ 2077149 h 2954661"/>
                <a:gd name="connsiteX1879" fmla="*/ 1299608 w 4276487"/>
                <a:gd name="connsiteY1879" fmla="*/ 2077149 h 2954661"/>
                <a:gd name="connsiteX1880" fmla="*/ 1277392 w 4276487"/>
                <a:gd name="connsiteY1880" fmla="*/ 2077149 h 2954661"/>
                <a:gd name="connsiteX1881" fmla="*/ 1266285 w 4276487"/>
                <a:gd name="connsiteY1881" fmla="*/ 2077149 h 2954661"/>
                <a:gd name="connsiteX1882" fmla="*/ 1244069 w 4276487"/>
                <a:gd name="connsiteY1882" fmla="*/ 2077149 h 2954661"/>
                <a:gd name="connsiteX1883" fmla="*/ 1221854 w 4276487"/>
                <a:gd name="connsiteY1883" fmla="*/ 2066042 h 2954661"/>
                <a:gd name="connsiteX1884" fmla="*/ 1210746 w 4276487"/>
                <a:gd name="connsiteY1884" fmla="*/ 2054934 h 2954661"/>
                <a:gd name="connsiteX1885" fmla="*/ 1210746 w 4276487"/>
                <a:gd name="connsiteY1885" fmla="*/ 2043826 h 2954661"/>
                <a:gd name="connsiteX1886" fmla="*/ 1221854 w 4276487"/>
                <a:gd name="connsiteY1886" fmla="*/ 2032719 h 2954661"/>
                <a:gd name="connsiteX1887" fmla="*/ 1210746 w 4276487"/>
                <a:gd name="connsiteY1887" fmla="*/ 2021611 h 2954661"/>
                <a:gd name="connsiteX1888" fmla="*/ 1188530 w 4276487"/>
                <a:gd name="connsiteY1888" fmla="*/ 2021611 h 2954661"/>
                <a:gd name="connsiteX1889" fmla="*/ 1177423 w 4276487"/>
                <a:gd name="connsiteY1889" fmla="*/ 2010503 h 2954661"/>
                <a:gd name="connsiteX1890" fmla="*/ 1144100 w 4276487"/>
                <a:gd name="connsiteY1890" fmla="*/ 1999395 h 2954661"/>
                <a:gd name="connsiteX1891" fmla="*/ 1144100 w 4276487"/>
                <a:gd name="connsiteY1891" fmla="*/ 1988288 h 2954661"/>
                <a:gd name="connsiteX1892" fmla="*/ 1132992 w 4276487"/>
                <a:gd name="connsiteY1892" fmla="*/ 1954964 h 2954661"/>
                <a:gd name="connsiteX1893" fmla="*/ 1132992 w 4276487"/>
                <a:gd name="connsiteY1893" fmla="*/ 1932749 h 2954661"/>
                <a:gd name="connsiteX1894" fmla="*/ 1099668 w 4276487"/>
                <a:gd name="connsiteY1894" fmla="*/ 1921641 h 2954661"/>
                <a:gd name="connsiteX1895" fmla="*/ 1099668 w 4276487"/>
                <a:gd name="connsiteY1895" fmla="*/ 1899426 h 2954661"/>
                <a:gd name="connsiteX1896" fmla="*/ 1099668 w 4276487"/>
                <a:gd name="connsiteY1896" fmla="*/ 1877210 h 2954661"/>
                <a:gd name="connsiteX1897" fmla="*/ 1077453 w 4276487"/>
                <a:gd name="connsiteY1897" fmla="*/ 1866102 h 2954661"/>
                <a:gd name="connsiteX1898" fmla="*/ 1066345 w 4276487"/>
                <a:gd name="connsiteY1898" fmla="*/ 1843887 h 2954661"/>
                <a:gd name="connsiteX1899" fmla="*/ 1055237 w 4276487"/>
                <a:gd name="connsiteY1899" fmla="*/ 1821671 h 2954661"/>
                <a:gd name="connsiteX1900" fmla="*/ 1055237 w 4276487"/>
                <a:gd name="connsiteY1900" fmla="*/ 1810564 h 2954661"/>
                <a:gd name="connsiteX1901" fmla="*/ 1044130 w 4276487"/>
                <a:gd name="connsiteY1901" fmla="*/ 1788348 h 2954661"/>
                <a:gd name="connsiteX1902" fmla="*/ 1021914 w 4276487"/>
                <a:gd name="connsiteY1902" fmla="*/ 1755025 h 2954661"/>
                <a:gd name="connsiteX1903" fmla="*/ 999698 w 4276487"/>
                <a:gd name="connsiteY1903" fmla="*/ 1743917 h 2954661"/>
                <a:gd name="connsiteX1904" fmla="*/ 988591 w 4276487"/>
                <a:gd name="connsiteY1904" fmla="*/ 1732809 h 2954661"/>
                <a:gd name="connsiteX1905" fmla="*/ 988591 w 4276487"/>
                <a:gd name="connsiteY1905" fmla="*/ 1710594 h 2954661"/>
                <a:gd name="connsiteX1906" fmla="*/ 999698 w 4276487"/>
                <a:gd name="connsiteY1906" fmla="*/ 1710594 h 2954661"/>
                <a:gd name="connsiteX1907" fmla="*/ 1010806 w 4276487"/>
                <a:gd name="connsiteY1907" fmla="*/ 1721702 h 2954661"/>
                <a:gd name="connsiteX1908" fmla="*/ 1021914 w 4276487"/>
                <a:gd name="connsiteY1908" fmla="*/ 1732809 h 2954661"/>
                <a:gd name="connsiteX1909" fmla="*/ 1021914 w 4276487"/>
                <a:gd name="connsiteY1909" fmla="*/ 1743917 h 2954661"/>
                <a:gd name="connsiteX1910" fmla="*/ 1033022 w 4276487"/>
                <a:gd name="connsiteY1910" fmla="*/ 1743917 h 2954661"/>
                <a:gd name="connsiteX1911" fmla="*/ 1044130 w 4276487"/>
                <a:gd name="connsiteY1911" fmla="*/ 1732809 h 2954661"/>
                <a:gd name="connsiteX1912" fmla="*/ 1044130 w 4276487"/>
                <a:gd name="connsiteY1912" fmla="*/ 1721702 h 2954661"/>
                <a:gd name="connsiteX1913" fmla="*/ 1055237 w 4276487"/>
                <a:gd name="connsiteY1913" fmla="*/ 1721702 h 2954661"/>
                <a:gd name="connsiteX1914" fmla="*/ 1066345 w 4276487"/>
                <a:gd name="connsiteY1914" fmla="*/ 1721702 h 2954661"/>
                <a:gd name="connsiteX1915" fmla="*/ 1066345 w 4276487"/>
                <a:gd name="connsiteY1915" fmla="*/ 1732809 h 2954661"/>
                <a:gd name="connsiteX1916" fmla="*/ 1066345 w 4276487"/>
                <a:gd name="connsiteY1916" fmla="*/ 1743917 h 2954661"/>
                <a:gd name="connsiteX1917" fmla="*/ 1066345 w 4276487"/>
                <a:gd name="connsiteY1917" fmla="*/ 1755025 h 2954661"/>
                <a:gd name="connsiteX1918" fmla="*/ 1077453 w 4276487"/>
                <a:gd name="connsiteY1918" fmla="*/ 1766133 h 2954661"/>
                <a:gd name="connsiteX1919" fmla="*/ 1088561 w 4276487"/>
                <a:gd name="connsiteY1919" fmla="*/ 1777240 h 2954661"/>
                <a:gd name="connsiteX1920" fmla="*/ 1099668 w 4276487"/>
                <a:gd name="connsiteY1920" fmla="*/ 1777240 h 2954661"/>
                <a:gd name="connsiteX1921" fmla="*/ 1099668 w 4276487"/>
                <a:gd name="connsiteY1921" fmla="*/ 1799456 h 2954661"/>
                <a:gd name="connsiteX1922" fmla="*/ 1110776 w 4276487"/>
                <a:gd name="connsiteY1922" fmla="*/ 1810564 h 2954661"/>
                <a:gd name="connsiteX1923" fmla="*/ 1121884 w 4276487"/>
                <a:gd name="connsiteY1923" fmla="*/ 1810564 h 2954661"/>
                <a:gd name="connsiteX1924" fmla="*/ 1132992 w 4276487"/>
                <a:gd name="connsiteY1924" fmla="*/ 1821671 h 2954661"/>
                <a:gd name="connsiteX1925" fmla="*/ 1132992 w 4276487"/>
                <a:gd name="connsiteY1925" fmla="*/ 1832779 h 2954661"/>
                <a:gd name="connsiteX1926" fmla="*/ 1144100 w 4276487"/>
                <a:gd name="connsiteY1926" fmla="*/ 1843887 h 2954661"/>
                <a:gd name="connsiteX1927" fmla="*/ 1155207 w 4276487"/>
                <a:gd name="connsiteY1927" fmla="*/ 1854994 h 2954661"/>
                <a:gd name="connsiteX1928" fmla="*/ 1155207 w 4276487"/>
                <a:gd name="connsiteY1928" fmla="*/ 1866102 h 2954661"/>
                <a:gd name="connsiteX1929" fmla="*/ 1155207 w 4276487"/>
                <a:gd name="connsiteY1929" fmla="*/ 1888318 h 2954661"/>
                <a:gd name="connsiteX1930" fmla="*/ 1155207 w 4276487"/>
                <a:gd name="connsiteY1930" fmla="*/ 1899426 h 2954661"/>
                <a:gd name="connsiteX1931" fmla="*/ 1166315 w 4276487"/>
                <a:gd name="connsiteY1931" fmla="*/ 1910533 h 2954661"/>
                <a:gd name="connsiteX1932" fmla="*/ 1177423 w 4276487"/>
                <a:gd name="connsiteY1932" fmla="*/ 1921641 h 2954661"/>
                <a:gd name="connsiteX1933" fmla="*/ 1188530 w 4276487"/>
                <a:gd name="connsiteY1933" fmla="*/ 1932749 h 2954661"/>
                <a:gd name="connsiteX1934" fmla="*/ 1199638 w 4276487"/>
                <a:gd name="connsiteY1934" fmla="*/ 1943857 h 2954661"/>
                <a:gd name="connsiteX1935" fmla="*/ 1210746 w 4276487"/>
                <a:gd name="connsiteY1935" fmla="*/ 1966072 h 2954661"/>
                <a:gd name="connsiteX1936" fmla="*/ 1210746 w 4276487"/>
                <a:gd name="connsiteY1936" fmla="*/ 1988288 h 2954661"/>
                <a:gd name="connsiteX1937" fmla="*/ 1210746 w 4276487"/>
                <a:gd name="connsiteY1937" fmla="*/ 2010503 h 2954661"/>
                <a:gd name="connsiteX1938" fmla="*/ 1221854 w 4276487"/>
                <a:gd name="connsiteY1938" fmla="*/ 2032719 h 2954661"/>
                <a:gd name="connsiteX1939" fmla="*/ 1244069 w 4276487"/>
                <a:gd name="connsiteY1939" fmla="*/ 2032719 h 2954661"/>
                <a:gd name="connsiteX1940" fmla="*/ 1266285 w 4276487"/>
                <a:gd name="connsiteY1940" fmla="*/ 2032719 h 2954661"/>
                <a:gd name="connsiteX1941" fmla="*/ 1299608 w 4276487"/>
                <a:gd name="connsiteY1941" fmla="*/ 2032719 h 2954661"/>
                <a:gd name="connsiteX1942" fmla="*/ 1321824 w 4276487"/>
                <a:gd name="connsiteY1942" fmla="*/ 2021611 h 2954661"/>
                <a:gd name="connsiteX1943" fmla="*/ 1344039 w 4276487"/>
                <a:gd name="connsiteY1943" fmla="*/ 2010503 h 2954661"/>
                <a:gd name="connsiteX1944" fmla="*/ 1366255 w 4276487"/>
                <a:gd name="connsiteY1944" fmla="*/ 1999395 h 2954661"/>
                <a:gd name="connsiteX1945" fmla="*/ 1388470 w 4276487"/>
                <a:gd name="connsiteY1945" fmla="*/ 1999395 h 2954661"/>
                <a:gd name="connsiteX1946" fmla="*/ 1410686 w 4276487"/>
                <a:gd name="connsiteY1946" fmla="*/ 1988288 h 2954661"/>
                <a:gd name="connsiteX1947" fmla="*/ 1432901 w 4276487"/>
                <a:gd name="connsiteY1947" fmla="*/ 1977180 h 2954661"/>
                <a:gd name="connsiteX1948" fmla="*/ 1444009 w 4276487"/>
                <a:gd name="connsiteY1948" fmla="*/ 1966072 h 2954661"/>
                <a:gd name="connsiteX1949" fmla="*/ 1455117 w 4276487"/>
                <a:gd name="connsiteY1949" fmla="*/ 1966072 h 2954661"/>
                <a:gd name="connsiteX1950" fmla="*/ 1477332 w 4276487"/>
                <a:gd name="connsiteY1950" fmla="*/ 1954964 h 2954661"/>
                <a:gd name="connsiteX1951" fmla="*/ 1488440 w 4276487"/>
                <a:gd name="connsiteY1951" fmla="*/ 1943857 h 2954661"/>
                <a:gd name="connsiteX1952" fmla="*/ 1488440 w 4276487"/>
                <a:gd name="connsiteY1952" fmla="*/ 1932749 h 2954661"/>
                <a:gd name="connsiteX1953" fmla="*/ 1488440 w 4276487"/>
                <a:gd name="connsiteY1953" fmla="*/ 1910533 h 2954661"/>
                <a:gd name="connsiteX1954" fmla="*/ 1499548 w 4276487"/>
                <a:gd name="connsiteY1954" fmla="*/ 1899426 h 2954661"/>
                <a:gd name="connsiteX1955" fmla="*/ 1521763 w 4276487"/>
                <a:gd name="connsiteY1955" fmla="*/ 1888318 h 2954661"/>
                <a:gd name="connsiteX1956" fmla="*/ 1543979 w 4276487"/>
                <a:gd name="connsiteY1956" fmla="*/ 1877210 h 2954661"/>
                <a:gd name="connsiteX1957" fmla="*/ 1543979 w 4276487"/>
                <a:gd name="connsiteY1957" fmla="*/ 1854994 h 2954661"/>
                <a:gd name="connsiteX1958" fmla="*/ 1521763 w 4276487"/>
                <a:gd name="connsiteY1958" fmla="*/ 1832779 h 2954661"/>
                <a:gd name="connsiteX1959" fmla="*/ 1510656 w 4276487"/>
                <a:gd name="connsiteY1959" fmla="*/ 1821671 h 2954661"/>
                <a:gd name="connsiteX1960" fmla="*/ 1499548 w 4276487"/>
                <a:gd name="connsiteY1960" fmla="*/ 1810564 h 2954661"/>
                <a:gd name="connsiteX1961" fmla="*/ 1477332 w 4276487"/>
                <a:gd name="connsiteY1961" fmla="*/ 1799456 h 2954661"/>
                <a:gd name="connsiteX1962" fmla="*/ 1466224 w 4276487"/>
                <a:gd name="connsiteY1962" fmla="*/ 1788348 h 2954661"/>
                <a:gd name="connsiteX1963" fmla="*/ 1455117 w 4276487"/>
                <a:gd name="connsiteY1963" fmla="*/ 1788348 h 2954661"/>
                <a:gd name="connsiteX1964" fmla="*/ 1444009 w 4276487"/>
                <a:gd name="connsiteY1964" fmla="*/ 1810564 h 2954661"/>
                <a:gd name="connsiteX1965" fmla="*/ 1432901 w 4276487"/>
                <a:gd name="connsiteY1965" fmla="*/ 1821671 h 2954661"/>
                <a:gd name="connsiteX1966" fmla="*/ 1421794 w 4276487"/>
                <a:gd name="connsiteY1966" fmla="*/ 1832779 h 2954661"/>
                <a:gd name="connsiteX1967" fmla="*/ 1399578 w 4276487"/>
                <a:gd name="connsiteY1967" fmla="*/ 1832779 h 2954661"/>
                <a:gd name="connsiteX1968" fmla="*/ 1377362 w 4276487"/>
                <a:gd name="connsiteY1968" fmla="*/ 1832779 h 2954661"/>
                <a:gd name="connsiteX1969" fmla="*/ 1377362 w 4276487"/>
                <a:gd name="connsiteY1969" fmla="*/ 1810564 h 2954661"/>
                <a:gd name="connsiteX1970" fmla="*/ 1355147 w 4276487"/>
                <a:gd name="connsiteY1970" fmla="*/ 1799456 h 2954661"/>
                <a:gd name="connsiteX1971" fmla="*/ 1344039 w 4276487"/>
                <a:gd name="connsiteY1971" fmla="*/ 1799456 h 2954661"/>
                <a:gd name="connsiteX1972" fmla="*/ 1344039 w 4276487"/>
                <a:gd name="connsiteY1972" fmla="*/ 1777240 h 2954661"/>
                <a:gd name="connsiteX1973" fmla="*/ 1344039 w 4276487"/>
                <a:gd name="connsiteY1973" fmla="*/ 1766133 h 2954661"/>
                <a:gd name="connsiteX1974" fmla="*/ 1344039 w 4276487"/>
                <a:gd name="connsiteY1974" fmla="*/ 1755025 h 2954661"/>
                <a:gd name="connsiteX1975" fmla="*/ 1332931 w 4276487"/>
                <a:gd name="connsiteY1975" fmla="*/ 1743917 h 2954661"/>
                <a:gd name="connsiteX1976" fmla="*/ 1321824 w 4276487"/>
                <a:gd name="connsiteY1976" fmla="*/ 1743917 h 2954661"/>
                <a:gd name="connsiteX1977" fmla="*/ 1321824 w 4276487"/>
                <a:gd name="connsiteY1977" fmla="*/ 1732809 h 2954661"/>
                <a:gd name="connsiteX1978" fmla="*/ 1310716 w 4276487"/>
                <a:gd name="connsiteY1978" fmla="*/ 1721702 h 2954661"/>
                <a:gd name="connsiteX1979" fmla="*/ 1321824 w 4276487"/>
                <a:gd name="connsiteY1979" fmla="*/ 1710594 h 2954661"/>
                <a:gd name="connsiteX1980" fmla="*/ 1321824 w 4276487"/>
                <a:gd name="connsiteY1980" fmla="*/ 1699486 h 2954661"/>
                <a:gd name="connsiteX1981" fmla="*/ 1332931 w 4276487"/>
                <a:gd name="connsiteY1981" fmla="*/ 1688378 h 2954661"/>
                <a:gd name="connsiteX1982" fmla="*/ 1344039 w 4276487"/>
                <a:gd name="connsiteY1982" fmla="*/ 1677271 h 2954661"/>
                <a:gd name="connsiteX1983" fmla="*/ 1355147 w 4276487"/>
                <a:gd name="connsiteY1983" fmla="*/ 1677271 h 2954661"/>
                <a:gd name="connsiteX1984" fmla="*/ 1366255 w 4276487"/>
                <a:gd name="connsiteY1984" fmla="*/ 1688378 h 2954661"/>
                <a:gd name="connsiteX1985" fmla="*/ 1366255 w 4276487"/>
                <a:gd name="connsiteY1985" fmla="*/ 1699486 h 2954661"/>
                <a:gd name="connsiteX1986" fmla="*/ 1377362 w 4276487"/>
                <a:gd name="connsiteY1986" fmla="*/ 1721702 h 2954661"/>
                <a:gd name="connsiteX1987" fmla="*/ 1388470 w 4276487"/>
                <a:gd name="connsiteY1987" fmla="*/ 1732809 h 2954661"/>
                <a:gd name="connsiteX1988" fmla="*/ 1399578 w 4276487"/>
                <a:gd name="connsiteY1988" fmla="*/ 1743917 h 2954661"/>
                <a:gd name="connsiteX1989" fmla="*/ 1421794 w 4276487"/>
                <a:gd name="connsiteY1989" fmla="*/ 1755025 h 2954661"/>
                <a:gd name="connsiteX1990" fmla="*/ 1444009 w 4276487"/>
                <a:gd name="connsiteY1990" fmla="*/ 1755025 h 2954661"/>
                <a:gd name="connsiteX1991" fmla="*/ 1455117 w 4276487"/>
                <a:gd name="connsiteY1991" fmla="*/ 1755025 h 2954661"/>
                <a:gd name="connsiteX1992" fmla="*/ 1477332 w 4276487"/>
                <a:gd name="connsiteY1992" fmla="*/ 1766133 h 2954661"/>
                <a:gd name="connsiteX1993" fmla="*/ 1488440 w 4276487"/>
                <a:gd name="connsiteY1993" fmla="*/ 1755025 h 2954661"/>
                <a:gd name="connsiteX1994" fmla="*/ 1499548 w 4276487"/>
                <a:gd name="connsiteY1994" fmla="*/ 1743917 h 2954661"/>
                <a:gd name="connsiteX1995" fmla="*/ 1521763 w 4276487"/>
                <a:gd name="connsiteY1995" fmla="*/ 1743917 h 2954661"/>
                <a:gd name="connsiteX1996" fmla="*/ 1521763 w 4276487"/>
                <a:gd name="connsiteY1996" fmla="*/ 1755025 h 2954661"/>
                <a:gd name="connsiteX1997" fmla="*/ 1510656 w 4276487"/>
                <a:gd name="connsiteY1997" fmla="*/ 1766133 h 2954661"/>
                <a:gd name="connsiteX1998" fmla="*/ 1543979 w 4276487"/>
                <a:gd name="connsiteY1998" fmla="*/ 1777240 h 2954661"/>
                <a:gd name="connsiteX1999" fmla="*/ 1555086 w 4276487"/>
                <a:gd name="connsiteY1999" fmla="*/ 1777240 h 2954661"/>
                <a:gd name="connsiteX2000" fmla="*/ 1577302 w 4276487"/>
                <a:gd name="connsiteY2000" fmla="*/ 1777240 h 2954661"/>
                <a:gd name="connsiteX2001" fmla="*/ 1599518 w 4276487"/>
                <a:gd name="connsiteY2001" fmla="*/ 1777240 h 2954661"/>
                <a:gd name="connsiteX2002" fmla="*/ 1621733 w 4276487"/>
                <a:gd name="connsiteY2002" fmla="*/ 1777240 h 2954661"/>
                <a:gd name="connsiteX2003" fmla="*/ 1643949 w 4276487"/>
                <a:gd name="connsiteY2003" fmla="*/ 1788348 h 2954661"/>
                <a:gd name="connsiteX2004" fmla="*/ 1677272 w 4276487"/>
                <a:gd name="connsiteY2004" fmla="*/ 1788348 h 2954661"/>
                <a:gd name="connsiteX2005" fmla="*/ 1699488 w 4276487"/>
                <a:gd name="connsiteY2005" fmla="*/ 1766133 h 2954661"/>
                <a:gd name="connsiteX2006" fmla="*/ 1710595 w 4276487"/>
                <a:gd name="connsiteY2006" fmla="*/ 1777240 h 2954661"/>
                <a:gd name="connsiteX2007" fmla="*/ 1710595 w 4276487"/>
                <a:gd name="connsiteY2007" fmla="*/ 1799456 h 2954661"/>
                <a:gd name="connsiteX2008" fmla="*/ 1732811 w 4276487"/>
                <a:gd name="connsiteY2008" fmla="*/ 1810564 h 2954661"/>
                <a:gd name="connsiteX2009" fmla="*/ 1732811 w 4276487"/>
                <a:gd name="connsiteY2009" fmla="*/ 1821671 h 2954661"/>
                <a:gd name="connsiteX2010" fmla="*/ 1766134 w 4276487"/>
                <a:gd name="connsiteY2010" fmla="*/ 1821671 h 2954661"/>
                <a:gd name="connsiteX2011" fmla="*/ 1766134 w 4276487"/>
                <a:gd name="connsiteY2011" fmla="*/ 1832779 h 2954661"/>
                <a:gd name="connsiteX2012" fmla="*/ 1788350 w 4276487"/>
                <a:gd name="connsiteY2012" fmla="*/ 1821671 h 2954661"/>
                <a:gd name="connsiteX2013" fmla="*/ 1799457 w 4276487"/>
                <a:gd name="connsiteY2013" fmla="*/ 1854994 h 2954661"/>
                <a:gd name="connsiteX2014" fmla="*/ 1788350 w 4276487"/>
                <a:gd name="connsiteY2014" fmla="*/ 1866102 h 2954661"/>
                <a:gd name="connsiteX2015" fmla="*/ 1766134 w 4276487"/>
                <a:gd name="connsiteY2015" fmla="*/ 1877210 h 2954661"/>
                <a:gd name="connsiteX2016" fmla="*/ 1766134 w 4276487"/>
                <a:gd name="connsiteY2016" fmla="*/ 1888318 h 2954661"/>
                <a:gd name="connsiteX2017" fmla="*/ 1777242 w 4276487"/>
                <a:gd name="connsiteY2017" fmla="*/ 1888318 h 2954661"/>
                <a:gd name="connsiteX2018" fmla="*/ 1788350 w 4276487"/>
                <a:gd name="connsiteY2018" fmla="*/ 1888318 h 2954661"/>
                <a:gd name="connsiteX2019" fmla="*/ 1799457 w 4276487"/>
                <a:gd name="connsiteY2019" fmla="*/ 1888318 h 2954661"/>
                <a:gd name="connsiteX2020" fmla="*/ 1810565 w 4276487"/>
                <a:gd name="connsiteY2020" fmla="*/ 1888318 h 2954661"/>
                <a:gd name="connsiteX2021" fmla="*/ 1821673 w 4276487"/>
                <a:gd name="connsiteY2021" fmla="*/ 1888318 h 2954661"/>
                <a:gd name="connsiteX2022" fmla="*/ 1832780 w 4276487"/>
                <a:gd name="connsiteY2022" fmla="*/ 1877210 h 2954661"/>
                <a:gd name="connsiteX2023" fmla="*/ 1832780 w 4276487"/>
                <a:gd name="connsiteY2023" fmla="*/ 1854994 h 2954661"/>
                <a:gd name="connsiteX2024" fmla="*/ 1843888 w 4276487"/>
                <a:gd name="connsiteY2024" fmla="*/ 1854994 h 2954661"/>
                <a:gd name="connsiteX2025" fmla="*/ 1854996 w 4276487"/>
                <a:gd name="connsiteY2025" fmla="*/ 1854994 h 2954661"/>
                <a:gd name="connsiteX2026" fmla="*/ 1866104 w 4276487"/>
                <a:gd name="connsiteY2026" fmla="*/ 1866102 h 2954661"/>
                <a:gd name="connsiteX2027" fmla="*/ 1866104 w 4276487"/>
                <a:gd name="connsiteY2027" fmla="*/ 1877210 h 2954661"/>
                <a:gd name="connsiteX2028" fmla="*/ 1866104 w 4276487"/>
                <a:gd name="connsiteY2028" fmla="*/ 1899426 h 2954661"/>
                <a:gd name="connsiteX2029" fmla="*/ 1866104 w 4276487"/>
                <a:gd name="connsiteY2029" fmla="*/ 1921641 h 2954661"/>
                <a:gd name="connsiteX2030" fmla="*/ 1866104 w 4276487"/>
                <a:gd name="connsiteY2030" fmla="*/ 1932749 h 2954661"/>
                <a:gd name="connsiteX2031" fmla="*/ 1866104 w 4276487"/>
                <a:gd name="connsiteY2031" fmla="*/ 1954964 h 2954661"/>
                <a:gd name="connsiteX2032" fmla="*/ 1877212 w 4276487"/>
                <a:gd name="connsiteY2032" fmla="*/ 1977180 h 2954661"/>
                <a:gd name="connsiteX2033" fmla="*/ 1877212 w 4276487"/>
                <a:gd name="connsiteY2033" fmla="*/ 1988288 h 2954661"/>
                <a:gd name="connsiteX2034" fmla="*/ 1888319 w 4276487"/>
                <a:gd name="connsiteY2034" fmla="*/ 1999395 h 2954661"/>
                <a:gd name="connsiteX2035" fmla="*/ 1899427 w 4276487"/>
                <a:gd name="connsiteY2035" fmla="*/ 2010503 h 2954661"/>
                <a:gd name="connsiteX2036" fmla="*/ 1910535 w 4276487"/>
                <a:gd name="connsiteY2036" fmla="*/ 2021611 h 2954661"/>
                <a:gd name="connsiteX2037" fmla="*/ 1910535 w 4276487"/>
                <a:gd name="connsiteY2037" fmla="*/ 2032719 h 2954661"/>
                <a:gd name="connsiteX2038" fmla="*/ 1910535 w 4276487"/>
                <a:gd name="connsiteY2038" fmla="*/ 2054934 h 2954661"/>
                <a:gd name="connsiteX2039" fmla="*/ 1921643 w 4276487"/>
                <a:gd name="connsiteY2039" fmla="*/ 2066042 h 2954661"/>
                <a:gd name="connsiteX2040" fmla="*/ 1932750 w 4276487"/>
                <a:gd name="connsiteY2040" fmla="*/ 2066042 h 2954661"/>
                <a:gd name="connsiteX2041" fmla="*/ 1943858 w 4276487"/>
                <a:gd name="connsiteY2041" fmla="*/ 2066042 h 2954661"/>
                <a:gd name="connsiteX2042" fmla="*/ 1943858 w 4276487"/>
                <a:gd name="connsiteY2042" fmla="*/ 2077149 h 2954661"/>
                <a:gd name="connsiteX2043" fmla="*/ 1943858 w 4276487"/>
                <a:gd name="connsiteY2043" fmla="*/ 2088257 h 2954661"/>
                <a:gd name="connsiteX2044" fmla="*/ 1977182 w 4276487"/>
                <a:gd name="connsiteY2044" fmla="*/ 2077149 h 2954661"/>
                <a:gd name="connsiteX2045" fmla="*/ 1988289 w 4276487"/>
                <a:gd name="connsiteY2045" fmla="*/ 2066042 h 2954661"/>
                <a:gd name="connsiteX2046" fmla="*/ 1999397 w 4276487"/>
                <a:gd name="connsiteY2046" fmla="*/ 2054934 h 2954661"/>
                <a:gd name="connsiteX2047" fmla="*/ 1999397 w 4276487"/>
                <a:gd name="connsiteY2047" fmla="*/ 2032719 h 2954661"/>
                <a:gd name="connsiteX2048" fmla="*/ 1999397 w 4276487"/>
                <a:gd name="connsiteY2048" fmla="*/ 2021611 h 2954661"/>
                <a:gd name="connsiteX2049" fmla="*/ 1999397 w 4276487"/>
                <a:gd name="connsiteY2049" fmla="*/ 2010503 h 2954661"/>
                <a:gd name="connsiteX2050" fmla="*/ 1988289 w 4276487"/>
                <a:gd name="connsiteY2050" fmla="*/ 2010503 h 2954661"/>
                <a:gd name="connsiteX2051" fmla="*/ 1988289 w 4276487"/>
                <a:gd name="connsiteY2051" fmla="*/ 1988288 h 2954661"/>
                <a:gd name="connsiteX2052" fmla="*/ 2010505 w 4276487"/>
                <a:gd name="connsiteY2052" fmla="*/ 1966072 h 2954661"/>
                <a:gd name="connsiteX2053" fmla="*/ 2021612 w 4276487"/>
                <a:gd name="connsiteY2053" fmla="*/ 1954964 h 2954661"/>
                <a:gd name="connsiteX2054" fmla="*/ 2043828 w 4276487"/>
                <a:gd name="connsiteY2054" fmla="*/ 1943857 h 2954661"/>
                <a:gd name="connsiteX2055" fmla="*/ 2054936 w 4276487"/>
                <a:gd name="connsiteY2055" fmla="*/ 1943857 h 2954661"/>
                <a:gd name="connsiteX2056" fmla="*/ 2066044 w 4276487"/>
                <a:gd name="connsiteY2056" fmla="*/ 1932749 h 2954661"/>
                <a:gd name="connsiteX2057" fmla="*/ 2077151 w 4276487"/>
                <a:gd name="connsiteY2057" fmla="*/ 1921641 h 2954661"/>
                <a:gd name="connsiteX2058" fmla="*/ 2088259 w 4276487"/>
                <a:gd name="connsiteY2058" fmla="*/ 1910533 h 2954661"/>
                <a:gd name="connsiteX2059" fmla="*/ 2099367 w 4276487"/>
                <a:gd name="connsiteY2059" fmla="*/ 1910533 h 2954661"/>
                <a:gd name="connsiteX2060" fmla="*/ 2121583 w 4276487"/>
                <a:gd name="connsiteY2060" fmla="*/ 1899426 h 2954661"/>
                <a:gd name="connsiteX2061" fmla="*/ 2121583 w 4276487"/>
                <a:gd name="connsiteY2061" fmla="*/ 1888318 h 2954661"/>
                <a:gd name="connsiteX2062" fmla="*/ 2132690 w 4276487"/>
                <a:gd name="connsiteY2062" fmla="*/ 1866102 h 2954661"/>
                <a:gd name="connsiteX2063" fmla="*/ 2132690 w 4276487"/>
                <a:gd name="connsiteY2063" fmla="*/ 1854994 h 2954661"/>
                <a:gd name="connsiteX2064" fmla="*/ 2143798 w 4276487"/>
                <a:gd name="connsiteY2064" fmla="*/ 1854994 h 2954661"/>
                <a:gd name="connsiteX2065" fmla="*/ 2154906 w 4276487"/>
                <a:gd name="connsiteY2065" fmla="*/ 1854994 h 2954661"/>
                <a:gd name="connsiteX2066" fmla="*/ 2166013 w 4276487"/>
                <a:gd name="connsiteY2066" fmla="*/ 1866102 h 2954661"/>
                <a:gd name="connsiteX2067" fmla="*/ 2177121 w 4276487"/>
                <a:gd name="connsiteY2067" fmla="*/ 1866102 h 2954661"/>
                <a:gd name="connsiteX2068" fmla="*/ 2188229 w 4276487"/>
                <a:gd name="connsiteY2068" fmla="*/ 1866102 h 2954661"/>
                <a:gd name="connsiteX2069" fmla="*/ 2199337 w 4276487"/>
                <a:gd name="connsiteY2069" fmla="*/ 1854994 h 2954661"/>
                <a:gd name="connsiteX2070" fmla="*/ 2199337 w 4276487"/>
                <a:gd name="connsiteY2070" fmla="*/ 1843887 h 2954661"/>
                <a:gd name="connsiteX2071" fmla="*/ 2210445 w 4276487"/>
                <a:gd name="connsiteY2071" fmla="*/ 1832779 h 2954661"/>
                <a:gd name="connsiteX2072" fmla="*/ 2221552 w 4276487"/>
                <a:gd name="connsiteY2072" fmla="*/ 1832779 h 2954661"/>
                <a:gd name="connsiteX2073" fmla="*/ 2232660 w 4276487"/>
                <a:gd name="connsiteY2073" fmla="*/ 1843887 h 2954661"/>
                <a:gd name="connsiteX2074" fmla="*/ 2232660 w 4276487"/>
                <a:gd name="connsiteY2074" fmla="*/ 1854994 h 2954661"/>
                <a:gd name="connsiteX2075" fmla="*/ 2232660 w 4276487"/>
                <a:gd name="connsiteY2075" fmla="*/ 1866102 h 2954661"/>
                <a:gd name="connsiteX2076" fmla="*/ 2232660 w 4276487"/>
                <a:gd name="connsiteY2076" fmla="*/ 1877210 h 2954661"/>
                <a:gd name="connsiteX2077" fmla="*/ 2243768 w 4276487"/>
                <a:gd name="connsiteY2077" fmla="*/ 1877210 h 2954661"/>
                <a:gd name="connsiteX2078" fmla="*/ 2254876 w 4276487"/>
                <a:gd name="connsiteY2078" fmla="*/ 1888318 h 2954661"/>
                <a:gd name="connsiteX2079" fmla="*/ 2265983 w 4276487"/>
                <a:gd name="connsiteY2079" fmla="*/ 1888318 h 2954661"/>
                <a:gd name="connsiteX2080" fmla="*/ 2277091 w 4276487"/>
                <a:gd name="connsiteY2080" fmla="*/ 1910533 h 2954661"/>
                <a:gd name="connsiteX2081" fmla="*/ 2288199 w 4276487"/>
                <a:gd name="connsiteY2081" fmla="*/ 1921641 h 2954661"/>
                <a:gd name="connsiteX2082" fmla="*/ 2288199 w 4276487"/>
                <a:gd name="connsiteY2082" fmla="*/ 1943857 h 2954661"/>
                <a:gd name="connsiteX2083" fmla="*/ 2288199 w 4276487"/>
                <a:gd name="connsiteY2083" fmla="*/ 1954964 h 2954661"/>
                <a:gd name="connsiteX2084" fmla="*/ 2299307 w 4276487"/>
                <a:gd name="connsiteY2084" fmla="*/ 1954964 h 2954661"/>
                <a:gd name="connsiteX2085" fmla="*/ 2310415 w 4276487"/>
                <a:gd name="connsiteY2085" fmla="*/ 1943857 h 2954661"/>
                <a:gd name="connsiteX2086" fmla="*/ 2321522 w 4276487"/>
                <a:gd name="connsiteY2086" fmla="*/ 1932749 h 2954661"/>
                <a:gd name="connsiteX2087" fmla="*/ 2332630 w 4276487"/>
                <a:gd name="connsiteY2087" fmla="*/ 1921641 h 2954661"/>
                <a:gd name="connsiteX2088" fmla="*/ 2343738 w 4276487"/>
                <a:gd name="connsiteY2088" fmla="*/ 1932749 h 2954661"/>
                <a:gd name="connsiteX2089" fmla="*/ 2354845 w 4276487"/>
                <a:gd name="connsiteY2089" fmla="*/ 1943857 h 2954661"/>
                <a:gd name="connsiteX2090" fmla="*/ 2354845 w 4276487"/>
                <a:gd name="connsiteY2090" fmla="*/ 1966072 h 2954661"/>
                <a:gd name="connsiteX2091" fmla="*/ 2354845 w 4276487"/>
                <a:gd name="connsiteY2091" fmla="*/ 1988288 h 2954661"/>
                <a:gd name="connsiteX2092" fmla="*/ 2354845 w 4276487"/>
                <a:gd name="connsiteY2092" fmla="*/ 1999395 h 2954661"/>
                <a:gd name="connsiteX2093" fmla="*/ 2365953 w 4276487"/>
                <a:gd name="connsiteY2093" fmla="*/ 2010503 h 2954661"/>
                <a:gd name="connsiteX2094" fmla="*/ 2365953 w 4276487"/>
                <a:gd name="connsiteY2094" fmla="*/ 2021611 h 2954661"/>
                <a:gd name="connsiteX2095" fmla="*/ 2365953 w 4276487"/>
                <a:gd name="connsiteY2095" fmla="*/ 2043826 h 2954661"/>
                <a:gd name="connsiteX2096" fmla="*/ 2354845 w 4276487"/>
                <a:gd name="connsiteY2096" fmla="*/ 2054934 h 2954661"/>
                <a:gd name="connsiteX2097" fmla="*/ 2354845 w 4276487"/>
                <a:gd name="connsiteY2097" fmla="*/ 2066042 h 2954661"/>
                <a:gd name="connsiteX2098" fmla="*/ 2354845 w 4276487"/>
                <a:gd name="connsiteY2098" fmla="*/ 2077149 h 2954661"/>
                <a:gd name="connsiteX2099" fmla="*/ 2354845 w 4276487"/>
                <a:gd name="connsiteY2099" fmla="*/ 2088257 h 2954661"/>
                <a:gd name="connsiteX2100" fmla="*/ 2354845 w 4276487"/>
                <a:gd name="connsiteY2100" fmla="*/ 2099365 h 2954661"/>
                <a:gd name="connsiteX2101" fmla="*/ 2365953 w 4276487"/>
                <a:gd name="connsiteY2101" fmla="*/ 2110473 h 2954661"/>
                <a:gd name="connsiteX2102" fmla="*/ 2377061 w 4276487"/>
                <a:gd name="connsiteY2102" fmla="*/ 2110473 h 2954661"/>
                <a:gd name="connsiteX2103" fmla="*/ 2388169 w 4276487"/>
                <a:gd name="connsiteY2103" fmla="*/ 2110473 h 2954661"/>
                <a:gd name="connsiteX2104" fmla="*/ 2399277 w 4276487"/>
                <a:gd name="connsiteY2104" fmla="*/ 2110473 h 2954661"/>
                <a:gd name="connsiteX2105" fmla="*/ 2399277 w 4276487"/>
                <a:gd name="connsiteY2105" fmla="*/ 2132688 h 2954661"/>
                <a:gd name="connsiteX2106" fmla="*/ 2399277 w 4276487"/>
                <a:gd name="connsiteY2106" fmla="*/ 2143796 h 2954661"/>
                <a:gd name="connsiteX2107" fmla="*/ 2399277 w 4276487"/>
                <a:gd name="connsiteY2107" fmla="*/ 2154904 h 2954661"/>
                <a:gd name="connsiteX2108" fmla="*/ 2399277 w 4276487"/>
                <a:gd name="connsiteY2108" fmla="*/ 2166012 h 2954661"/>
                <a:gd name="connsiteX2109" fmla="*/ 2410384 w 4276487"/>
                <a:gd name="connsiteY2109" fmla="*/ 2166012 h 2954661"/>
                <a:gd name="connsiteX2110" fmla="*/ 2421492 w 4276487"/>
                <a:gd name="connsiteY2110" fmla="*/ 2166012 h 2954661"/>
                <a:gd name="connsiteX2111" fmla="*/ 2432600 w 4276487"/>
                <a:gd name="connsiteY2111" fmla="*/ 2166012 h 2954661"/>
                <a:gd name="connsiteX2112" fmla="*/ 2454815 w 4276487"/>
                <a:gd name="connsiteY2112" fmla="*/ 2177119 h 2954661"/>
                <a:gd name="connsiteX2113" fmla="*/ 2465923 w 4276487"/>
                <a:gd name="connsiteY2113" fmla="*/ 2177119 h 2954661"/>
                <a:gd name="connsiteX2114" fmla="*/ 2477031 w 4276487"/>
                <a:gd name="connsiteY2114" fmla="*/ 2166012 h 2954661"/>
                <a:gd name="connsiteX2115" fmla="*/ 2477031 w 4276487"/>
                <a:gd name="connsiteY2115" fmla="*/ 2154904 h 2954661"/>
                <a:gd name="connsiteX2116" fmla="*/ 2465923 w 4276487"/>
                <a:gd name="connsiteY2116" fmla="*/ 2210443 h 2954661"/>
                <a:gd name="connsiteX2117" fmla="*/ 2465923 w 4276487"/>
                <a:gd name="connsiteY2117" fmla="*/ 2199335 h 2954661"/>
                <a:gd name="connsiteX2118" fmla="*/ 2465923 w 4276487"/>
                <a:gd name="connsiteY2118" fmla="*/ 2177119 h 2954661"/>
                <a:gd name="connsiteX2119" fmla="*/ 2454815 w 4276487"/>
                <a:gd name="connsiteY2119" fmla="*/ 2166012 h 2954661"/>
                <a:gd name="connsiteX2120" fmla="*/ 2432600 w 4276487"/>
                <a:gd name="connsiteY2120" fmla="*/ 2154904 h 2954661"/>
                <a:gd name="connsiteX2121" fmla="*/ 2421492 w 4276487"/>
                <a:gd name="connsiteY2121" fmla="*/ 2143796 h 2954661"/>
                <a:gd name="connsiteX2122" fmla="*/ 2421492 w 4276487"/>
                <a:gd name="connsiteY2122" fmla="*/ 2132688 h 2954661"/>
                <a:gd name="connsiteX2123" fmla="*/ 2410384 w 4276487"/>
                <a:gd name="connsiteY2123" fmla="*/ 2121581 h 2954661"/>
                <a:gd name="connsiteX2124" fmla="*/ 2410384 w 4276487"/>
                <a:gd name="connsiteY2124" fmla="*/ 2099365 h 2954661"/>
                <a:gd name="connsiteX2125" fmla="*/ 2410384 w 4276487"/>
                <a:gd name="connsiteY2125" fmla="*/ 2088257 h 2954661"/>
                <a:gd name="connsiteX2126" fmla="*/ 2410384 w 4276487"/>
                <a:gd name="connsiteY2126" fmla="*/ 2077149 h 2954661"/>
                <a:gd name="connsiteX2127" fmla="*/ 2410384 w 4276487"/>
                <a:gd name="connsiteY2127" fmla="*/ 2054934 h 2954661"/>
                <a:gd name="connsiteX2128" fmla="*/ 2410384 w 4276487"/>
                <a:gd name="connsiteY2128" fmla="*/ 2043826 h 2954661"/>
                <a:gd name="connsiteX2129" fmla="*/ 2421492 w 4276487"/>
                <a:gd name="connsiteY2129" fmla="*/ 2032719 h 2954661"/>
                <a:gd name="connsiteX2130" fmla="*/ 2432600 w 4276487"/>
                <a:gd name="connsiteY2130" fmla="*/ 2032719 h 2954661"/>
                <a:gd name="connsiteX2131" fmla="*/ 2432600 w 4276487"/>
                <a:gd name="connsiteY2131" fmla="*/ 2043826 h 2954661"/>
                <a:gd name="connsiteX2132" fmla="*/ 2432600 w 4276487"/>
                <a:gd name="connsiteY2132" fmla="*/ 2054934 h 2954661"/>
                <a:gd name="connsiteX2133" fmla="*/ 2443707 w 4276487"/>
                <a:gd name="connsiteY2133" fmla="*/ 2054934 h 2954661"/>
                <a:gd name="connsiteX2134" fmla="*/ 2454815 w 4276487"/>
                <a:gd name="connsiteY2134" fmla="*/ 2054934 h 2954661"/>
                <a:gd name="connsiteX2135" fmla="*/ 2465923 w 4276487"/>
                <a:gd name="connsiteY2135" fmla="*/ 2066042 h 2954661"/>
                <a:gd name="connsiteX2136" fmla="*/ 2477031 w 4276487"/>
                <a:gd name="connsiteY2136" fmla="*/ 2077149 h 2954661"/>
                <a:gd name="connsiteX2137" fmla="*/ 2477031 w 4276487"/>
                <a:gd name="connsiteY2137" fmla="*/ 2088257 h 2954661"/>
                <a:gd name="connsiteX2138" fmla="*/ 2488139 w 4276487"/>
                <a:gd name="connsiteY2138" fmla="*/ 2099365 h 2954661"/>
                <a:gd name="connsiteX2139" fmla="*/ 2499246 w 4276487"/>
                <a:gd name="connsiteY2139" fmla="*/ 2121581 h 2954661"/>
                <a:gd name="connsiteX2140" fmla="*/ 2499246 w 4276487"/>
                <a:gd name="connsiteY2140" fmla="*/ 2132688 h 2954661"/>
                <a:gd name="connsiteX2141" fmla="*/ 2510354 w 4276487"/>
                <a:gd name="connsiteY2141" fmla="*/ 2132688 h 2954661"/>
                <a:gd name="connsiteX2142" fmla="*/ 2510354 w 4276487"/>
                <a:gd name="connsiteY2142" fmla="*/ 2121581 h 2954661"/>
                <a:gd name="connsiteX2143" fmla="*/ 2510354 w 4276487"/>
                <a:gd name="connsiteY2143" fmla="*/ 2110473 h 2954661"/>
                <a:gd name="connsiteX2144" fmla="*/ 2510354 w 4276487"/>
                <a:gd name="connsiteY2144" fmla="*/ 2099365 h 2954661"/>
                <a:gd name="connsiteX2145" fmla="*/ 2532570 w 4276487"/>
                <a:gd name="connsiteY2145" fmla="*/ 2099365 h 2954661"/>
                <a:gd name="connsiteX2146" fmla="*/ 2554785 w 4276487"/>
                <a:gd name="connsiteY2146" fmla="*/ 2099365 h 2954661"/>
                <a:gd name="connsiteX2147" fmla="*/ 2565893 w 4276487"/>
                <a:gd name="connsiteY2147" fmla="*/ 2088257 h 2954661"/>
                <a:gd name="connsiteX2148" fmla="*/ 2565893 w 4276487"/>
                <a:gd name="connsiteY2148" fmla="*/ 2066042 h 2954661"/>
                <a:gd name="connsiteX2149" fmla="*/ 2565893 w 4276487"/>
                <a:gd name="connsiteY2149" fmla="*/ 2054934 h 2954661"/>
                <a:gd name="connsiteX2150" fmla="*/ 2565893 w 4276487"/>
                <a:gd name="connsiteY2150" fmla="*/ 2032719 h 2954661"/>
                <a:gd name="connsiteX2151" fmla="*/ 2565893 w 4276487"/>
                <a:gd name="connsiteY2151" fmla="*/ 2021611 h 2954661"/>
                <a:gd name="connsiteX2152" fmla="*/ 2554785 w 4276487"/>
                <a:gd name="connsiteY2152" fmla="*/ 1999395 h 2954661"/>
                <a:gd name="connsiteX2153" fmla="*/ 2532570 w 4276487"/>
                <a:gd name="connsiteY2153" fmla="*/ 1999395 h 2954661"/>
                <a:gd name="connsiteX2154" fmla="*/ 2510354 w 4276487"/>
                <a:gd name="connsiteY2154" fmla="*/ 1988288 h 2954661"/>
                <a:gd name="connsiteX2155" fmla="*/ 2499246 w 4276487"/>
                <a:gd name="connsiteY2155" fmla="*/ 1977180 h 2954661"/>
                <a:gd name="connsiteX2156" fmla="*/ 2499246 w 4276487"/>
                <a:gd name="connsiteY2156" fmla="*/ 1966072 h 2954661"/>
                <a:gd name="connsiteX2157" fmla="*/ 2499246 w 4276487"/>
                <a:gd name="connsiteY2157" fmla="*/ 1954964 h 2954661"/>
                <a:gd name="connsiteX2158" fmla="*/ 2510354 w 4276487"/>
                <a:gd name="connsiteY2158" fmla="*/ 1943857 h 2954661"/>
                <a:gd name="connsiteX2159" fmla="*/ 2521462 w 4276487"/>
                <a:gd name="connsiteY2159" fmla="*/ 1932749 h 2954661"/>
                <a:gd name="connsiteX2160" fmla="*/ 2532570 w 4276487"/>
                <a:gd name="connsiteY2160" fmla="*/ 1932749 h 2954661"/>
                <a:gd name="connsiteX2161" fmla="*/ 2543677 w 4276487"/>
                <a:gd name="connsiteY2161" fmla="*/ 1932749 h 2954661"/>
                <a:gd name="connsiteX2162" fmla="*/ 2565893 w 4276487"/>
                <a:gd name="connsiteY2162" fmla="*/ 1921641 h 2954661"/>
                <a:gd name="connsiteX2163" fmla="*/ 2577001 w 4276487"/>
                <a:gd name="connsiteY2163" fmla="*/ 1921641 h 2954661"/>
                <a:gd name="connsiteX2164" fmla="*/ 2588109 w 4276487"/>
                <a:gd name="connsiteY2164" fmla="*/ 1932749 h 2954661"/>
                <a:gd name="connsiteX2165" fmla="*/ 2599216 w 4276487"/>
                <a:gd name="connsiteY2165" fmla="*/ 1943857 h 2954661"/>
                <a:gd name="connsiteX2166" fmla="*/ 2599216 w 4276487"/>
                <a:gd name="connsiteY2166" fmla="*/ 1954964 h 2954661"/>
                <a:gd name="connsiteX2167" fmla="*/ 2588109 w 4276487"/>
                <a:gd name="connsiteY2167" fmla="*/ 1954964 h 2954661"/>
                <a:gd name="connsiteX2168" fmla="*/ 2565893 w 4276487"/>
                <a:gd name="connsiteY2168" fmla="*/ 1954964 h 2954661"/>
                <a:gd name="connsiteX2169" fmla="*/ 2554785 w 4276487"/>
                <a:gd name="connsiteY2169" fmla="*/ 1966072 h 2954661"/>
                <a:gd name="connsiteX2170" fmla="*/ 2565893 w 4276487"/>
                <a:gd name="connsiteY2170" fmla="*/ 1977180 h 2954661"/>
                <a:gd name="connsiteX2171" fmla="*/ 2577001 w 4276487"/>
                <a:gd name="connsiteY2171" fmla="*/ 1977180 h 2954661"/>
                <a:gd name="connsiteX2172" fmla="*/ 2588109 w 4276487"/>
                <a:gd name="connsiteY2172" fmla="*/ 1977180 h 2954661"/>
                <a:gd name="connsiteX2173" fmla="*/ 2588109 w 4276487"/>
                <a:gd name="connsiteY2173" fmla="*/ 1966072 h 2954661"/>
                <a:gd name="connsiteX2174" fmla="*/ 2588109 w 4276487"/>
                <a:gd name="connsiteY2174" fmla="*/ 1954964 h 2954661"/>
                <a:gd name="connsiteX2175" fmla="*/ 2588109 w 4276487"/>
                <a:gd name="connsiteY2175" fmla="*/ 1943857 h 2954661"/>
                <a:gd name="connsiteX2176" fmla="*/ 2588109 w 4276487"/>
                <a:gd name="connsiteY2176" fmla="*/ 1932749 h 2954661"/>
                <a:gd name="connsiteX2177" fmla="*/ 2599216 w 4276487"/>
                <a:gd name="connsiteY2177" fmla="*/ 1877210 h 2954661"/>
                <a:gd name="connsiteX2178" fmla="*/ 2599216 w 4276487"/>
                <a:gd name="connsiteY2178" fmla="*/ 1866102 h 2954661"/>
                <a:gd name="connsiteX2179" fmla="*/ 2621432 w 4276487"/>
                <a:gd name="connsiteY2179" fmla="*/ 1866102 h 2954661"/>
                <a:gd name="connsiteX2180" fmla="*/ 2632539 w 4276487"/>
                <a:gd name="connsiteY2180" fmla="*/ 1866102 h 2954661"/>
                <a:gd name="connsiteX2181" fmla="*/ 2654755 w 4276487"/>
                <a:gd name="connsiteY2181" fmla="*/ 1866102 h 2954661"/>
                <a:gd name="connsiteX2182" fmla="*/ 2676971 w 4276487"/>
                <a:gd name="connsiteY2182" fmla="*/ 1866102 h 2954661"/>
                <a:gd name="connsiteX2183" fmla="*/ 2688078 w 4276487"/>
                <a:gd name="connsiteY2183" fmla="*/ 1854994 h 2954661"/>
                <a:gd name="connsiteX2184" fmla="*/ 2699186 w 4276487"/>
                <a:gd name="connsiteY2184" fmla="*/ 1843887 h 2954661"/>
                <a:gd name="connsiteX2185" fmla="*/ 2710294 w 4276487"/>
                <a:gd name="connsiteY2185" fmla="*/ 1843887 h 2954661"/>
                <a:gd name="connsiteX2186" fmla="*/ 2721401 w 4276487"/>
                <a:gd name="connsiteY2186" fmla="*/ 1843887 h 2954661"/>
                <a:gd name="connsiteX2187" fmla="*/ 2732509 w 4276487"/>
                <a:gd name="connsiteY2187" fmla="*/ 1843887 h 2954661"/>
                <a:gd name="connsiteX2188" fmla="*/ 2743617 w 4276487"/>
                <a:gd name="connsiteY2188" fmla="*/ 1821671 h 2954661"/>
                <a:gd name="connsiteX2189" fmla="*/ 2754725 w 4276487"/>
                <a:gd name="connsiteY2189" fmla="*/ 1810564 h 2954661"/>
                <a:gd name="connsiteX2190" fmla="*/ 2765833 w 4276487"/>
                <a:gd name="connsiteY2190" fmla="*/ 1799456 h 2954661"/>
                <a:gd name="connsiteX2191" fmla="*/ 2776940 w 4276487"/>
                <a:gd name="connsiteY2191" fmla="*/ 1788348 h 2954661"/>
                <a:gd name="connsiteX2192" fmla="*/ 2788048 w 4276487"/>
                <a:gd name="connsiteY2192" fmla="*/ 1777240 h 2954661"/>
                <a:gd name="connsiteX2193" fmla="*/ 2799156 w 4276487"/>
                <a:gd name="connsiteY2193" fmla="*/ 1766133 h 2954661"/>
                <a:gd name="connsiteX2194" fmla="*/ 2810264 w 4276487"/>
                <a:gd name="connsiteY2194" fmla="*/ 1755025 h 2954661"/>
                <a:gd name="connsiteX2195" fmla="*/ 2821371 w 4276487"/>
                <a:gd name="connsiteY2195" fmla="*/ 1755025 h 2954661"/>
                <a:gd name="connsiteX2196" fmla="*/ 2821371 w 4276487"/>
                <a:gd name="connsiteY2196" fmla="*/ 1743917 h 2954661"/>
                <a:gd name="connsiteX2197" fmla="*/ 2821371 w 4276487"/>
                <a:gd name="connsiteY2197" fmla="*/ 1732809 h 2954661"/>
                <a:gd name="connsiteX2198" fmla="*/ 2810264 w 4276487"/>
                <a:gd name="connsiteY2198" fmla="*/ 1732809 h 2954661"/>
                <a:gd name="connsiteX2199" fmla="*/ 2799156 w 4276487"/>
                <a:gd name="connsiteY2199" fmla="*/ 1732809 h 2954661"/>
                <a:gd name="connsiteX2200" fmla="*/ 2788048 w 4276487"/>
                <a:gd name="connsiteY2200" fmla="*/ 1732809 h 2954661"/>
                <a:gd name="connsiteX2201" fmla="*/ 2799156 w 4276487"/>
                <a:gd name="connsiteY2201" fmla="*/ 1710594 h 2954661"/>
                <a:gd name="connsiteX2202" fmla="*/ 2799156 w 4276487"/>
                <a:gd name="connsiteY2202" fmla="*/ 1699486 h 2954661"/>
                <a:gd name="connsiteX2203" fmla="*/ 2810264 w 4276487"/>
                <a:gd name="connsiteY2203" fmla="*/ 1699486 h 2954661"/>
                <a:gd name="connsiteX2204" fmla="*/ 2821371 w 4276487"/>
                <a:gd name="connsiteY2204" fmla="*/ 1710594 h 2954661"/>
                <a:gd name="connsiteX2205" fmla="*/ 2832479 w 4276487"/>
                <a:gd name="connsiteY2205" fmla="*/ 1699486 h 2954661"/>
                <a:gd name="connsiteX2206" fmla="*/ 2810264 w 4276487"/>
                <a:gd name="connsiteY2206" fmla="*/ 1677271 h 2954661"/>
                <a:gd name="connsiteX2207" fmla="*/ 2799156 w 4276487"/>
                <a:gd name="connsiteY2207" fmla="*/ 1655055 h 2954661"/>
                <a:gd name="connsiteX2208" fmla="*/ 2799156 w 4276487"/>
                <a:gd name="connsiteY2208" fmla="*/ 1643947 h 2954661"/>
                <a:gd name="connsiteX2209" fmla="*/ 2788048 w 4276487"/>
                <a:gd name="connsiteY2209" fmla="*/ 1632839 h 2954661"/>
                <a:gd name="connsiteX2210" fmla="*/ 2776940 w 4276487"/>
                <a:gd name="connsiteY2210" fmla="*/ 1621732 h 2954661"/>
                <a:gd name="connsiteX2211" fmla="*/ 2788048 w 4276487"/>
                <a:gd name="connsiteY2211" fmla="*/ 1610624 h 2954661"/>
                <a:gd name="connsiteX2212" fmla="*/ 2799156 w 4276487"/>
                <a:gd name="connsiteY2212" fmla="*/ 1599516 h 2954661"/>
                <a:gd name="connsiteX2213" fmla="*/ 2810264 w 4276487"/>
                <a:gd name="connsiteY2213" fmla="*/ 1599516 h 2954661"/>
                <a:gd name="connsiteX2214" fmla="*/ 2832479 w 4276487"/>
                <a:gd name="connsiteY2214" fmla="*/ 1599516 h 2954661"/>
                <a:gd name="connsiteX2215" fmla="*/ 2843587 w 4276487"/>
                <a:gd name="connsiteY2215" fmla="*/ 1588408 h 2954661"/>
                <a:gd name="connsiteX2216" fmla="*/ 2821371 w 4276487"/>
                <a:gd name="connsiteY2216" fmla="*/ 1577301 h 2954661"/>
                <a:gd name="connsiteX2217" fmla="*/ 2810264 w 4276487"/>
                <a:gd name="connsiteY2217" fmla="*/ 1577301 h 2954661"/>
                <a:gd name="connsiteX2218" fmla="*/ 2799156 w 4276487"/>
                <a:gd name="connsiteY2218" fmla="*/ 1577301 h 2954661"/>
                <a:gd name="connsiteX2219" fmla="*/ 2788048 w 4276487"/>
                <a:gd name="connsiteY2219" fmla="*/ 1577301 h 2954661"/>
                <a:gd name="connsiteX2220" fmla="*/ 2776940 w 4276487"/>
                <a:gd name="connsiteY2220" fmla="*/ 1577301 h 2954661"/>
                <a:gd name="connsiteX2221" fmla="*/ 2776940 w 4276487"/>
                <a:gd name="connsiteY2221" fmla="*/ 1543978 h 2954661"/>
                <a:gd name="connsiteX2222" fmla="*/ 2776940 w 4276487"/>
                <a:gd name="connsiteY2222" fmla="*/ 1532870 h 2954661"/>
                <a:gd name="connsiteX2223" fmla="*/ 2765833 w 4276487"/>
                <a:gd name="connsiteY2223" fmla="*/ 1532870 h 2954661"/>
                <a:gd name="connsiteX2224" fmla="*/ 2754725 w 4276487"/>
                <a:gd name="connsiteY2224" fmla="*/ 1521762 h 2954661"/>
                <a:gd name="connsiteX2225" fmla="*/ 2765833 w 4276487"/>
                <a:gd name="connsiteY2225" fmla="*/ 1499547 h 2954661"/>
                <a:gd name="connsiteX2226" fmla="*/ 2788048 w 4276487"/>
                <a:gd name="connsiteY2226" fmla="*/ 1488439 h 2954661"/>
                <a:gd name="connsiteX2227" fmla="*/ 2810264 w 4276487"/>
                <a:gd name="connsiteY2227" fmla="*/ 1488439 h 2954661"/>
                <a:gd name="connsiteX2228" fmla="*/ 2821371 w 4276487"/>
                <a:gd name="connsiteY2228" fmla="*/ 1477331 h 2954661"/>
                <a:gd name="connsiteX2229" fmla="*/ 2832479 w 4276487"/>
                <a:gd name="connsiteY2229" fmla="*/ 1466223 h 2954661"/>
                <a:gd name="connsiteX2230" fmla="*/ 2865803 w 4276487"/>
                <a:gd name="connsiteY2230" fmla="*/ 1444008 h 2954661"/>
                <a:gd name="connsiteX2231" fmla="*/ 2876910 w 4276487"/>
                <a:gd name="connsiteY2231" fmla="*/ 1466223 h 2954661"/>
                <a:gd name="connsiteX2232" fmla="*/ 2854695 w 4276487"/>
                <a:gd name="connsiteY2232" fmla="*/ 1477331 h 2954661"/>
                <a:gd name="connsiteX2233" fmla="*/ 2832479 w 4276487"/>
                <a:gd name="connsiteY2233" fmla="*/ 1477331 h 2954661"/>
                <a:gd name="connsiteX2234" fmla="*/ 2843587 w 4276487"/>
                <a:gd name="connsiteY2234" fmla="*/ 1510654 h 2954661"/>
                <a:gd name="connsiteX2235" fmla="*/ 2854695 w 4276487"/>
                <a:gd name="connsiteY2235" fmla="*/ 1510654 h 2954661"/>
                <a:gd name="connsiteX2236" fmla="*/ 2876910 w 4276487"/>
                <a:gd name="connsiteY2236" fmla="*/ 1499547 h 2954661"/>
                <a:gd name="connsiteX2237" fmla="*/ 2888018 w 4276487"/>
                <a:gd name="connsiteY2237" fmla="*/ 1488439 h 2954661"/>
                <a:gd name="connsiteX2238" fmla="*/ 2888018 w 4276487"/>
                <a:gd name="connsiteY2238" fmla="*/ 1477331 h 2954661"/>
                <a:gd name="connsiteX2239" fmla="*/ 2899126 w 4276487"/>
                <a:gd name="connsiteY2239" fmla="*/ 1477331 h 2954661"/>
                <a:gd name="connsiteX2240" fmla="*/ 2910233 w 4276487"/>
                <a:gd name="connsiteY2240" fmla="*/ 1488439 h 2954661"/>
                <a:gd name="connsiteX2241" fmla="*/ 2921341 w 4276487"/>
                <a:gd name="connsiteY2241" fmla="*/ 1499547 h 2954661"/>
                <a:gd name="connsiteX2242" fmla="*/ 2932449 w 4276487"/>
                <a:gd name="connsiteY2242" fmla="*/ 1510654 h 2954661"/>
                <a:gd name="connsiteX2243" fmla="*/ 2932449 w 4276487"/>
                <a:gd name="connsiteY2243" fmla="*/ 1521762 h 2954661"/>
                <a:gd name="connsiteX2244" fmla="*/ 2921341 w 4276487"/>
                <a:gd name="connsiteY2244" fmla="*/ 1532870 h 2954661"/>
                <a:gd name="connsiteX2245" fmla="*/ 2921341 w 4276487"/>
                <a:gd name="connsiteY2245" fmla="*/ 1543978 h 2954661"/>
                <a:gd name="connsiteX2246" fmla="*/ 2943557 w 4276487"/>
                <a:gd name="connsiteY2246" fmla="*/ 1543978 h 2954661"/>
                <a:gd name="connsiteX2247" fmla="*/ 2954665 w 4276487"/>
                <a:gd name="connsiteY2247" fmla="*/ 1543978 h 2954661"/>
                <a:gd name="connsiteX2248" fmla="*/ 2965772 w 4276487"/>
                <a:gd name="connsiteY2248" fmla="*/ 1543978 h 2954661"/>
                <a:gd name="connsiteX2249" fmla="*/ 2965772 w 4276487"/>
                <a:gd name="connsiteY2249" fmla="*/ 1555085 h 2954661"/>
                <a:gd name="connsiteX2250" fmla="*/ 2965772 w 4276487"/>
                <a:gd name="connsiteY2250" fmla="*/ 1566193 h 2954661"/>
                <a:gd name="connsiteX2251" fmla="*/ 2954665 w 4276487"/>
                <a:gd name="connsiteY2251" fmla="*/ 1577301 h 2954661"/>
                <a:gd name="connsiteX2252" fmla="*/ 2954665 w 4276487"/>
                <a:gd name="connsiteY2252" fmla="*/ 1588408 h 2954661"/>
                <a:gd name="connsiteX2253" fmla="*/ 2965772 w 4276487"/>
                <a:gd name="connsiteY2253" fmla="*/ 1588408 h 2954661"/>
                <a:gd name="connsiteX2254" fmla="*/ 2965772 w 4276487"/>
                <a:gd name="connsiteY2254" fmla="*/ 1610624 h 2954661"/>
                <a:gd name="connsiteX2255" fmla="*/ 2987988 w 4276487"/>
                <a:gd name="connsiteY2255" fmla="*/ 1599516 h 2954661"/>
                <a:gd name="connsiteX2256" fmla="*/ 2999095 w 4276487"/>
                <a:gd name="connsiteY2256" fmla="*/ 1599516 h 2954661"/>
                <a:gd name="connsiteX2257" fmla="*/ 3021311 w 4276487"/>
                <a:gd name="connsiteY2257" fmla="*/ 1588408 h 2954661"/>
                <a:gd name="connsiteX2258" fmla="*/ 3021311 w 4276487"/>
                <a:gd name="connsiteY2258" fmla="*/ 1566193 h 2954661"/>
                <a:gd name="connsiteX2259" fmla="*/ 3010203 w 4276487"/>
                <a:gd name="connsiteY2259" fmla="*/ 1543978 h 2954661"/>
                <a:gd name="connsiteX2260" fmla="*/ 2987988 w 4276487"/>
                <a:gd name="connsiteY2260" fmla="*/ 1521762 h 2954661"/>
                <a:gd name="connsiteX2261" fmla="*/ 2976880 w 4276487"/>
                <a:gd name="connsiteY2261" fmla="*/ 1499547 h 2954661"/>
                <a:gd name="connsiteX2262" fmla="*/ 2965772 w 4276487"/>
                <a:gd name="connsiteY2262" fmla="*/ 1477331 h 2954661"/>
                <a:gd name="connsiteX2263" fmla="*/ 2976880 w 4276487"/>
                <a:gd name="connsiteY2263" fmla="*/ 1466223 h 2954661"/>
                <a:gd name="connsiteX2264" fmla="*/ 2987988 w 4276487"/>
                <a:gd name="connsiteY2264" fmla="*/ 1455116 h 2954661"/>
                <a:gd name="connsiteX2265" fmla="*/ 2999095 w 4276487"/>
                <a:gd name="connsiteY2265" fmla="*/ 1432900 h 2954661"/>
                <a:gd name="connsiteX2266" fmla="*/ 3010203 w 4276487"/>
                <a:gd name="connsiteY2266" fmla="*/ 1410684 h 2954661"/>
                <a:gd name="connsiteX2267" fmla="*/ 3021311 w 4276487"/>
                <a:gd name="connsiteY2267" fmla="*/ 1399577 h 2954661"/>
                <a:gd name="connsiteX2268" fmla="*/ 3032419 w 4276487"/>
                <a:gd name="connsiteY2268" fmla="*/ 1388469 h 2954661"/>
                <a:gd name="connsiteX2269" fmla="*/ 3054634 w 4276487"/>
                <a:gd name="connsiteY2269" fmla="*/ 1377361 h 2954661"/>
                <a:gd name="connsiteX2270" fmla="*/ 3065742 w 4276487"/>
                <a:gd name="connsiteY2270" fmla="*/ 1377361 h 2954661"/>
                <a:gd name="connsiteX2271" fmla="*/ 3076850 w 4276487"/>
                <a:gd name="connsiteY2271" fmla="*/ 1388469 h 2954661"/>
                <a:gd name="connsiteX2272" fmla="*/ 3099065 w 4276487"/>
                <a:gd name="connsiteY2272" fmla="*/ 1388469 h 2954661"/>
                <a:gd name="connsiteX2273" fmla="*/ 3110173 w 4276487"/>
                <a:gd name="connsiteY2273" fmla="*/ 1377361 h 2954661"/>
                <a:gd name="connsiteX2274" fmla="*/ 3121281 w 4276487"/>
                <a:gd name="connsiteY2274" fmla="*/ 1377361 h 2954661"/>
                <a:gd name="connsiteX2275" fmla="*/ 3143497 w 4276487"/>
                <a:gd name="connsiteY2275" fmla="*/ 1355146 h 2954661"/>
                <a:gd name="connsiteX2276" fmla="*/ 3154604 w 4276487"/>
                <a:gd name="connsiteY2276" fmla="*/ 1332930 h 2954661"/>
                <a:gd name="connsiteX2277" fmla="*/ 3165712 w 4276487"/>
                <a:gd name="connsiteY2277" fmla="*/ 1321822 h 2954661"/>
                <a:gd name="connsiteX2278" fmla="*/ 3176820 w 4276487"/>
                <a:gd name="connsiteY2278" fmla="*/ 1310715 h 2954661"/>
                <a:gd name="connsiteX2279" fmla="*/ 3187927 w 4276487"/>
                <a:gd name="connsiteY2279" fmla="*/ 1288499 h 2954661"/>
                <a:gd name="connsiteX2280" fmla="*/ 3199035 w 4276487"/>
                <a:gd name="connsiteY2280" fmla="*/ 1277392 h 2954661"/>
                <a:gd name="connsiteX2281" fmla="*/ 3210143 w 4276487"/>
                <a:gd name="connsiteY2281" fmla="*/ 1255176 h 2954661"/>
                <a:gd name="connsiteX2282" fmla="*/ 3221251 w 4276487"/>
                <a:gd name="connsiteY2282" fmla="*/ 1244068 h 2954661"/>
                <a:gd name="connsiteX2283" fmla="*/ 3221251 w 4276487"/>
                <a:gd name="connsiteY2283" fmla="*/ 1210745 h 2954661"/>
                <a:gd name="connsiteX2284" fmla="*/ 3221251 w 4276487"/>
                <a:gd name="connsiteY2284" fmla="*/ 1188529 h 2954661"/>
                <a:gd name="connsiteX2285" fmla="*/ 3232359 w 4276487"/>
                <a:gd name="connsiteY2285" fmla="*/ 1177422 h 2954661"/>
                <a:gd name="connsiteX2286" fmla="*/ 3243466 w 4276487"/>
                <a:gd name="connsiteY2286" fmla="*/ 1155206 h 2954661"/>
                <a:gd name="connsiteX2287" fmla="*/ 3232359 w 4276487"/>
                <a:gd name="connsiteY2287" fmla="*/ 1144098 h 2954661"/>
                <a:gd name="connsiteX2288" fmla="*/ 3221251 w 4276487"/>
                <a:gd name="connsiteY2288" fmla="*/ 1132991 h 2954661"/>
                <a:gd name="connsiteX2289" fmla="*/ 3221251 w 4276487"/>
                <a:gd name="connsiteY2289" fmla="*/ 1110775 h 2954661"/>
                <a:gd name="connsiteX2290" fmla="*/ 3232359 w 4276487"/>
                <a:gd name="connsiteY2290" fmla="*/ 1110775 h 2954661"/>
                <a:gd name="connsiteX2291" fmla="*/ 3210143 w 4276487"/>
                <a:gd name="connsiteY2291" fmla="*/ 1088560 h 2954661"/>
                <a:gd name="connsiteX2292" fmla="*/ 3210143 w 4276487"/>
                <a:gd name="connsiteY2292" fmla="*/ 1088560 h 2954661"/>
                <a:gd name="connsiteX2293" fmla="*/ 3210143 w 4276487"/>
                <a:gd name="connsiteY2293" fmla="*/ 1099667 h 2954661"/>
                <a:gd name="connsiteX2294" fmla="*/ 3199035 w 4276487"/>
                <a:gd name="connsiteY2294" fmla="*/ 1099667 h 2954661"/>
                <a:gd name="connsiteX2295" fmla="*/ 3187927 w 4276487"/>
                <a:gd name="connsiteY2295" fmla="*/ 1099667 h 2954661"/>
                <a:gd name="connsiteX2296" fmla="*/ 3176820 w 4276487"/>
                <a:gd name="connsiteY2296" fmla="*/ 1099667 h 2954661"/>
                <a:gd name="connsiteX2297" fmla="*/ 3165712 w 4276487"/>
                <a:gd name="connsiteY2297" fmla="*/ 1099667 h 2954661"/>
                <a:gd name="connsiteX2298" fmla="*/ 3154604 w 4276487"/>
                <a:gd name="connsiteY2298" fmla="*/ 1088560 h 2954661"/>
                <a:gd name="connsiteX2299" fmla="*/ 3154604 w 4276487"/>
                <a:gd name="connsiteY2299" fmla="*/ 1077452 h 2954661"/>
                <a:gd name="connsiteX2300" fmla="*/ 3165712 w 4276487"/>
                <a:gd name="connsiteY2300" fmla="*/ 1066344 h 2954661"/>
                <a:gd name="connsiteX2301" fmla="*/ 3165712 w 4276487"/>
                <a:gd name="connsiteY2301" fmla="*/ 1055236 h 2954661"/>
                <a:gd name="connsiteX2302" fmla="*/ 3154604 w 4276487"/>
                <a:gd name="connsiteY2302" fmla="*/ 1055236 h 2954661"/>
                <a:gd name="connsiteX2303" fmla="*/ 3143497 w 4276487"/>
                <a:gd name="connsiteY2303" fmla="*/ 1055236 h 2954661"/>
                <a:gd name="connsiteX2304" fmla="*/ 3143497 w 4276487"/>
                <a:gd name="connsiteY2304" fmla="*/ 1044129 h 2954661"/>
                <a:gd name="connsiteX2305" fmla="*/ 3154604 w 4276487"/>
                <a:gd name="connsiteY2305" fmla="*/ 1033021 h 2954661"/>
                <a:gd name="connsiteX2306" fmla="*/ 3165712 w 4276487"/>
                <a:gd name="connsiteY2306" fmla="*/ 1021913 h 2954661"/>
                <a:gd name="connsiteX2307" fmla="*/ 3176820 w 4276487"/>
                <a:gd name="connsiteY2307" fmla="*/ 1021913 h 2954661"/>
                <a:gd name="connsiteX2308" fmla="*/ 3199035 w 4276487"/>
                <a:gd name="connsiteY2308" fmla="*/ 1010805 h 2954661"/>
                <a:gd name="connsiteX2309" fmla="*/ 3221251 w 4276487"/>
                <a:gd name="connsiteY2309" fmla="*/ 999698 h 2954661"/>
                <a:gd name="connsiteX2310" fmla="*/ 3243466 w 4276487"/>
                <a:gd name="connsiteY2310" fmla="*/ 988590 h 2954661"/>
                <a:gd name="connsiteX2311" fmla="*/ 3254574 w 4276487"/>
                <a:gd name="connsiteY2311" fmla="*/ 988590 h 2954661"/>
                <a:gd name="connsiteX2312" fmla="*/ 3254574 w 4276487"/>
                <a:gd name="connsiteY2312" fmla="*/ 977482 h 2954661"/>
                <a:gd name="connsiteX2313" fmla="*/ 3254574 w 4276487"/>
                <a:gd name="connsiteY2313" fmla="*/ 966374 h 2954661"/>
                <a:gd name="connsiteX2314" fmla="*/ 3265682 w 4276487"/>
                <a:gd name="connsiteY2314" fmla="*/ 944159 h 2954661"/>
                <a:gd name="connsiteX2315" fmla="*/ 3276789 w 4276487"/>
                <a:gd name="connsiteY2315" fmla="*/ 944159 h 2954661"/>
                <a:gd name="connsiteX2316" fmla="*/ 3299005 w 4276487"/>
                <a:gd name="connsiteY2316" fmla="*/ 933051 h 2954661"/>
                <a:gd name="connsiteX2317" fmla="*/ 3310113 w 4276487"/>
                <a:gd name="connsiteY2317" fmla="*/ 933051 h 2954661"/>
                <a:gd name="connsiteX2318" fmla="*/ 3321221 w 4276487"/>
                <a:gd name="connsiteY2318" fmla="*/ 921943 h 2954661"/>
                <a:gd name="connsiteX2319" fmla="*/ 3343436 w 4276487"/>
                <a:gd name="connsiteY2319" fmla="*/ 899728 h 2954661"/>
                <a:gd name="connsiteX2320" fmla="*/ 3354544 w 4276487"/>
                <a:gd name="connsiteY2320" fmla="*/ 899728 h 2954661"/>
                <a:gd name="connsiteX2321" fmla="*/ 3365652 w 4276487"/>
                <a:gd name="connsiteY2321" fmla="*/ 910836 h 2954661"/>
                <a:gd name="connsiteX2322" fmla="*/ 3387867 w 4276487"/>
                <a:gd name="connsiteY2322" fmla="*/ 910836 h 2954661"/>
                <a:gd name="connsiteX2323" fmla="*/ 3387867 w 4276487"/>
                <a:gd name="connsiteY2323" fmla="*/ 899728 h 2954661"/>
                <a:gd name="connsiteX2324" fmla="*/ 3398975 w 4276487"/>
                <a:gd name="connsiteY2324" fmla="*/ 899728 h 2954661"/>
                <a:gd name="connsiteX2325" fmla="*/ 3410083 w 4276487"/>
                <a:gd name="connsiteY2325" fmla="*/ 899728 h 2954661"/>
                <a:gd name="connsiteX2326" fmla="*/ 3432298 w 4276487"/>
                <a:gd name="connsiteY2326" fmla="*/ 910836 h 2954661"/>
                <a:gd name="connsiteX2327" fmla="*/ 3454514 w 4276487"/>
                <a:gd name="connsiteY2327" fmla="*/ 899728 h 2954661"/>
                <a:gd name="connsiteX2328" fmla="*/ 3454514 w 4276487"/>
                <a:gd name="connsiteY2328" fmla="*/ 888620 h 2954661"/>
                <a:gd name="connsiteX2329" fmla="*/ 3476730 w 4276487"/>
                <a:gd name="connsiteY2329" fmla="*/ 888620 h 2954661"/>
                <a:gd name="connsiteX2330" fmla="*/ 3487837 w 4276487"/>
                <a:gd name="connsiteY2330" fmla="*/ 888620 h 2954661"/>
                <a:gd name="connsiteX2331" fmla="*/ 3510053 w 4276487"/>
                <a:gd name="connsiteY2331" fmla="*/ 888620 h 2954661"/>
                <a:gd name="connsiteX2332" fmla="*/ 3510053 w 4276487"/>
                <a:gd name="connsiteY2332" fmla="*/ 899728 h 2954661"/>
                <a:gd name="connsiteX2333" fmla="*/ 3521160 w 4276487"/>
                <a:gd name="connsiteY2333" fmla="*/ 899728 h 2954661"/>
                <a:gd name="connsiteX2334" fmla="*/ 3543376 w 4276487"/>
                <a:gd name="connsiteY2334" fmla="*/ 877512 h 2954661"/>
                <a:gd name="connsiteX2335" fmla="*/ 3554483 w 4276487"/>
                <a:gd name="connsiteY2335" fmla="*/ 855297 h 2954661"/>
                <a:gd name="connsiteX2336" fmla="*/ 3565592 w 4276487"/>
                <a:gd name="connsiteY2336" fmla="*/ 833081 h 2954661"/>
                <a:gd name="connsiteX2337" fmla="*/ 3576699 w 4276487"/>
                <a:gd name="connsiteY2337" fmla="*/ 821974 h 2954661"/>
                <a:gd name="connsiteX2338" fmla="*/ 3587807 w 4276487"/>
                <a:gd name="connsiteY2338" fmla="*/ 810866 h 2954661"/>
                <a:gd name="connsiteX2339" fmla="*/ 3598915 w 4276487"/>
                <a:gd name="connsiteY2339" fmla="*/ 799758 h 2954661"/>
                <a:gd name="connsiteX2340" fmla="*/ 3610022 w 4276487"/>
                <a:gd name="connsiteY2340" fmla="*/ 788650 h 2954661"/>
                <a:gd name="connsiteX2341" fmla="*/ 3632238 w 4276487"/>
                <a:gd name="connsiteY2341" fmla="*/ 777543 h 2954661"/>
                <a:gd name="connsiteX2342" fmla="*/ 3643346 w 4276487"/>
                <a:gd name="connsiteY2342" fmla="*/ 777543 h 2954661"/>
                <a:gd name="connsiteX2343" fmla="*/ 3654454 w 4276487"/>
                <a:gd name="connsiteY2343" fmla="*/ 766435 h 2954661"/>
                <a:gd name="connsiteX2344" fmla="*/ 3665561 w 4276487"/>
                <a:gd name="connsiteY2344" fmla="*/ 777543 h 2954661"/>
                <a:gd name="connsiteX2345" fmla="*/ 3665561 w 4276487"/>
                <a:gd name="connsiteY2345" fmla="*/ 788650 h 2954661"/>
                <a:gd name="connsiteX2346" fmla="*/ 3665561 w 4276487"/>
                <a:gd name="connsiteY2346" fmla="*/ 810866 h 2954661"/>
                <a:gd name="connsiteX2347" fmla="*/ 3676669 w 4276487"/>
                <a:gd name="connsiteY2347" fmla="*/ 810866 h 2954661"/>
                <a:gd name="connsiteX2348" fmla="*/ 3687777 w 4276487"/>
                <a:gd name="connsiteY2348" fmla="*/ 799758 h 2954661"/>
                <a:gd name="connsiteX2349" fmla="*/ 3698885 w 4276487"/>
                <a:gd name="connsiteY2349" fmla="*/ 788650 h 2954661"/>
                <a:gd name="connsiteX2350" fmla="*/ 3709992 w 4276487"/>
                <a:gd name="connsiteY2350" fmla="*/ 766435 h 2954661"/>
                <a:gd name="connsiteX2351" fmla="*/ 3709992 w 4276487"/>
                <a:gd name="connsiteY2351" fmla="*/ 744219 h 2954661"/>
                <a:gd name="connsiteX2352" fmla="*/ 3721100 w 4276487"/>
                <a:gd name="connsiteY2352" fmla="*/ 733112 h 2954661"/>
                <a:gd name="connsiteX2353" fmla="*/ 3743316 w 4276487"/>
                <a:gd name="connsiteY2353" fmla="*/ 722004 h 2954661"/>
                <a:gd name="connsiteX2354" fmla="*/ 3743316 w 4276487"/>
                <a:gd name="connsiteY2354" fmla="*/ 733112 h 2954661"/>
                <a:gd name="connsiteX2355" fmla="*/ 3743316 w 4276487"/>
                <a:gd name="connsiteY2355" fmla="*/ 744219 h 2954661"/>
                <a:gd name="connsiteX2356" fmla="*/ 3743316 w 4276487"/>
                <a:gd name="connsiteY2356" fmla="*/ 755327 h 2954661"/>
                <a:gd name="connsiteX2357" fmla="*/ 3732208 w 4276487"/>
                <a:gd name="connsiteY2357" fmla="*/ 766435 h 2954661"/>
                <a:gd name="connsiteX2358" fmla="*/ 3732208 w 4276487"/>
                <a:gd name="connsiteY2358" fmla="*/ 777543 h 2954661"/>
                <a:gd name="connsiteX2359" fmla="*/ 3721100 w 4276487"/>
                <a:gd name="connsiteY2359" fmla="*/ 799758 h 2954661"/>
                <a:gd name="connsiteX2360" fmla="*/ 3709992 w 4276487"/>
                <a:gd name="connsiteY2360" fmla="*/ 799758 h 2954661"/>
                <a:gd name="connsiteX2361" fmla="*/ 3698885 w 4276487"/>
                <a:gd name="connsiteY2361" fmla="*/ 877512 h 2954661"/>
                <a:gd name="connsiteX2362" fmla="*/ 3687777 w 4276487"/>
                <a:gd name="connsiteY2362" fmla="*/ 888620 h 2954661"/>
                <a:gd name="connsiteX2363" fmla="*/ 3676669 w 4276487"/>
                <a:gd name="connsiteY2363" fmla="*/ 899728 h 2954661"/>
                <a:gd name="connsiteX2364" fmla="*/ 3676669 w 4276487"/>
                <a:gd name="connsiteY2364" fmla="*/ 910836 h 2954661"/>
                <a:gd name="connsiteX2365" fmla="*/ 3654454 w 4276487"/>
                <a:gd name="connsiteY2365" fmla="*/ 921943 h 2954661"/>
                <a:gd name="connsiteX2366" fmla="*/ 3643346 w 4276487"/>
                <a:gd name="connsiteY2366" fmla="*/ 933051 h 2954661"/>
                <a:gd name="connsiteX2367" fmla="*/ 3632238 w 4276487"/>
                <a:gd name="connsiteY2367" fmla="*/ 955267 h 2954661"/>
                <a:gd name="connsiteX2368" fmla="*/ 3610022 w 4276487"/>
                <a:gd name="connsiteY2368" fmla="*/ 966374 h 2954661"/>
                <a:gd name="connsiteX2369" fmla="*/ 3598915 w 4276487"/>
                <a:gd name="connsiteY2369" fmla="*/ 988590 h 2954661"/>
                <a:gd name="connsiteX2370" fmla="*/ 3576699 w 4276487"/>
                <a:gd name="connsiteY2370" fmla="*/ 1010805 h 2954661"/>
                <a:gd name="connsiteX2371" fmla="*/ 3576699 w 4276487"/>
                <a:gd name="connsiteY2371" fmla="*/ 1033021 h 2954661"/>
                <a:gd name="connsiteX2372" fmla="*/ 3576699 w 4276487"/>
                <a:gd name="connsiteY2372" fmla="*/ 1066344 h 2954661"/>
                <a:gd name="connsiteX2373" fmla="*/ 3576699 w 4276487"/>
                <a:gd name="connsiteY2373" fmla="*/ 1110775 h 2954661"/>
                <a:gd name="connsiteX2374" fmla="*/ 3576699 w 4276487"/>
                <a:gd name="connsiteY2374" fmla="*/ 1144098 h 2954661"/>
                <a:gd name="connsiteX2375" fmla="*/ 3587807 w 4276487"/>
                <a:gd name="connsiteY2375" fmla="*/ 1166314 h 2954661"/>
                <a:gd name="connsiteX2376" fmla="*/ 3598915 w 4276487"/>
                <a:gd name="connsiteY2376" fmla="*/ 1166314 h 2954661"/>
                <a:gd name="connsiteX2377" fmla="*/ 3610022 w 4276487"/>
                <a:gd name="connsiteY2377" fmla="*/ 1155206 h 2954661"/>
                <a:gd name="connsiteX2378" fmla="*/ 3610022 w 4276487"/>
                <a:gd name="connsiteY2378" fmla="*/ 1144098 h 2954661"/>
                <a:gd name="connsiteX2379" fmla="*/ 3621130 w 4276487"/>
                <a:gd name="connsiteY2379" fmla="*/ 1121883 h 2954661"/>
                <a:gd name="connsiteX2380" fmla="*/ 3632238 w 4276487"/>
                <a:gd name="connsiteY2380" fmla="*/ 1099667 h 2954661"/>
                <a:gd name="connsiteX2381" fmla="*/ 3632238 w 4276487"/>
                <a:gd name="connsiteY2381" fmla="*/ 1088560 h 2954661"/>
                <a:gd name="connsiteX2382" fmla="*/ 3643346 w 4276487"/>
                <a:gd name="connsiteY2382" fmla="*/ 1077452 h 2954661"/>
                <a:gd name="connsiteX2383" fmla="*/ 3654454 w 4276487"/>
                <a:gd name="connsiteY2383" fmla="*/ 1066344 h 2954661"/>
                <a:gd name="connsiteX2384" fmla="*/ 3665561 w 4276487"/>
                <a:gd name="connsiteY2384" fmla="*/ 1055236 h 2954661"/>
                <a:gd name="connsiteX2385" fmla="*/ 3676669 w 4276487"/>
                <a:gd name="connsiteY2385" fmla="*/ 1055236 h 2954661"/>
                <a:gd name="connsiteX2386" fmla="*/ 3676669 w 4276487"/>
                <a:gd name="connsiteY2386" fmla="*/ 1033021 h 2954661"/>
                <a:gd name="connsiteX2387" fmla="*/ 3676669 w 4276487"/>
                <a:gd name="connsiteY2387" fmla="*/ 1021913 h 2954661"/>
                <a:gd name="connsiteX2388" fmla="*/ 3676669 w 4276487"/>
                <a:gd name="connsiteY2388" fmla="*/ 1010805 h 2954661"/>
                <a:gd name="connsiteX2389" fmla="*/ 3687777 w 4276487"/>
                <a:gd name="connsiteY2389" fmla="*/ 999698 h 2954661"/>
                <a:gd name="connsiteX2390" fmla="*/ 3687777 w 4276487"/>
                <a:gd name="connsiteY2390" fmla="*/ 988590 h 2954661"/>
                <a:gd name="connsiteX2391" fmla="*/ 3687777 w 4276487"/>
                <a:gd name="connsiteY2391" fmla="*/ 977482 h 2954661"/>
                <a:gd name="connsiteX2392" fmla="*/ 3687777 w 4276487"/>
                <a:gd name="connsiteY2392" fmla="*/ 966374 h 2954661"/>
                <a:gd name="connsiteX2393" fmla="*/ 3676669 w 4276487"/>
                <a:gd name="connsiteY2393" fmla="*/ 955267 h 2954661"/>
                <a:gd name="connsiteX2394" fmla="*/ 3665561 w 4276487"/>
                <a:gd name="connsiteY2394" fmla="*/ 944159 h 2954661"/>
                <a:gd name="connsiteX2395" fmla="*/ 3665561 w 4276487"/>
                <a:gd name="connsiteY2395" fmla="*/ 921943 h 2954661"/>
                <a:gd name="connsiteX2396" fmla="*/ 3676669 w 4276487"/>
                <a:gd name="connsiteY2396" fmla="*/ 910836 h 2954661"/>
                <a:gd name="connsiteX2397" fmla="*/ 3687777 w 4276487"/>
                <a:gd name="connsiteY2397" fmla="*/ 899728 h 2954661"/>
                <a:gd name="connsiteX2398" fmla="*/ 3698885 w 4276487"/>
                <a:gd name="connsiteY2398" fmla="*/ 888620 h 2954661"/>
                <a:gd name="connsiteX2399" fmla="*/ 3732208 w 4276487"/>
                <a:gd name="connsiteY2399" fmla="*/ 877512 h 2954661"/>
                <a:gd name="connsiteX2400" fmla="*/ 3743316 w 4276487"/>
                <a:gd name="connsiteY2400" fmla="*/ 866405 h 2954661"/>
                <a:gd name="connsiteX2401" fmla="*/ 3754424 w 4276487"/>
                <a:gd name="connsiteY2401" fmla="*/ 866405 h 2954661"/>
                <a:gd name="connsiteX2402" fmla="*/ 3765531 w 4276487"/>
                <a:gd name="connsiteY2402" fmla="*/ 877512 h 2954661"/>
                <a:gd name="connsiteX2403" fmla="*/ 3776639 w 4276487"/>
                <a:gd name="connsiteY2403" fmla="*/ 866405 h 2954661"/>
                <a:gd name="connsiteX2404" fmla="*/ 3787747 w 4276487"/>
                <a:gd name="connsiteY2404" fmla="*/ 866405 h 2954661"/>
                <a:gd name="connsiteX2405" fmla="*/ 3798854 w 4276487"/>
                <a:gd name="connsiteY2405" fmla="*/ 877512 h 2954661"/>
                <a:gd name="connsiteX2406" fmla="*/ 3809962 w 4276487"/>
                <a:gd name="connsiteY2406" fmla="*/ 877512 h 2954661"/>
                <a:gd name="connsiteX2407" fmla="*/ 3821070 w 4276487"/>
                <a:gd name="connsiteY2407" fmla="*/ 877512 h 2954661"/>
                <a:gd name="connsiteX2408" fmla="*/ 3832178 w 4276487"/>
                <a:gd name="connsiteY2408" fmla="*/ 877512 h 2954661"/>
                <a:gd name="connsiteX2409" fmla="*/ 3843286 w 4276487"/>
                <a:gd name="connsiteY2409" fmla="*/ 888620 h 2954661"/>
                <a:gd name="connsiteX2410" fmla="*/ 3854393 w 4276487"/>
                <a:gd name="connsiteY2410" fmla="*/ 877512 h 2954661"/>
                <a:gd name="connsiteX2411" fmla="*/ 3854393 w 4276487"/>
                <a:gd name="connsiteY2411" fmla="*/ 866405 h 2954661"/>
                <a:gd name="connsiteX2412" fmla="*/ 3854393 w 4276487"/>
                <a:gd name="connsiteY2412" fmla="*/ 855297 h 2954661"/>
                <a:gd name="connsiteX2413" fmla="*/ 3865501 w 4276487"/>
                <a:gd name="connsiteY2413" fmla="*/ 844189 h 2954661"/>
                <a:gd name="connsiteX2414" fmla="*/ 3876609 w 4276487"/>
                <a:gd name="connsiteY2414" fmla="*/ 844189 h 2954661"/>
                <a:gd name="connsiteX2415" fmla="*/ 3898824 w 4276487"/>
                <a:gd name="connsiteY2415" fmla="*/ 833081 h 2954661"/>
                <a:gd name="connsiteX2416" fmla="*/ 3909932 w 4276487"/>
                <a:gd name="connsiteY2416" fmla="*/ 810866 h 2954661"/>
                <a:gd name="connsiteX2417" fmla="*/ 3932148 w 4276487"/>
                <a:gd name="connsiteY2417" fmla="*/ 810866 h 2954661"/>
                <a:gd name="connsiteX2418" fmla="*/ 3954363 w 4276487"/>
                <a:gd name="connsiteY2418" fmla="*/ 810866 h 2954661"/>
                <a:gd name="connsiteX2419" fmla="*/ 3976579 w 4276487"/>
                <a:gd name="connsiteY2419" fmla="*/ 799758 h 2954661"/>
                <a:gd name="connsiteX2420" fmla="*/ 3987686 w 4276487"/>
                <a:gd name="connsiteY2420" fmla="*/ 799758 h 2954661"/>
                <a:gd name="connsiteX2421" fmla="*/ 4021010 w 4276487"/>
                <a:gd name="connsiteY2421" fmla="*/ 799758 h 2954661"/>
                <a:gd name="connsiteX2422" fmla="*/ 4032118 w 4276487"/>
                <a:gd name="connsiteY2422" fmla="*/ 788650 h 2954661"/>
                <a:gd name="connsiteX2423" fmla="*/ 4032118 w 4276487"/>
                <a:gd name="connsiteY2423" fmla="*/ 766435 h 2954661"/>
                <a:gd name="connsiteX2424" fmla="*/ 4032118 w 4276487"/>
                <a:gd name="connsiteY2424" fmla="*/ 766435 h 2954661"/>
                <a:gd name="connsiteX2425" fmla="*/ 4021010 w 4276487"/>
                <a:gd name="connsiteY2425" fmla="*/ 755327 h 2954661"/>
                <a:gd name="connsiteX2426" fmla="*/ 4021010 w 4276487"/>
                <a:gd name="connsiteY2426" fmla="*/ 744219 h 2954661"/>
                <a:gd name="connsiteX2427" fmla="*/ 4009902 w 4276487"/>
                <a:gd name="connsiteY2427" fmla="*/ 733112 h 2954661"/>
                <a:gd name="connsiteX2428" fmla="*/ 3998794 w 4276487"/>
                <a:gd name="connsiteY2428" fmla="*/ 733112 h 2954661"/>
                <a:gd name="connsiteX2429" fmla="*/ 4009902 w 4276487"/>
                <a:gd name="connsiteY2429" fmla="*/ 710896 h 2954661"/>
                <a:gd name="connsiteX2430" fmla="*/ 4032118 w 4276487"/>
                <a:gd name="connsiteY2430" fmla="*/ 710896 h 2954661"/>
                <a:gd name="connsiteX2431" fmla="*/ 4043225 w 4276487"/>
                <a:gd name="connsiteY2431" fmla="*/ 710896 h 2954661"/>
                <a:gd name="connsiteX2432" fmla="*/ 4065440 w 4276487"/>
                <a:gd name="connsiteY2432" fmla="*/ 699788 h 2954661"/>
                <a:gd name="connsiteX2433" fmla="*/ 4076549 w 4276487"/>
                <a:gd name="connsiteY2433" fmla="*/ 677573 h 2954661"/>
                <a:gd name="connsiteX2434" fmla="*/ 4065440 w 4276487"/>
                <a:gd name="connsiteY2434" fmla="*/ 655357 h 2954661"/>
                <a:gd name="connsiteX2435" fmla="*/ 4065440 w 4276487"/>
                <a:gd name="connsiteY2435" fmla="*/ 644250 h 2954661"/>
                <a:gd name="connsiteX2436" fmla="*/ 4076549 w 4276487"/>
                <a:gd name="connsiteY2436" fmla="*/ 644250 h 2954661"/>
                <a:gd name="connsiteX2437" fmla="*/ 4087656 w 4276487"/>
                <a:gd name="connsiteY2437" fmla="*/ 644250 h 2954661"/>
                <a:gd name="connsiteX2438" fmla="*/ 4098764 w 4276487"/>
                <a:gd name="connsiteY2438" fmla="*/ 644250 h 2954661"/>
                <a:gd name="connsiteX2439" fmla="*/ 4098764 w 4276487"/>
                <a:gd name="connsiteY2439" fmla="*/ 655357 h 2954661"/>
                <a:gd name="connsiteX2440" fmla="*/ 4098764 w 4276487"/>
                <a:gd name="connsiteY2440" fmla="*/ 666465 h 2954661"/>
                <a:gd name="connsiteX2441" fmla="*/ 4098764 w 4276487"/>
                <a:gd name="connsiteY2441" fmla="*/ 677573 h 2954661"/>
                <a:gd name="connsiteX2442" fmla="*/ 4109872 w 4276487"/>
                <a:gd name="connsiteY2442" fmla="*/ 677573 h 2954661"/>
                <a:gd name="connsiteX2443" fmla="*/ 4120979 w 4276487"/>
                <a:gd name="connsiteY2443" fmla="*/ 677573 h 2954661"/>
                <a:gd name="connsiteX2444" fmla="*/ 4132088 w 4276487"/>
                <a:gd name="connsiteY2444" fmla="*/ 677573 h 2954661"/>
                <a:gd name="connsiteX2445" fmla="*/ 4143195 w 4276487"/>
                <a:gd name="connsiteY2445" fmla="*/ 677573 h 2954661"/>
                <a:gd name="connsiteX2446" fmla="*/ 4154303 w 4276487"/>
                <a:gd name="connsiteY2446" fmla="*/ 688681 h 2954661"/>
                <a:gd name="connsiteX2447" fmla="*/ 4165410 w 4276487"/>
                <a:gd name="connsiteY2447" fmla="*/ 699788 h 2954661"/>
                <a:gd name="connsiteX2448" fmla="*/ 4187626 w 4276487"/>
                <a:gd name="connsiteY2448" fmla="*/ 699788 h 2954661"/>
                <a:gd name="connsiteX2449" fmla="*/ 4187626 w 4276487"/>
                <a:gd name="connsiteY2449" fmla="*/ 710896 h 2954661"/>
                <a:gd name="connsiteX2450" fmla="*/ 4198734 w 4276487"/>
                <a:gd name="connsiteY2450" fmla="*/ 722004 h 2954661"/>
                <a:gd name="connsiteX2451" fmla="*/ 4220949 w 4276487"/>
                <a:gd name="connsiteY2451" fmla="*/ 733112 h 2954661"/>
                <a:gd name="connsiteX2452" fmla="*/ 4232057 w 4276487"/>
                <a:gd name="connsiteY2452" fmla="*/ 722004 h 2954661"/>
                <a:gd name="connsiteX2453" fmla="*/ 4232057 w 4276487"/>
                <a:gd name="connsiteY2453" fmla="*/ 710896 h 2954661"/>
                <a:gd name="connsiteX2454" fmla="*/ 4232057 w 4276487"/>
                <a:gd name="connsiteY2454" fmla="*/ 699788 h 2954661"/>
                <a:gd name="connsiteX2455" fmla="*/ 4243165 w 4276487"/>
                <a:gd name="connsiteY2455" fmla="*/ 688681 h 2954661"/>
                <a:gd name="connsiteX2456" fmla="*/ 4265381 w 4276487"/>
                <a:gd name="connsiteY2456" fmla="*/ 688681 h 2954661"/>
                <a:gd name="connsiteX2457" fmla="*/ 4276488 w 4276487"/>
                <a:gd name="connsiteY2457" fmla="*/ 688681 h 2954661"/>
                <a:gd name="connsiteX2458" fmla="*/ 4276488 w 4276487"/>
                <a:gd name="connsiteY2458" fmla="*/ 677573 h 2954661"/>
                <a:gd name="connsiteX2459" fmla="*/ 4276488 w 4276487"/>
                <a:gd name="connsiteY2459" fmla="*/ 666465 h 2954661"/>
                <a:gd name="connsiteX2460" fmla="*/ 4265381 w 4276487"/>
                <a:gd name="connsiteY2460" fmla="*/ 666465 h 2954661"/>
                <a:gd name="connsiteX2461" fmla="*/ 4243165 w 4276487"/>
                <a:gd name="connsiteY2461" fmla="*/ 633142 h 295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</a:cxnLst>
              <a:rect l="l" t="t" r="r" b="b"/>
              <a:pathLst>
                <a:path w="4276487" h="2954661">
                  <a:moveTo>
                    <a:pt x="4243165" y="633142"/>
                  </a:moveTo>
                  <a:lnTo>
                    <a:pt x="4220949" y="622034"/>
                  </a:lnTo>
                  <a:lnTo>
                    <a:pt x="4209842" y="610926"/>
                  </a:lnTo>
                  <a:lnTo>
                    <a:pt x="4198734" y="599819"/>
                  </a:lnTo>
                  <a:lnTo>
                    <a:pt x="4187626" y="599819"/>
                  </a:lnTo>
                  <a:lnTo>
                    <a:pt x="4187626" y="610926"/>
                  </a:lnTo>
                  <a:lnTo>
                    <a:pt x="4198734" y="622034"/>
                  </a:lnTo>
                  <a:lnTo>
                    <a:pt x="4198734" y="633142"/>
                  </a:lnTo>
                  <a:lnTo>
                    <a:pt x="4187626" y="633142"/>
                  </a:lnTo>
                  <a:lnTo>
                    <a:pt x="4176518" y="633142"/>
                  </a:lnTo>
                  <a:lnTo>
                    <a:pt x="4165410" y="610926"/>
                  </a:lnTo>
                  <a:lnTo>
                    <a:pt x="4165410" y="599819"/>
                  </a:lnTo>
                  <a:lnTo>
                    <a:pt x="4165410" y="588711"/>
                  </a:lnTo>
                  <a:lnTo>
                    <a:pt x="4154303" y="577603"/>
                  </a:lnTo>
                  <a:lnTo>
                    <a:pt x="4132088" y="566495"/>
                  </a:lnTo>
                  <a:lnTo>
                    <a:pt x="4120979" y="544280"/>
                  </a:lnTo>
                  <a:lnTo>
                    <a:pt x="4109872" y="544280"/>
                  </a:lnTo>
                  <a:lnTo>
                    <a:pt x="4087656" y="522064"/>
                  </a:lnTo>
                  <a:lnTo>
                    <a:pt x="4065440" y="499849"/>
                  </a:lnTo>
                  <a:lnTo>
                    <a:pt x="4032118" y="488741"/>
                  </a:lnTo>
                  <a:lnTo>
                    <a:pt x="4009902" y="477633"/>
                  </a:lnTo>
                  <a:lnTo>
                    <a:pt x="3987686" y="466526"/>
                  </a:lnTo>
                  <a:lnTo>
                    <a:pt x="3965471" y="466526"/>
                  </a:lnTo>
                  <a:lnTo>
                    <a:pt x="3932148" y="466526"/>
                  </a:lnTo>
                  <a:lnTo>
                    <a:pt x="3909932" y="455418"/>
                  </a:lnTo>
                  <a:lnTo>
                    <a:pt x="3887716" y="444310"/>
                  </a:lnTo>
                  <a:lnTo>
                    <a:pt x="3865501" y="444310"/>
                  </a:lnTo>
                  <a:lnTo>
                    <a:pt x="3854393" y="455418"/>
                  </a:lnTo>
                  <a:lnTo>
                    <a:pt x="3854393" y="466526"/>
                  </a:lnTo>
                  <a:lnTo>
                    <a:pt x="3854393" y="477633"/>
                  </a:lnTo>
                  <a:lnTo>
                    <a:pt x="3865501" y="488741"/>
                  </a:lnTo>
                  <a:lnTo>
                    <a:pt x="3865501" y="499849"/>
                  </a:lnTo>
                  <a:lnTo>
                    <a:pt x="3865501" y="510957"/>
                  </a:lnTo>
                  <a:lnTo>
                    <a:pt x="3854393" y="522064"/>
                  </a:lnTo>
                  <a:lnTo>
                    <a:pt x="3843286" y="533172"/>
                  </a:lnTo>
                  <a:lnTo>
                    <a:pt x="3821070" y="533172"/>
                  </a:lnTo>
                  <a:lnTo>
                    <a:pt x="3809962" y="522064"/>
                  </a:lnTo>
                  <a:lnTo>
                    <a:pt x="3798854" y="499849"/>
                  </a:lnTo>
                  <a:lnTo>
                    <a:pt x="3798854" y="488741"/>
                  </a:lnTo>
                  <a:cubicBezTo>
                    <a:pt x="3798854" y="488741"/>
                    <a:pt x="3798854" y="477633"/>
                    <a:pt x="3798854" y="477633"/>
                  </a:cubicBezTo>
                  <a:cubicBezTo>
                    <a:pt x="3798854" y="477633"/>
                    <a:pt x="3787747" y="477633"/>
                    <a:pt x="3787747" y="477633"/>
                  </a:cubicBezTo>
                  <a:lnTo>
                    <a:pt x="3776639" y="477633"/>
                  </a:lnTo>
                  <a:lnTo>
                    <a:pt x="3765531" y="488741"/>
                  </a:lnTo>
                  <a:lnTo>
                    <a:pt x="3765531" y="499849"/>
                  </a:lnTo>
                  <a:cubicBezTo>
                    <a:pt x="3765531" y="499849"/>
                    <a:pt x="3765531" y="499849"/>
                    <a:pt x="3765531" y="499849"/>
                  </a:cubicBezTo>
                  <a:lnTo>
                    <a:pt x="3754424" y="499849"/>
                  </a:lnTo>
                  <a:lnTo>
                    <a:pt x="3743316" y="499849"/>
                  </a:lnTo>
                  <a:cubicBezTo>
                    <a:pt x="3743316" y="499849"/>
                    <a:pt x="3743316" y="499849"/>
                    <a:pt x="3732208" y="499849"/>
                  </a:cubicBezTo>
                  <a:cubicBezTo>
                    <a:pt x="3732208" y="499849"/>
                    <a:pt x="3721100" y="499849"/>
                    <a:pt x="3721100" y="499849"/>
                  </a:cubicBezTo>
                  <a:lnTo>
                    <a:pt x="3698885" y="499849"/>
                  </a:lnTo>
                  <a:lnTo>
                    <a:pt x="3687777" y="499849"/>
                  </a:lnTo>
                  <a:cubicBezTo>
                    <a:pt x="3676669" y="499849"/>
                    <a:pt x="3665561" y="499849"/>
                    <a:pt x="3665561" y="499849"/>
                  </a:cubicBezTo>
                  <a:lnTo>
                    <a:pt x="3654454" y="510957"/>
                  </a:lnTo>
                  <a:lnTo>
                    <a:pt x="3654454" y="522064"/>
                  </a:lnTo>
                  <a:lnTo>
                    <a:pt x="3643346" y="522064"/>
                  </a:lnTo>
                  <a:cubicBezTo>
                    <a:pt x="3643346" y="522064"/>
                    <a:pt x="3632238" y="522064"/>
                    <a:pt x="3632238" y="510957"/>
                  </a:cubicBezTo>
                  <a:cubicBezTo>
                    <a:pt x="3632238" y="510957"/>
                    <a:pt x="3621130" y="510957"/>
                    <a:pt x="3621130" y="499849"/>
                  </a:cubicBezTo>
                  <a:cubicBezTo>
                    <a:pt x="3621130" y="499849"/>
                    <a:pt x="3621130" y="477633"/>
                    <a:pt x="3621130" y="477633"/>
                  </a:cubicBezTo>
                  <a:lnTo>
                    <a:pt x="3621130" y="466526"/>
                  </a:lnTo>
                  <a:lnTo>
                    <a:pt x="3621130" y="433202"/>
                  </a:lnTo>
                  <a:lnTo>
                    <a:pt x="3621130" y="433202"/>
                  </a:lnTo>
                  <a:lnTo>
                    <a:pt x="3610022" y="422095"/>
                  </a:lnTo>
                  <a:lnTo>
                    <a:pt x="3587807" y="422095"/>
                  </a:lnTo>
                  <a:lnTo>
                    <a:pt x="3565592" y="422095"/>
                  </a:lnTo>
                  <a:lnTo>
                    <a:pt x="3532268" y="422095"/>
                  </a:lnTo>
                  <a:lnTo>
                    <a:pt x="3510053" y="422095"/>
                  </a:lnTo>
                  <a:cubicBezTo>
                    <a:pt x="3510053" y="422095"/>
                    <a:pt x="3498945" y="422095"/>
                    <a:pt x="3498945" y="422095"/>
                  </a:cubicBezTo>
                  <a:cubicBezTo>
                    <a:pt x="3498945" y="422095"/>
                    <a:pt x="3498945" y="422095"/>
                    <a:pt x="3487837" y="422095"/>
                  </a:cubicBezTo>
                  <a:cubicBezTo>
                    <a:pt x="3476730" y="422095"/>
                    <a:pt x="3476730" y="433202"/>
                    <a:pt x="3465621" y="422095"/>
                  </a:cubicBezTo>
                  <a:cubicBezTo>
                    <a:pt x="3454514" y="410987"/>
                    <a:pt x="3454514" y="410987"/>
                    <a:pt x="3454514" y="410987"/>
                  </a:cubicBezTo>
                  <a:lnTo>
                    <a:pt x="3454514" y="399879"/>
                  </a:lnTo>
                  <a:lnTo>
                    <a:pt x="3465621" y="399879"/>
                  </a:lnTo>
                  <a:cubicBezTo>
                    <a:pt x="3465621" y="399879"/>
                    <a:pt x="3465621" y="399879"/>
                    <a:pt x="3465621" y="388771"/>
                  </a:cubicBezTo>
                  <a:cubicBezTo>
                    <a:pt x="3465621" y="388771"/>
                    <a:pt x="3454514" y="377664"/>
                    <a:pt x="3454514" y="377664"/>
                  </a:cubicBezTo>
                  <a:lnTo>
                    <a:pt x="3443406" y="377664"/>
                  </a:lnTo>
                  <a:lnTo>
                    <a:pt x="3421191" y="377664"/>
                  </a:lnTo>
                  <a:lnTo>
                    <a:pt x="3410083" y="366556"/>
                  </a:lnTo>
                  <a:lnTo>
                    <a:pt x="3410083" y="355448"/>
                  </a:lnTo>
                  <a:lnTo>
                    <a:pt x="3421191" y="355448"/>
                  </a:lnTo>
                  <a:lnTo>
                    <a:pt x="3421191" y="355448"/>
                  </a:lnTo>
                  <a:lnTo>
                    <a:pt x="3421191" y="333233"/>
                  </a:lnTo>
                  <a:lnTo>
                    <a:pt x="3410083" y="333233"/>
                  </a:lnTo>
                  <a:lnTo>
                    <a:pt x="3410083" y="333233"/>
                  </a:lnTo>
                  <a:lnTo>
                    <a:pt x="3398975" y="333233"/>
                  </a:lnTo>
                  <a:lnTo>
                    <a:pt x="3387867" y="333233"/>
                  </a:lnTo>
                  <a:lnTo>
                    <a:pt x="3376759" y="333233"/>
                  </a:lnTo>
                  <a:lnTo>
                    <a:pt x="3365652" y="333233"/>
                  </a:lnTo>
                  <a:lnTo>
                    <a:pt x="3354544" y="333233"/>
                  </a:lnTo>
                  <a:lnTo>
                    <a:pt x="3332328" y="333233"/>
                  </a:lnTo>
                  <a:lnTo>
                    <a:pt x="3321221" y="333233"/>
                  </a:lnTo>
                  <a:lnTo>
                    <a:pt x="3310113" y="333233"/>
                  </a:lnTo>
                  <a:cubicBezTo>
                    <a:pt x="3310113" y="333233"/>
                    <a:pt x="3299005" y="322125"/>
                    <a:pt x="3287897" y="322125"/>
                  </a:cubicBezTo>
                  <a:cubicBezTo>
                    <a:pt x="3276789" y="322125"/>
                    <a:pt x="3276789" y="322125"/>
                    <a:pt x="3276789" y="322125"/>
                  </a:cubicBezTo>
                  <a:cubicBezTo>
                    <a:pt x="3276789" y="322125"/>
                    <a:pt x="3265682" y="322125"/>
                    <a:pt x="3265682" y="322125"/>
                  </a:cubicBezTo>
                  <a:lnTo>
                    <a:pt x="3254574" y="322125"/>
                  </a:lnTo>
                  <a:lnTo>
                    <a:pt x="3243466" y="322125"/>
                  </a:lnTo>
                  <a:lnTo>
                    <a:pt x="3243466" y="311017"/>
                  </a:lnTo>
                  <a:lnTo>
                    <a:pt x="3232359" y="311017"/>
                  </a:lnTo>
                  <a:lnTo>
                    <a:pt x="3221251" y="311017"/>
                  </a:lnTo>
                  <a:lnTo>
                    <a:pt x="3221251" y="322125"/>
                  </a:lnTo>
                  <a:lnTo>
                    <a:pt x="3221251" y="333233"/>
                  </a:lnTo>
                  <a:lnTo>
                    <a:pt x="3210143" y="333233"/>
                  </a:lnTo>
                  <a:cubicBezTo>
                    <a:pt x="3210143" y="333233"/>
                    <a:pt x="3210143" y="333233"/>
                    <a:pt x="3210143" y="344340"/>
                  </a:cubicBezTo>
                  <a:cubicBezTo>
                    <a:pt x="3210143" y="355448"/>
                    <a:pt x="3210143" y="355448"/>
                    <a:pt x="3210143" y="355448"/>
                  </a:cubicBezTo>
                  <a:lnTo>
                    <a:pt x="3210143" y="366556"/>
                  </a:lnTo>
                  <a:cubicBezTo>
                    <a:pt x="3199035" y="377664"/>
                    <a:pt x="3199035" y="377664"/>
                    <a:pt x="3199035" y="377664"/>
                  </a:cubicBezTo>
                  <a:lnTo>
                    <a:pt x="3199035" y="388771"/>
                  </a:lnTo>
                  <a:lnTo>
                    <a:pt x="3199035" y="399879"/>
                  </a:lnTo>
                  <a:lnTo>
                    <a:pt x="3210143" y="377664"/>
                  </a:lnTo>
                  <a:lnTo>
                    <a:pt x="3199035" y="388771"/>
                  </a:lnTo>
                  <a:lnTo>
                    <a:pt x="3199035" y="388771"/>
                  </a:lnTo>
                  <a:lnTo>
                    <a:pt x="3176820" y="388771"/>
                  </a:lnTo>
                  <a:lnTo>
                    <a:pt x="3165712" y="377664"/>
                  </a:lnTo>
                  <a:lnTo>
                    <a:pt x="3154604" y="377664"/>
                  </a:lnTo>
                  <a:lnTo>
                    <a:pt x="3143497" y="377664"/>
                  </a:lnTo>
                  <a:lnTo>
                    <a:pt x="3132389" y="377664"/>
                  </a:lnTo>
                  <a:lnTo>
                    <a:pt x="3121281" y="377664"/>
                  </a:lnTo>
                  <a:lnTo>
                    <a:pt x="3110173" y="377664"/>
                  </a:lnTo>
                  <a:lnTo>
                    <a:pt x="3099065" y="366556"/>
                  </a:lnTo>
                  <a:lnTo>
                    <a:pt x="3087958" y="355448"/>
                  </a:lnTo>
                  <a:lnTo>
                    <a:pt x="3076850" y="355448"/>
                  </a:lnTo>
                  <a:lnTo>
                    <a:pt x="3065742" y="366556"/>
                  </a:lnTo>
                  <a:lnTo>
                    <a:pt x="3065742" y="377664"/>
                  </a:lnTo>
                  <a:lnTo>
                    <a:pt x="3065742" y="388771"/>
                  </a:lnTo>
                  <a:lnTo>
                    <a:pt x="3065742" y="399879"/>
                  </a:lnTo>
                  <a:lnTo>
                    <a:pt x="3065742" y="410987"/>
                  </a:lnTo>
                  <a:lnTo>
                    <a:pt x="3054634" y="422095"/>
                  </a:lnTo>
                  <a:lnTo>
                    <a:pt x="3043527" y="433202"/>
                  </a:lnTo>
                  <a:lnTo>
                    <a:pt x="3032419" y="433202"/>
                  </a:lnTo>
                  <a:lnTo>
                    <a:pt x="3021311" y="422095"/>
                  </a:lnTo>
                  <a:lnTo>
                    <a:pt x="3010203" y="422095"/>
                  </a:lnTo>
                  <a:lnTo>
                    <a:pt x="2999095" y="399879"/>
                  </a:lnTo>
                  <a:lnTo>
                    <a:pt x="2999095" y="388771"/>
                  </a:lnTo>
                  <a:lnTo>
                    <a:pt x="2987988" y="355448"/>
                  </a:lnTo>
                  <a:lnTo>
                    <a:pt x="2987988" y="344340"/>
                  </a:lnTo>
                  <a:lnTo>
                    <a:pt x="2987988" y="333233"/>
                  </a:lnTo>
                  <a:lnTo>
                    <a:pt x="2999095" y="333233"/>
                  </a:lnTo>
                  <a:lnTo>
                    <a:pt x="2999095" y="333233"/>
                  </a:lnTo>
                  <a:lnTo>
                    <a:pt x="2999095" y="322125"/>
                  </a:lnTo>
                  <a:lnTo>
                    <a:pt x="2999095" y="299909"/>
                  </a:lnTo>
                  <a:lnTo>
                    <a:pt x="2999095" y="288802"/>
                  </a:lnTo>
                  <a:lnTo>
                    <a:pt x="2999095" y="277694"/>
                  </a:lnTo>
                  <a:lnTo>
                    <a:pt x="2999095" y="266586"/>
                  </a:lnTo>
                  <a:lnTo>
                    <a:pt x="2987988" y="266586"/>
                  </a:lnTo>
                  <a:lnTo>
                    <a:pt x="2965772" y="266586"/>
                  </a:lnTo>
                  <a:lnTo>
                    <a:pt x="2954665" y="255478"/>
                  </a:lnTo>
                  <a:lnTo>
                    <a:pt x="2954665" y="255478"/>
                  </a:lnTo>
                  <a:lnTo>
                    <a:pt x="2943557" y="255478"/>
                  </a:lnTo>
                  <a:lnTo>
                    <a:pt x="2932449" y="255478"/>
                  </a:lnTo>
                  <a:cubicBezTo>
                    <a:pt x="2932449" y="255478"/>
                    <a:pt x="2932449" y="244371"/>
                    <a:pt x="2921341" y="244371"/>
                  </a:cubicBezTo>
                  <a:cubicBezTo>
                    <a:pt x="2910233" y="244371"/>
                    <a:pt x="2910233" y="244371"/>
                    <a:pt x="2910233" y="244371"/>
                  </a:cubicBezTo>
                  <a:lnTo>
                    <a:pt x="2899126" y="244371"/>
                  </a:lnTo>
                  <a:lnTo>
                    <a:pt x="2888018" y="244371"/>
                  </a:lnTo>
                  <a:lnTo>
                    <a:pt x="2876910" y="244371"/>
                  </a:lnTo>
                  <a:lnTo>
                    <a:pt x="2865803" y="244371"/>
                  </a:lnTo>
                  <a:lnTo>
                    <a:pt x="2865803" y="255478"/>
                  </a:lnTo>
                  <a:lnTo>
                    <a:pt x="2865803" y="266586"/>
                  </a:lnTo>
                  <a:lnTo>
                    <a:pt x="2865803" y="277694"/>
                  </a:lnTo>
                  <a:lnTo>
                    <a:pt x="2865803" y="288802"/>
                  </a:lnTo>
                  <a:lnTo>
                    <a:pt x="2865803" y="299909"/>
                  </a:lnTo>
                  <a:cubicBezTo>
                    <a:pt x="2865803" y="299909"/>
                    <a:pt x="2865803" y="299909"/>
                    <a:pt x="2854695" y="299909"/>
                  </a:cubicBezTo>
                  <a:cubicBezTo>
                    <a:pt x="2854695" y="299909"/>
                    <a:pt x="2832479" y="299909"/>
                    <a:pt x="2832479" y="299909"/>
                  </a:cubicBezTo>
                  <a:lnTo>
                    <a:pt x="2810264" y="299909"/>
                  </a:lnTo>
                  <a:lnTo>
                    <a:pt x="2788048" y="299909"/>
                  </a:lnTo>
                  <a:lnTo>
                    <a:pt x="2765833" y="299909"/>
                  </a:lnTo>
                  <a:lnTo>
                    <a:pt x="2765833" y="299909"/>
                  </a:lnTo>
                  <a:lnTo>
                    <a:pt x="2765833" y="288802"/>
                  </a:lnTo>
                  <a:lnTo>
                    <a:pt x="2765833" y="255478"/>
                  </a:lnTo>
                  <a:lnTo>
                    <a:pt x="2754725" y="244371"/>
                  </a:lnTo>
                  <a:lnTo>
                    <a:pt x="2743617" y="244371"/>
                  </a:lnTo>
                  <a:lnTo>
                    <a:pt x="2732509" y="244371"/>
                  </a:lnTo>
                  <a:lnTo>
                    <a:pt x="2732509" y="244371"/>
                  </a:lnTo>
                  <a:lnTo>
                    <a:pt x="2721401" y="244371"/>
                  </a:lnTo>
                  <a:lnTo>
                    <a:pt x="2710294" y="244371"/>
                  </a:lnTo>
                  <a:lnTo>
                    <a:pt x="2699186" y="244371"/>
                  </a:lnTo>
                  <a:lnTo>
                    <a:pt x="2688078" y="255478"/>
                  </a:lnTo>
                  <a:cubicBezTo>
                    <a:pt x="2688078" y="255478"/>
                    <a:pt x="2688078" y="266586"/>
                    <a:pt x="2688078" y="266586"/>
                  </a:cubicBezTo>
                  <a:cubicBezTo>
                    <a:pt x="2688078" y="266586"/>
                    <a:pt x="2688078" y="277694"/>
                    <a:pt x="2688078" y="277694"/>
                  </a:cubicBezTo>
                  <a:lnTo>
                    <a:pt x="2676971" y="277694"/>
                  </a:lnTo>
                  <a:lnTo>
                    <a:pt x="2654755" y="266586"/>
                  </a:lnTo>
                  <a:lnTo>
                    <a:pt x="2654755" y="244371"/>
                  </a:lnTo>
                  <a:lnTo>
                    <a:pt x="2654755" y="233263"/>
                  </a:lnTo>
                  <a:lnTo>
                    <a:pt x="2654755" y="222155"/>
                  </a:lnTo>
                  <a:lnTo>
                    <a:pt x="2632539" y="222155"/>
                  </a:lnTo>
                  <a:lnTo>
                    <a:pt x="2632539" y="233263"/>
                  </a:lnTo>
                  <a:lnTo>
                    <a:pt x="2621432" y="244371"/>
                  </a:lnTo>
                  <a:lnTo>
                    <a:pt x="2621432" y="255478"/>
                  </a:lnTo>
                  <a:lnTo>
                    <a:pt x="2599216" y="266586"/>
                  </a:lnTo>
                  <a:cubicBezTo>
                    <a:pt x="2599216" y="266586"/>
                    <a:pt x="2588109" y="266586"/>
                    <a:pt x="2577001" y="266586"/>
                  </a:cubicBezTo>
                  <a:cubicBezTo>
                    <a:pt x="2577001" y="266586"/>
                    <a:pt x="2554785" y="277694"/>
                    <a:pt x="2554785" y="277694"/>
                  </a:cubicBezTo>
                  <a:cubicBezTo>
                    <a:pt x="2554785" y="277694"/>
                    <a:pt x="2554785" y="277694"/>
                    <a:pt x="2554785" y="277694"/>
                  </a:cubicBezTo>
                  <a:cubicBezTo>
                    <a:pt x="2554785" y="277694"/>
                    <a:pt x="2543677" y="277694"/>
                    <a:pt x="2543677" y="288802"/>
                  </a:cubicBezTo>
                  <a:cubicBezTo>
                    <a:pt x="2543677" y="288802"/>
                    <a:pt x="2532570" y="288802"/>
                    <a:pt x="2532570" y="288802"/>
                  </a:cubicBezTo>
                  <a:cubicBezTo>
                    <a:pt x="2532570" y="288802"/>
                    <a:pt x="2521462" y="288802"/>
                    <a:pt x="2521462" y="299909"/>
                  </a:cubicBezTo>
                  <a:cubicBezTo>
                    <a:pt x="2521462" y="299909"/>
                    <a:pt x="2510354" y="299909"/>
                    <a:pt x="2510354" y="311017"/>
                  </a:cubicBezTo>
                  <a:cubicBezTo>
                    <a:pt x="2510354" y="311017"/>
                    <a:pt x="2499246" y="311017"/>
                    <a:pt x="2499246" y="311017"/>
                  </a:cubicBezTo>
                  <a:lnTo>
                    <a:pt x="2499246" y="299909"/>
                  </a:lnTo>
                  <a:lnTo>
                    <a:pt x="2499246" y="288802"/>
                  </a:lnTo>
                  <a:lnTo>
                    <a:pt x="2499246" y="288802"/>
                  </a:lnTo>
                  <a:lnTo>
                    <a:pt x="2510354" y="288802"/>
                  </a:lnTo>
                  <a:lnTo>
                    <a:pt x="2510354" y="288802"/>
                  </a:lnTo>
                  <a:lnTo>
                    <a:pt x="2510354" y="288802"/>
                  </a:lnTo>
                  <a:lnTo>
                    <a:pt x="2521462" y="288802"/>
                  </a:lnTo>
                  <a:lnTo>
                    <a:pt x="2532570" y="277694"/>
                  </a:lnTo>
                  <a:lnTo>
                    <a:pt x="2532570" y="277694"/>
                  </a:lnTo>
                  <a:lnTo>
                    <a:pt x="2532570" y="266586"/>
                  </a:lnTo>
                  <a:lnTo>
                    <a:pt x="2532570" y="266586"/>
                  </a:lnTo>
                  <a:lnTo>
                    <a:pt x="2543677" y="266586"/>
                  </a:lnTo>
                  <a:lnTo>
                    <a:pt x="2554785" y="266586"/>
                  </a:lnTo>
                  <a:lnTo>
                    <a:pt x="2565893" y="266586"/>
                  </a:lnTo>
                  <a:lnTo>
                    <a:pt x="2577001" y="255478"/>
                  </a:lnTo>
                  <a:lnTo>
                    <a:pt x="2588109" y="255478"/>
                  </a:lnTo>
                  <a:lnTo>
                    <a:pt x="2588109" y="244371"/>
                  </a:lnTo>
                  <a:lnTo>
                    <a:pt x="2588109" y="244371"/>
                  </a:lnTo>
                  <a:cubicBezTo>
                    <a:pt x="2588109" y="244371"/>
                    <a:pt x="2588109" y="244371"/>
                    <a:pt x="2588109" y="244371"/>
                  </a:cubicBezTo>
                  <a:cubicBezTo>
                    <a:pt x="2588109" y="244371"/>
                    <a:pt x="2599216" y="233263"/>
                    <a:pt x="2599216" y="233263"/>
                  </a:cubicBezTo>
                  <a:cubicBezTo>
                    <a:pt x="2599216" y="233263"/>
                    <a:pt x="2610324" y="222155"/>
                    <a:pt x="2610324" y="222155"/>
                  </a:cubicBezTo>
                  <a:cubicBezTo>
                    <a:pt x="2610324" y="222155"/>
                    <a:pt x="2621432" y="222155"/>
                    <a:pt x="2621432" y="211047"/>
                  </a:cubicBezTo>
                  <a:cubicBezTo>
                    <a:pt x="2621432" y="211047"/>
                    <a:pt x="2621432" y="211047"/>
                    <a:pt x="2632539" y="199940"/>
                  </a:cubicBezTo>
                  <a:cubicBezTo>
                    <a:pt x="2632539" y="199940"/>
                    <a:pt x="2643647" y="188832"/>
                    <a:pt x="2643647" y="188832"/>
                  </a:cubicBezTo>
                  <a:lnTo>
                    <a:pt x="2643647" y="177724"/>
                  </a:lnTo>
                  <a:lnTo>
                    <a:pt x="2643647" y="166616"/>
                  </a:lnTo>
                  <a:lnTo>
                    <a:pt x="2654755" y="155509"/>
                  </a:lnTo>
                  <a:lnTo>
                    <a:pt x="2654755" y="144401"/>
                  </a:lnTo>
                  <a:lnTo>
                    <a:pt x="2665863" y="133293"/>
                  </a:lnTo>
                  <a:lnTo>
                    <a:pt x="2665863" y="122185"/>
                  </a:lnTo>
                  <a:lnTo>
                    <a:pt x="2665863" y="111078"/>
                  </a:lnTo>
                  <a:lnTo>
                    <a:pt x="2665863" y="99970"/>
                  </a:lnTo>
                  <a:lnTo>
                    <a:pt x="2665863" y="88862"/>
                  </a:lnTo>
                  <a:lnTo>
                    <a:pt x="2665863" y="77754"/>
                  </a:lnTo>
                  <a:cubicBezTo>
                    <a:pt x="2665863" y="77754"/>
                    <a:pt x="2665863" y="66647"/>
                    <a:pt x="2665863" y="66647"/>
                  </a:cubicBezTo>
                  <a:cubicBezTo>
                    <a:pt x="2665863" y="66647"/>
                    <a:pt x="2665863" y="55539"/>
                    <a:pt x="2665863" y="55539"/>
                  </a:cubicBezTo>
                  <a:cubicBezTo>
                    <a:pt x="2665863" y="55539"/>
                    <a:pt x="2665863" y="55539"/>
                    <a:pt x="2665863" y="55539"/>
                  </a:cubicBezTo>
                  <a:lnTo>
                    <a:pt x="2665863" y="55539"/>
                  </a:lnTo>
                  <a:lnTo>
                    <a:pt x="2665863" y="55539"/>
                  </a:lnTo>
                  <a:lnTo>
                    <a:pt x="2665863" y="44431"/>
                  </a:lnTo>
                  <a:lnTo>
                    <a:pt x="2654755" y="44431"/>
                  </a:lnTo>
                  <a:lnTo>
                    <a:pt x="2654755" y="33323"/>
                  </a:lnTo>
                  <a:lnTo>
                    <a:pt x="2643647" y="33323"/>
                  </a:lnTo>
                  <a:lnTo>
                    <a:pt x="2643647" y="33323"/>
                  </a:lnTo>
                  <a:lnTo>
                    <a:pt x="2643647" y="33323"/>
                  </a:lnTo>
                  <a:lnTo>
                    <a:pt x="2643647" y="33323"/>
                  </a:lnTo>
                  <a:lnTo>
                    <a:pt x="2643647" y="33323"/>
                  </a:lnTo>
                  <a:lnTo>
                    <a:pt x="2632539" y="33323"/>
                  </a:lnTo>
                  <a:lnTo>
                    <a:pt x="2621432" y="33323"/>
                  </a:lnTo>
                  <a:lnTo>
                    <a:pt x="2610324" y="33323"/>
                  </a:lnTo>
                  <a:lnTo>
                    <a:pt x="2599216" y="33323"/>
                  </a:lnTo>
                  <a:lnTo>
                    <a:pt x="2588109" y="33323"/>
                  </a:lnTo>
                  <a:lnTo>
                    <a:pt x="2577001" y="33323"/>
                  </a:lnTo>
                  <a:lnTo>
                    <a:pt x="2565893" y="44431"/>
                  </a:lnTo>
                  <a:lnTo>
                    <a:pt x="2554785" y="44431"/>
                  </a:lnTo>
                  <a:lnTo>
                    <a:pt x="2554785" y="44431"/>
                  </a:lnTo>
                  <a:lnTo>
                    <a:pt x="2543677" y="44431"/>
                  </a:lnTo>
                  <a:lnTo>
                    <a:pt x="2532570" y="44431"/>
                  </a:lnTo>
                  <a:lnTo>
                    <a:pt x="2521462" y="44431"/>
                  </a:lnTo>
                  <a:lnTo>
                    <a:pt x="2521462" y="33323"/>
                  </a:lnTo>
                  <a:lnTo>
                    <a:pt x="2521462" y="33323"/>
                  </a:lnTo>
                  <a:lnTo>
                    <a:pt x="2521462" y="33323"/>
                  </a:lnTo>
                  <a:lnTo>
                    <a:pt x="2543677" y="22216"/>
                  </a:lnTo>
                  <a:cubicBezTo>
                    <a:pt x="2543677" y="22216"/>
                    <a:pt x="2543677" y="22216"/>
                    <a:pt x="2543677" y="22216"/>
                  </a:cubicBezTo>
                  <a:cubicBezTo>
                    <a:pt x="2543677" y="22216"/>
                    <a:pt x="2543677" y="11108"/>
                    <a:pt x="2543677" y="11108"/>
                  </a:cubicBezTo>
                  <a:cubicBezTo>
                    <a:pt x="2543677" y="11108"/>
                    <a:pt x="2543677" y="11108"/>
                    <a:pt x="2543677" y="11108"/>
                  </a:cubicBezTo>
                  <a:lnTo>
                    <a:pt x="2543677" y="11108"/>
                  </a:lnTo>
                  <a:lnTo>
                    <a:pt x="2543677" y="11108"/>
                  </a:lnTo>
                  <a:lnTo>
                    <a:pt x="2543677" y="11108"/>
                  </a:lnTo>
                  <a:lnTo>
                    <a:pt x="2543677" y="11108"/>
                  </a:lnTo>
                  <a:lnTo>
                    <a:pt x="2543677" y="11108"/>
                  </a:lnTo>
                  <a:lnTo>
                    <a:pt x="2543677" y="11108"/>
                  </a:lnTo>
                  <a:lnTo>
                    <a:pt x="2543677" y="11108"/>
                  </a:lnTo>
                  <a:cubicBezTo>
                    <a:pt x="2543677" y="11108"/>
                    <a:pt x="2532570" y="11108"/>
                    <a:pt x="2532570" y="11108"/>
                  </a:cubicBezTo>
                  <a:cubicBezTo>
                    <a:pt x="2532570" y="11108"/>
                    <a:pt x="2521462" y="11108"/>
                    <a:pt x="2521462" y="11108"/>
                  </a:cubicBezTo>
                  <a:lnTo>
                    <a:pt x="2510354" y="11108"/>
                  </a:lnTo>
                  <a:cubicBezTo>
                    <a:pt x="2510354" y="11108"/>
                    <a:pt x="2510354" y="11108"/>
                    <a:pt x="2499246" y="11108"/>
                  </a:cubicBezTo>
                  <a:cubicBezTo>
                    <a:pt x="2499246" y="11108"/>
                    <a:pt x="2488139" y="11108"/>
                    <a:pt x="2488139" y="11108"/>
                  </a:cubicBezTo>
                  <a:lnTo>
                    <a:pt x="2488139" y="11108"/>
                  </a:lnTo>
                  <a:lnTo>
                    <a:pt x="2488139" y="11108"/>
                  </a:lnTo>
                  <a:lnTo>
                    <a:pt x="2488139" y="11108"/>
                  </a:lnTo>
                  <a:lnTo>
                    <a:pt x="2499246" y="11108"/>
                  </a:lnTo>
                  <a:lnTo>
                    <a:pt x="2499246" y="11108"/>
                  </a:lnTo>
                  <a:lnTo>
                    <a:pt x="2510354" y="11108"/>
                  </a:lnTo>
                  <a:lnTo>
                    <a:pt x="2510354" y="0"/>
                  </a:lnTo>
                  <a:lnTo>
                    <a:pt x="2510354" y="0"/>
                  </a:lnTo>
                  <a:lnTo>
                    <a:pt x="2510354" y="0"/>
                  </a:lnTo>
                  <a:lnTo>
                    <a:pt x="2510354" y="0"/>
                  </a:lnTo>
                  <a:lnTo>
                    <a:pt x="2510354" y="0"/>
                  </a:lnTo>
                  <a:lnTo>
                    <a:pt x="2510354" y="0"/>
                  </a:lnTo>
                  <a:lnTo>
                    <a:pt x="2510354" y="0"/>
                  </a:lnTo>
                  <a:lnTo>
                    <a:pt x="2510354" y="0"/>
                  </a:lnTo>
                  <a:lnTo>
                    <a:pt x="2510354" y="0"/>
                  </a:lnTo>
                  <a:lnTo>
                    <a:pt x="2510354" y="0"/>
                  </a:lnTo>
                  <a:lnTo>
                    <a:pt x="2499246" y="0"/>
                  </a:lnTo>
                  <a:lnTo>
                    <a:pt x="2499246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0"/>
                  </a:lnTo>
                  <a:lnTo>
                    <a:pt x="2488139" y="11108"/>
                  </a:lnTo>
                  <a:lnTo>
                    <a:pt x="2488139" y="11108"/>
                  </a:lnTo>
                  <a:lnTo>
                    <a:pt x="2488139" y="11108"/>
                  </a:lnTo>
                  <a:lnTo>
                    <a:pt x="2488139" y="11108"/>
                  </a:lnTo>
                  <a:lnTo>
                    <a:pt x="2488139" y="11108"/>
                  </a:lnTo>
                  <a:lnTo>
                    <a:pt x="2488139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lnTo>
                    <a:pt x="2477031" y="11108"/>
                  </a:lnTo>
                  <a:cubicBezTo>
                    <a:pt x="2477031" y="11108"/>
                    <a:pt x="2477031" y="11108"/>
                    <a:pt x="2477031" y="11108"/>
                  </a:cubicBezTo>
                  <a:cubicBezTo>
                    <a:pt x="2477031" y="11108"/>
                    <a:pt x="2477031" y="11108"/>
                    <a:pt x="2477031" y="11108"/>
                  </a:cubicBezTo>
                  <a:lnTo>
                    <a:pt x="2465923" y="11108"/>
                  </a:lnTo>
                  <a:lnTo>
                    <a:pt x="2465923" y="11108"/>
                  </a:lnTo>
                  <a:lnTo>
                    <a:pt x="2465923" y="11108"/>
                  </a:lnTo>
                  <a:lnTo>
                    <a:pt x="2465923" y="11108"/>
                  </a:lnTo>
                  <a:lnTo>
                    <a:pt x="2465923" y="22216"/>
                  </a:lnTo>
                  <a:lnTo>
                    <a:pt x="2465923" y="33323"/>
                  </a:lnTo>
                  <a:lnTo>
                    <a:pt x="2477031" y="33323"/>
                  </a:lnTo>
                  <a:lnTo>
                    <a:pt x="2477031" y="33323"/>
                  </a:lnTo>
                  <a:lnTo>
                    <a:pt x="2477031" y="33323"/>
                  </a:lnTo>
                  <a:cubicBezTo>
                    <a:pt x="2477031" y="33323"/>
                    <a:pt x="2477031" y="33323"/>
                    <a:pt x="2477031" y="33323"/>
                  </a:cubicBezTo>
                  <a:cubicBezTo>
                    <a:pt x="2477031" y="33323"/>
                    <a:pt x="2477031" y="33323"/>
                    <a:pt x="2477031" y="33323"/>
                  </a:cubicBezTo>
                  <a:lnTo>
                    <a:pt x="2477031" y="33323"/>
                  </a:lnTo>
                  <a:lnTo>
                    <a:pt x="2477031" y="33323"/>
                  </a:lnTo>
                  <a:lnTo>
                    <a:pt x="2465923" y="33323"/>
                  </a:lnTo>
                  <a:lnTo>
                    <a:pt x="2465923" y="33323"/>
                  </a:lnTo>
                  <a:lnTo>
                    <a:pt x="2465923" y="33323"/>
                  </a:lnTo>
                  <a:lnTo>
                    <a:pt x="2465923" y="33323"/>
                  </a:lnTo>
                  <a:lnTo>
                    <a:pt x="2465923" y="33323"/>
                  </a:lnTo>
                  <a:lnTo>
                    <a:pt x="2465923" y="33323"/>
                  </a:lnTo>
                  <a:lnTo>
                    <a:pt x="2465923" y="33323"/>
                  </a:lnTo>
                  <a:lnTo>
                    <a:pt x="2454815" y="33323"/>
                  </a:lnTo>
                  <a:lnTo>
                    <a:pt x="2454815" y="33323"/>
                  </a:lnTo>
                  <a:lnTo>
                    <a:pt x="2454815" y="33323"/>
                  </a:lnTo>
                  <a:lnTo>
                    <a:pt x="2443707" y="33323"/>
                  </a:lnTo>
                  <a:lnTo>
                    <a:pt x="2443707" y="33323"/>
                  </a:lnTo>
                  <a:lnTo>
                    <a:pt x="2432600" y="33323"/>
                  </a:lnTo>
                  <a:lnTo>
                    <a:pt x="2432600" y="33323"/>
                  </a:lnTo>
                  <a:lnTo>
                    <a:pt x="2432600" y="33323"/>
                  </a:lnTo>
                  <a:lnTo>
                    <a:pt x="2432600" y="33323"/>
                  </a:lnTo>
                  <a:lnTo>
                    <a:pt x="2432600" y="33323"/>
                  </a:lnTo>
                  <a:lnTo>
                    <a:pt x="2421492" y="33323"/>
                  </a:lnTo>
                  <a:lnTo>
                    <a:pt x="2421492" y="33323"/>
                  </a:lnTo>
                  <a:lnTo>
                    <a:pt x="2421492" y="33323"/>
                  </a:lnTo>
                  <a:lnTo>
                    <a:pt x="2421492" y="33323"/>
                  </a:lnTo>
                  <a:lnTo>
                    <a:pt x="2421492" y="33323"/>
                  </a:lnTo>
                  <a:lnTo>
                    <a:pt x="2421492" y="33323"/>
                  </a:lnTo>
                  <a:lnTo>
                    <a:pt x="2421492" y="33323"/>
                  </a:lnTo>
                  <a:lnTo>
                    <a:pt x="2421492" y="33323"/>
                  </a:lnTo>
                  <a:lnTo>
                    <a:pt x="2410384" y="33323"/>
                  </a:lnTo>
                  <a:lnTo>
                    <a:pt x="2399277" y="33323"/>
                  </a:lnTo>
                  <a:lnTo>
                    <a:pt x="2399277" y="33323"/>
                  </a:lnTo>
                  <a:lnTo>
                    <a:pt x="2388169" y="33323"/>
                  </a:lnTo>
                  <a:lnTo>
                    <a:pt x="2377061" y="33323"/>
                  </a:lnTo>
                  <a:lnTo>
                    <a:pt x="2365953" y="33323"/>
                  </a:lnTo>
                  <a:lnTo>
                    <a:pt x="2365953" y="33323"/>
                  </a:lnTo>
                  <a:lnTo>
                    <a:pt x="2365953" y="33323"/>
                  </a:lnTo>
                  <a:lnTo>
                    <a:pt x="2365953" y="33323"/>
                  </a:lnTo>
                  <a:lnTo>
                    <a:pt x="2365953" y="33323"/>
                  </a:lnTo>
                  <a:lnTo>
                    <a:pt x="2365953" y="33323"/>
                  </a:lnTo>
                  <a:lnTo>
                    <a:pt x="2365953" y="33323"/>
                  </a:lnTo>
                  <a:lnTo>
                    <a:pt x="2365953" y="33323"/>
                  </a:lnTo>
                  <a:lnTo>
                    <a:pt x="2354845" y="33323"/>
                  </a:lnTo>
                  <a:lnTo>
                    <a:pt x="2343738" y="33323"/>
                  </a:lnTo>
                  <a:lnTo>
                    <a:pt x="2343738" y="33323"/>
                  </a:lnTo>
                  <a:lnTo>
                    <a:pt x="2343738" y="44431"/>
                  </a:lnTo>
                  <a:lnTo>
                    <a:pt x="2343738" y="44431"/>
                  </a:lnTo>
                  <a:lnTo>
                    <a:pt x="2343738" y="44431"/>
                  </a:lnTo>
                  <a:lnTo>
                    <a:pt x="2332630" y="44431"/>
                  </a:lnTo>
                  <a:lnTo>
                    <a:pt x="2332630" y="44431"/>
                  </a:lnTo>
                  <a:lnTo>
                    <a:pt x="2332630" y="44431"/>
                  </a:lnTo>
                  <a:lnTo>
                    <a:pt x="2332630" y="44431"/>
                  </a:lnTo>
                  <a:lnTo>
                    <a:pt x="2332630" y="44431"/>
                  </a:lnTo>
                  <a:lnTo>
                    <a:pt x="2332630" y="44431"/>
                  </a:lnTo>
                  <a:lnTo>
                    <a:pt x="2332630" y="44431"/>
                  </a:lnTo>
                  <a:lnTo>
                    <a:pt x="2332630" y="44431"/>
                  </a:lnTo>
                  <a:lnTo>
                    <a:pt x="2332630" y="44431"/>
                  </a:lnTo>
                  <a:lnTo>
                    <a:pt x="2321522" y="44431"/>
                  </a:lnTo>
                  <a:lnTo>
                    <a:pt x="2321522" y="44431"/>
                  </a:lnTo>
                  <a:lnTo>
                    <a:pt x="2321522" y="44431"/>
                  </a:lnTo>
                  <a:lnTo>
                    <a:pt x="2321522" y="44431"/>
                  </a:lnTo>
                  <a:lnTo>
                    <a:pt x="2321522" y="44431"/>
                  </a:lnTo>
                  <a:lnTo>
                    <a:pt x="2321522" y="44431"/>
                  </a:lnTo>
                  <a:lnTo>
                    <a:pt x="2321522" y="44431"/>
                  </a:lnTo>
                  <a:lnTo>
                    <a:pt x="2321522" y="44431"/>
                  </a:lnTo>
                  <a:lnTo>
                    <a:pt x="2321522" y="44431"/>
                  </a:lnTo>
                  <a:cubicBezTo>
                    <a:pt x="2321522" y="44431"/>
                    <a:pt x="2321522" y="44431"/>
                    <a:pt x="2310415" y="44431"/>
                  </a:cubicBezTo>
                  <a:cubicBezTo>
                    <a:pt x="2310415" y="44431"/>
                    <a:pt x="2299307" y="44431"/>
                    <a:pt x="2299307" y="44431"/>
                  </a:cubicBezTo>
                  <a:lnTo>
                    <a:pt x="2299307" y="44431"/>
                  </a:lnTo>
                  <a:lnTo>
                    <a:pt x="2299307" y="44431"/>
                  </a:lnTo>
                  <a:lnTo>
                    <a:pt x="2299307" y="44431"/>
                  </a:lnTo>
                  <a:lnTo>
                    <a:pt x="2299307" y="44431"/>
                  </a:lnTo>
                  <a:lnTo>
                    <a:pt x="2299307" y="44431"/>
                  </a:lnTo>
                  <a:lnTo>
                    <a:pt x="2299307" y="44431"/>
                  </a:lnTo>
                  <a:lnTo>
                    <a:pt x="2299307" y="44431"/>
                  </a:lnTo>
                  <a:lnTo>
                    <a:pt x="2299307" y="44431"/>
                  </a:lnTo>
                  <a:lnTo>
                    <a:pt x="2299307" y="44431"/>
                  </a:lnTo>
                  <a:lnTo>
                    <a:pt x="2288199" y="44431"/>
                  </a:lnTo>
                  <a:lnTo>
                    <a:pt x="2288199" y="44431"/>
                  </a:lnTo>
                  <a:lnTo>
                    <a:pt x="2288199" y="44431"/>
                  </a:lnTo>
                  <a:lnTo>
                    <a:pt x="2288199" y="44431"/>
                  </a:lnTo>
                  <a:lnTo>
                    <a:pt x="2288199" y="44431"/>
                  </a:lnTo>
                  <a:lnTo>
                    <a:pt x="2288199" y="44431"/>
                  </a:lnTo>
                  <a:lnTo>
                    <a:pt x="2288199" y="44431"/>
                  </a:lnTo>
                  <a:lnTo>
                    <a:pt x="2288199" y="44431"/>
                  </a:lnTo>
                  <a:lnTo>
                    <a:pt x="2288199" y="44431"/>
                  </a:lnTo>
                  <a:lnTo>
                    <a:pt x="2288199" y="44431"/>
                  </a:lnTo>
                  <a:cubicBezTo>
                    <a:pt x="2288199" y="44431"/>
                    <a:pt x="2288199" y="44431"/>
                    <a:pt x="2288199" y="44431"/>
                  </a:cubicBezTo>
                  <a:cubicBezTo>
                    <a:pt x="2288199" y="44431"/>
                    <a:pt x="2288199" y="55539"/>
                    <a:pt x="2288199" y="55539"/>
                  </a:cubicBezTo>
                  <a:cubicBezTo>
                    <a:pt x="2288199" y="55539"/>
                    <a:pt x="2288199" y="55539"/>
                    <a:pt x="2288199" y="55539"/>
                  </a:cubicBezTo>
                  <a:cubicBezTo>
                    <a:pt x="2288199" y="55539"/>
                    <a:pt x="2277091" y="55539"/>
                    <a:pt x="2277091" y="55539"/>
                  </a:cubicBezTo>
                  <a:lnTo>
                    <a:pt x="2277091" y="55539"/>
                  </a:lnTo>
                  <a:lnTo>
                    <a:pt x="2265983" y="55539"/>
                  </a:lnTo>
                  <a:cubicBezTo>
                    <a:pt x="2265983" y="55539"/>
                    <a:pt x="2265983" y="55539"/>
                    <a:pt x="2265983" y="55539"/>
                  </a:cubicBezTo>
                  <a:cubicBezTo>
                    <a:pt x="2265983" y="55539"/>
                    <a:pt x="2265983" y="55539"/>
                    <a:pt x="2265983" y="55539"/>
                  </a:cubicBezTo>
                  <a:lnTo>
                    <a:pt x="2265983" y="55539"/>
                  </a:lnTo>
                  <a:lnTo>
                    <a:pt x="2265983" y="55539"/>
                  </a:lnTo>
                  <a:lnTo>
                    <a:pt x="2265983" y="55539"/>
                  </a:lnTo>
                  <a:lnTo>
                    <a:pt x="2265983" y="55539"/>
                  </a:lnTo>
                  <a:lnTo>
                    <a:pt x="2265983" y="55539"/>
                  </a:lnTo>
                  <a:lnTo>
                    <a:pt x="2265983" y="55539"/>
                  </a:lnTo>
                  <a:lnTo>
                    <a:pt x="2265983" y="55539"/>
                  </a:lnTo>
                  <a:lnTo>
                    <a:pt x="2265983" y="55539"/>
                  </a:lnTo>
                  <a:cubicBezTo>
                    <a:pt x="2265983" y="55539"/>
                    <a:pt x="2265983" y="55539"/>
                    <a:pt x="2265983" y="55539"/>
                  </a:cubicBezTo>
                  <a:cubicBezTo>
                    <a:pt x="2265983" y="55539"/>
                    <a:pt x="2265983" y="55539"/>
                    <a:pt x="2265983" y="55539"/>
                  </a:cubicBezTo>
                  <a:cubicBezTo>
                    <a:pt x="2265983" y="55539"/>
                    <a:pt x="2265983" y="55539"/>
                    <a:pt x="2265983" y="55539"/>
                  </a:cubicBezTo>
                  <a:lnTo>
                    <a:pt x="2265983" y="55539"/>
                  </a:lnTo>
                  <a:cubicBezTo>
                    <a:pt x="2265983" y="55539"/>
                    <a:pt x="2265983" y="55539"/>
                    <a:pt x="2265983" y="55539"/>
                  </a:cubicBezTo>
                  <a:cubicBezTo>
                    <a:pt x="2265983" y="55539"/>
                    <a:pt x="2254876" y="55539"/>
                    <a:pt x="2254876" y="55539"/>
                  </a:cubicBezTo>
                  <a:lnTo>
                    <a:pt x="2254876" y="55539"/>
                  </a:lnTo>
                  <a:lnTo>
                    <a:pt x="2254876" y="55539"/>
                  </a:lnTo>
                  <a:lnTo>
                    <a:pt x="2254876" y="55539"/>
                  </a:lnTo>
                  <a:lnTo>
                    <a:pt x="2254876" y="55539"/>
                  </a:lnTo>
                  <a:lnTo>
                    <a:pt x="2254876" y="55539"/>
                  </a:lnTo>
                  <a:lnTo>
                    <a:pt x="2254876" y="55539"/>
                  </a:lnTo>
                  <a:lnTo>
                    <a:pt x="2254876" y="55539"/>
                  </a:lnTo>
                  <a:lnTo>
                    <a:pt x="2254876" y="55539"/>
                  </a:lnTo>
                  <a:lnTo>
                    <a:pt x="2254876" y="55539"/>
                  </a:lnTo>
                  <a:lnTo>
                    <a:pt x="2254876" y="55539"/>
                  </a:lnTo>
                  <a:lnTo>
                    <a:pt x="2243768" y="55539"/>
                  </a:lnTo>
                  <a:lnTo>
                    <a:pt x="2243768" y="55539"/>
                  </a:lnTo>
                  <a:lnTo>
                    <a:pt x="2243768" y="55539"/>
                  </a:lnTo>
                  <a:lnTo>
                    <a:pt x="2232660" y="55539"/>
                  </a:lnTo>
                  <a:lnTo>
                    <a:pt x="2232660" y="55539"/>
                  </a:lnTo>
                  <a:lnTo>
                    <a:pt x="2221552" y="55539"/>
                  </a:lnTo>
                  <a:lnTo>
                    <a:pt x="2210445" y="55539"/>
                  </a:lnTo>
                  <a:lnTo>
                    <a:pt x="2210445" y="55539"/>
                  </a:lnTo>
                  <a:lnTo>
                    <a:pt x="2210445" y="55539"/>
                  </a:lnTo>
                  <a:lnTo>
                    <a:pt x="2199337" y="55539"/>
                  </a:lnTo>
                  <a:lnTo>
                    <a:pt x="2188229" y="55539"/>
                  </a:lnTo>
                  <a:lnTo>
                    <a:pt x="2177121" y="55539"/>
                  </a:lnTo>
                  <a:lnTo>
                    <a:pt x="2177121" y="55539"/>
                  </a:lnTo>
                  <a:lnTo>
                    <a:pt x="2177121" y="55539"/>
                  </a:lnTo>
                  <a:lnTo>
                    <a:pt x="2166013" y="55539"/>
                  </a:lnTo>
                  <a:lnTo>
                    <a:pt x="2154906" y="55539"/>
                  </a:lnTo>
                  <a:lnTo>
                    <a:pt x="2154906" y="55539"/>
                  </a:lnTo>
                  <a:lnTo>
                    <a:pt x="2154906" y="55539"/>
                  </a:lnTo>
                  <a:lnTo>
                    <a:pt x="2154906" y="55539"/>
                  </a:lnTo>
                  <a:lnTo>
                    <a:pt x="2154906" y="55539"/>
                  </a:lnTo>
                  <a:lnTo>
                    <a:pt x="2154906" y="55539"/>
                  </a:lnTo>
                  <a:lnTo>
                    <a:pt x="2154906" y="55539"/>
                  </a:lnTo>
                  <a:lnTo>
                    <a:pt x="2154906" y="66647"/>
                  </a:lnTo>
                  <a:lnTo>
                    <a:pt x="2154906" y="66647"/>
                  </a:lnTo>
                  <a:lnTo>
                    <a:pt x="2154906" y="77754"/>
                  </a:lnTo>
                  <a:lnTo>
                    <a:pt x="2154906" y="88862"/>
                  </a:lnTo>
                  <a:lnTo>
                    <a:pt x="2154906" y="88862"/>
                  </a:lnTo>
                  <a:lnTo>
                    <a:pt x="2154906" y="99970"/>
                  </a:lnTo>
                  <a:lnTo>
                    <a:pt x="2154906" y="99970"/>
                  </a:lnTo>
                  <a:lnTo>
                    <a:pt x="2154906" y="99970"/>
                  </a:lnTo>
                  <a:lnTo>
                    <a:pt x="2154906" y="99970"/>
                  </a:lnTo>
                  <a:lnTo>
                    <a:pt x="2166013" y="99970"/>
                  </a:lnTo>
                  <a:lnTo>
                    <a:pt x="2166013" y="99970"/>
                  </a:lnTo>
                  <a:lnTo>
                    <a:pt x="2177121" y="99970"/>
                  </a:lnTo>
                  <a:lnTo>
                    <a:pt x="2177121" y="99970"/>
                  </a:lnTo>
                  <a:lnTo>
                    <a:pt x="2177121" y="99970"/>
                  </a:lnTo>
                  <a:lnTo>
                    <a:pt x="2177121" y="99970"/>
                  </a:lnTo>
                  <a:lnTo>
                    <a:pt x="2177121" y="99970"/>
                  </a:lnTo>
                  <a:lnTo>
                    <a:pt x="2177121" y="99970"/>
                  </a:lnTo>
                  <a:lnTo>
                    <a:pt x="2188229" y="99970"/>
                  </a:lnTo>
                  <a:cubicBezTo>
                    <a:pt x="2188229" y="99970"/>
                    <a:pt x="2188229" y="99970"/>
                    <a:pt x="2188229" y="99970"/>
                  </a:cubicBezTo>
                  <a:cubicBezTo>
                    <a:pt x="2188229" y="99970"/>
                    <a:pt x="2188229" y="99970"/>
                    <a:pt x="2188229" y="111078"/>
                  </a:cubicBezTo>
                  <a:cubicBezTo>
                    <a:pt x="2188229" y="111078"/>
                    <a:pt x="2188229" y="111078"/>
                    <a:pt x="2188229" y="111078"/>
                  </a:cubicBezTo>
                  <a:lnTo>
                    <a:pt x="2188229" y="111078"/>
                  </a:lnTo>
                  <a:lnTo>
                    <a:pt x="2199337" y="122185"/>
                  </a:lnTo>
                  <a:lnTo>
                    <a:pt x="2199337" y="133293"/>
                  </a:lnTo>
                  <a:lnTo>
                    <a:pt x="2199337" y="144401"/>
                  </a:lnTo>
                  <a:lnTo>
                    <a:pt x="2199337" y="144401"/>
                  </a:lnTo>
                  <a:lnTo>
                    <a:pt x="2199337" y="144401"/>
                  </a:lnTo>
                  <a:lnTo>
                    <a:pt x="2199337" y="144401"/>
                  </a:lnTo>
                  <a:lnTo>
                    <a:pt x="2199337" y="144401"/>
                  </a:lnTo>
                  <a:lnTo>
                    <a:pt x="2199337" y="155509"/>
                  </a:lnTo>
                  <a:lnTo>
                    <a:pt x="2199337" y="166616"/>
                  </a:lnTo>
                  <a:lnTo>
                    <a:pt x="2199337" y="166616"/>
                  </a:lnTo>
                  <a:lnTo>
                    <a:pt x="2199337" y="177724"/>
                  </a:lnTo>
                  <a:lnTo>
                    <a:pt x="2199337" y="177724"/>
                  </a:lnTo>
                  <a:lnTo>
                    <a:pt x="2199337" y="177724"/>
                  </a:lnTo>
                  <a:lnTo>
                    <a:pt x="2199337" y="188832"/>
                  </a:lnTo>
                  <a:lnTo>
                    <a:pt x="2199337" y="199940"/>
                  </a:lnTo>
                  <a:lnTo>
                    <a:pt x="2199337" y="199940"/>
                  </a:lnTo>
                  <a:lnTo>
                    <a:pt x="2188229" y="199940"/>
                  </a:lnTo>
                  <a:lnTo>
                    <a:pt x="2188229" y="199940"/>
                  </a:lnTo>
                  <a:cubicBezTo>
                    <a:pt x="2188229" y="199940"/>
                    <a:pt x="2188229" y="199940"/>
                    <a:pt x="2188229" y="199940"/>
                  </a:cubicBezTo>
                  <a:cubicBezTo>
                    <a:pt x="2188229" y="199940"/>
                    <a:pt x="2177121" y="199940"/>
                    <a:pt x="2177121" y="199940"/>
                  </a:cubicBezTo>
                  <a:lnTo>
                    <a:pt x="2166013" y="199940"/>
                  </a:lnTo>
                  <a:lnTo>
                    <a:pt x="2154906" y="199940"/>
                  </a:lnTo>
                  <a:lnTo>
                    <a:pt x="2154906" y="199940"/>
                  </a:lnTo>
                  <a:lnTo>
                    <a:pt x="2154906" y="199940"/>
                  </a:lnTo>
                  <a:lnTo>
                    <a:pt x="2154906" y="199940"/>
                  </a:lnTo>
                  <a:lnTo>
                    <a:pt x="2154906" y="199940"/>
                  </a:lnTo>
                  <a:lnTo>
                    <a:pt x="2154906" y="188832"/>
                  </a:lnTo>
                  <a:lnTo>
                    <a:pt x="2154906" y="188832"/>
                  </a:lnTo>
                  <a:lnTo>
                    <a:pt x="2154906" y="188832"/>
                  </a:lnTo>
                  <a:lnTo>
                    <a:pt x="2154906" y="422095"/>
                  </a:lnTo>
                  <a:lnTo>
                    <a:pt x="2154906" y="422095"/>
                  </a:lnTo>
                  <a:cubicBezTo>
                    <a:pt x="2154906" y="422095"/>
                    <a:pt x="2154906" y="422095"/>
                    <a:pt x="2154906" y="422095"/>
                  </a:cubicBezTo>
                  <a:cubicBezTo>
                    <a:pt x="2154906" y="422095"/>
                    <a:pt x="2154906" y="422095"/>
                    <a:pt x="2154906" y="422095"/>
                  </a:cubicBezTo>
                  <a:cubicBezTo>
                    <a:pt x="2154906" y="422095"/>
                    <a:pt x="2154906" y="422095"/>
                    <a:pt x="2154906" y="410987"/>
                  </a:cubicBezTo>
                  <a:cubicBezTo>
                    <a:pt x="2154906" y="410987"/>
                    <a:pt x="2154906" y="410987"/>
                    <a:pt x="2154906" y="410987"/>
                  </a:cubicBezTo>
                  <a:lnTo>
                    <a:pt x="2154906" y="410987"/>
                  </a:lnTo>
                  <a:cubicBezTo>
                    <a:pt x="2154906" y="410987"/>
                    <a:pt x="2154906" y="410987"/>
                    <a:pt x="2154906" y="410987"/>
                  </a:cubicBezTo>
                  <a:cubicBezTo>
                    <a:pt x="2154906" y="410987"/>
                    <a:pt x="2154906" y="410987"/>
                    <a:pt x="2154906" y="410987"/>
                  </a:cubicBezTo>
                  <a:lnTo>
                    <a:pt x="2154906" y="410987"/>
                  </a:lnTo>
                  <a:lnTo>
                    <a:pt x="2154906" y="410987"/>
                  </a:lnTo>
                  <a:lnTo>
                    <a:pt x="2166013" y="410987"/>
                  </a:lnTo>
                  <a:lnTo>
                    <a:pt x="2166013" y="410987"/>
                  </a:lnTo>
                  <a:lnTo>
                    <a:pt x="2166013" y="410987"/>
                  </a:lnTo>
                  <a:lnTo>
                    <a:pt x="2166013" y="410987"/>
                  </a:lnTo>
                  <a:lnTo>
                    <a:pt x="2166013" y="410987"/>
                  </a:lnTo>
                  <a:lnTo>
                    <a:pt x="2166013" y="410987"/>
                  </a:lnTo>
                  <a:cubicBezTo>
                    <a:pt x="2166013" y="410987"/>
                    <a:pt x="2166013" y="410987"/>
                    <a:pt x="2166013" y="410987"/>
                  </a:cubicBezTo>
                  <a:cubicBezTo>
                    <a:pt x="2166013" y="410987"/>
                    <a:pt x="2154906" y="410987"/>
                    <a:pt x="2154906" y="410987"/>
                  </a:cubicBezTo>
                  <a:cubicBezTo>
                    <a:pt x="2154906" y="410987"/>
                    <a:pt x="2154906" y="410987"/>
                    <a:pt x="2143798" y="410987"/>
                  </a:cubicBezTo>
                  <a:cubicBezTo>
                    <a:pt x="2143798" y="410987"/>
                    <a:pt x="2132690" y="410987"/>
                    <a:pt x="2132690" y="410987"/>
                  </a:cubicBezTo>
                  <a:lnTo>
                    <a:pt x="2132690" y="410987"/>
                  </a:lnTo>
                  <a:lnTo>
                    <a:pt x="2132690" y="410987"/>
                  </a:lnTo>
                  <a:lnTo>
                    <a:pt x="2121583" y="410987"/>
                  </a:lnTo>
                  <a:lnTo>
                    <a:pt x="2121583" y="410987"/>
                  </a:lnTo>
                  <a:lnTo>
                    <a:pt x="2110475" y="410987"/>
                  </a:lnTo>
                  <a:lnTo>
                    <a:pt x="2110475" y="410987"/>
                  </a:lnTo>
                  <a:lnTo>
                    <a:pt x="2110475" y="410987"/>
                  </a:lnTo>
                  <a:lnTo>
                    <a:pt x="2110475" y="410987"/>
                  </a:lnTo>
                  <a:lnTo>
                    <a:pt x="2110475" y="410987"/>
                  </a:lnTo>
                  <a:lnTo>
                    <a:pt x="2110475" y="410987"/>
                  </a:lnTo>
                  <a:lnTo>
                    <a:pt x="2099367" y="410987"/>
                  </a:lnTo>
                  <a:lnTo>
                    <a:pt x="2088259" y="410987"/>
                  </a:lnTo>
                  <a:lnTo>
                    <a:pt x="2088259" y="410987"/>
                  </a:lnTo>
                  <a:lnTo>
                    <a:pt x="2088259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cubicBezTo>
                    <a:pt x="2077151" y="410987"/>
                    <a:pt x="2077151" y="410987"/>
                    <a:pt x="2077151" y="410987"/>
                  </a:cubicBezTo>
                  <a:cubicBezTo>
                    <a:pt x="2077151" y="410987"/>
                    <a:pt x="2077151" y="410987"/>
                    <a:pt x="2077151" y="410987"/>
                  </a:cubicBez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77151" y="410987"/>
                  </a:lnTo>
                  <a:lnTo>
                    <a:pt x="2066044" y="410987"/>
                  </a:lnTo>
                  <a:lnTo>
                    <a:pt x="2066044" y="399879"/>
                  </a:lnTo>
                  <a:lnTo>
                    <a:pt x="2066044" y="388771"/>
                  </a:lnTo>
                  <a:lnTo>
                    <a:pt x="2054936" y="377664"/>
                  </a:lnTo>
                  <a:lnTo>
                    <a:pt x="2054936" y="377664"/>
                  </a:lnTo>
                  <a:lnTo>
                    <a:pt x="2054936" y="377664"/>
                  </a:lnTo>
                  <a:lnTo>
                    <a:pt x="2054936" y="388771"/>
                  </a:lnTo>
                  <a:lnTo>
                    <a:pt x="2054936" y="388771"/>
                  </a:lnTo>
                  <a:lnTo>
                    <a:pt x="2054936" y="388771"/>
                  </a:lnTo>
                  <a:lnTo>
                    <a:pt x="2054936" y="388771"/>
                  </a:lnTo>
                  <a:lnTo>
                    <a:pt x="2054936" y="388771"/>
                  </a:lnTo>
                  <a:lnTo>
                    <a:pt x="2054936" y="388771"/>
                  </a:lnTo>
                  <a:lnTo>
                    <a:pt x="2066044" y="388771"/>
                  </a:lnTo>
                  <a:lnTo>
                    <a:pt x="2077151" y="388771"/>
                  </a:lnTo>
                  <a:lnTo>
                    <a:pt x="2088259" y="388771"/>
                  </a:lnTo>
                  <a:lnTo>
                    <a:pt x="2099367" y="399879"/>
                  </a:lnTo>
                  <a:lnTo>
                    <a:pt x="2099367" y="410987"/>
                  </a:lnTo>
                  <a:lnTo>
                    <a:pt x="2110475" y="422095"/>
                  </a:lnTo>
                  <a:lnTo>
                    <a:pt x="2110475" y="422095"/>
                  </a:lnTo>
                  <a:lnTo>
                    <a:pt x="2110475" y="433202"/>
                  </a:lnTo>
                  <a:lnTo>
                    <a:pt x="2110475" y="433202"/>
                  </a:lnTo>
                  <a:lnTo>
                    <a:pt x="2099367" y="433202"/>
                  </a:lnTo>
                  <a:lnTo>
                    <a:pt x="2088259" y="433202"/>
                  </a:lnTo>
                  <a:lnTo>
                    <a:pt x="2077151" y="433202"/>
                  </a:lnTo>
                  <a:lnTo>
                    <a:pt x="2077151" y="422095"/>
                  </a:lnTo>
                  <a:lnTo>
                    <a:pt x="2066044" y="422095"/>
                  </a:lnTo>
                  <a:lnTo>
                    <a:pt x="2054936" y="410987"/>
                  </a:lnTo>
                  <a:lnTo>
                    <a:pt x="2043828" y="410987"/>
                  </a:lnTo>
                  <a:lnTo>
                    <a:pt x="2032720" y="399879"/>
                  </a:lnTo>
                  <a:lnTo>
                    <a:pt x="2021612" y="388771"/>
                  </a:lnTo>
                  <a:lnTo>
                    <a:pt x="2021612" y="377664"/>
                  </a:lnTo>
                  <a:lnTo>
                    <a:pt x="2021612" y="366556"/>
                  </a:lnTo>
                  <a:lnTo>
                    <a:pt x="2021612" y="355448"/>
                  </a:lnTo>
                  <a:lnTo>
                    <a:pt x="1910535" y="322125"/>
                  </a:lnTo>
                  <a:lnTo>
                    <a:pt x="1910535" y="311017"/>
                  </a:lnTo>
                  <a:lnTo>
                    <a:pt x="1910535" y="299909"/>
                  </a:lnTo>
                  <a:lnTo>
                    <a:pt x="1910535" y="299909"/>
                  </a:lnTo>
                  <a:lnTo>
                    <a:pt x="1910535" y="299909"/>
                  </a:lnTo>
                  <a:lnTo>
                    <a:pt x="1899427" y="299909"/>
                  </a:lnTo>
                  <a:lnTo>
                    <a:pt x="1899427" y="299909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cubicBezTo>
                    <a:pt x="1899427" y="311017"/>
                    <a:pt x="1899427" y="311017"/>
                    <a:pt x="1899427" y="311017"/>
                  </a:cubicBezTo>
                  <a:cubicBezTo>
                    <a:pt x="1899427" y="311017"/>
                    <a:pt x="1899427" y="311017"/>
                    <a:pt x="1899427" y="311017"/>
                  </a:cubicBezTo>
                  <a:lnTo>
                    <a:pt x="1899427" y="311017"/>
                  </a:lnTo>
                  <a:cubicBezTo>
                    <a:pt x="1899427" y="311017"/>
                    <a:pt x="1899427" y="311017"/>
                    <a:pt x="1899427" y="311017"/>
                  </a:cubicBezTo>
                  <a:cubicBezTo>
                    <a:pt x="1899427" y="311017"/>
                    <a:pt x="1899427" y="311017"/>
                    <a:pt x="1899427" y="311017"/>
                  </a:cubicBez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11017"/>
                  </a:lnTo>
                  <a:lnTo>
                    <a:pt x="1899427" y="322125"/>
                  </a:lnTo>
                  <a:lnTo>
                    <a:pt x="1899427" y="322125"/>
                  </a:lnTo>
                  <a:cubicBezTo>
                    <a:pt x="1899427" y="322125"/>
                    <a:pt x="1899427" y="333233"/>
                    <a:pt x="1899427" y="333233"/>
                  </a:cubicBezTo>
                  <a:cubicBezTo>
                    <a:pt x="1899427" y="333233"/>
                    <a:pt x="1899427" y="344340"/>
                    <a:pt x="1899427" y="344340"/>
                  </a:cubicBezTo>
                  <a:lnTo>
                    <a:pt x="1899427" y="433202"/>
                  </a:lnTo>
                  <a:lnTo>
                    <a:pt x="1899427" y="433202"/>
                  </a:lnTo>
                  <a:lnTo>
                    <a:pt x="1899427" y="444310"/>
                  </a:lnTo>
                  <a:cubicBezTo>
                    <a:pt x="1899427" y="444310"/>
                    <a:pt x="1899427" y="444310"/>
                    <a:pt x="1899427" y="455418"/>
                  </a:cubicBezTo>
                  <a:cubicBezTo>
                    <a:pt x="1899427" y="455418"/>
                    <a:pt x="1899427" y="466526"/>
                    <a:pt x="1899427" y="466526"/>
                  </a:cubicBezTo>
                  <a:lnTo>
                    <a:pt x="1899427" y="477633"/>
                  </a:lnTo>
                  <a:cubicBezTo>
                    <a:pt x="1899427" y="488741"/>
                    <a:pt x="1899427" y="499849"/>
                    <a:pt x="1899427" y="510957"/>
                  </a:cubicBezTo>
                  <a:lnTo>
                    <a:pt x="1899427" y="510957"/>
                  </a:lnTo>
                  <a:lnTo>
                    <a:pt x="1910535" y="510957"/>
                  </a:lnTo>
                  <a:lnTo>
                    <a:pt x="1910535" y="510957"/>
                  </a:lnTo>
                  <a:lnTo>
                    <a:pt x="1910535" y="510957"/>
                  </a:lnTo>
                  <a:lnTo>
                    <a:pt x="1910535" y="510957"/>
                  </a:lnTo>
                  <a:lnTo>
                    <a:pt x="1910535" y="510957"/>
                  </a:lnTo>
                  <a:cubicBezTo>
                    <a:pt x="1921643" y="499849"/>
                    <a:pt x="1943858" y="510957"/>
                    <a:pt x="1954966" y="522064"/>
                  </a:cubicBezTo>
                  <a:cubicBezTo>
                    <a:pt x="1966074" y="533172"/>
                    <a:pt x="1966074" y="533172"/>
                    <a:pt x="1966074" y="544280"/>
                  </a:cubicBezTo>
                  <a:cubicBezTo>
                    <a:pt x="1966074" y="555388"/>
                    <a:pt x="1954966" y="566495"/>
                    <a:pt x="1954966" y="566495"/>
                  </a:cubicBezTo>
                  <a:cubicBezTo>
                    <a:pt x="1954966" y="577603"/>
                    <a:pt x="1954966" y="577603"/>
                    <a:pt x="1966074" y="577603"/>
                  </a:cubicBezTo>
                  <a:cubicBezTo>
                    <a:pt x="1966074" y="577603"/>
                    <a:pt x="1977182" y="588711"/>
                    <a:pt x="1966074" y="599819"/>
                  </a:cubicBezTo>
                  <a:cubicBezTo>
                    <a:pt x="1966074" y="610926"/>
                    <a:pt x="1954966" y="610926"/>
                    <a:pt x="1954966" y="610926"/>
                  </a:cubicBezTo>
                  <a:cubicBezTo>
                    <a:pt x="1943858" y="610926"/>
                    <a:pt x="1943858" y="599819"/>
                    <a:pt x="1943858" y="588711"/>
                  </a:cubicBezTo>
                  <a:cubicBezTo>
                    <a:pt x="1943858" y="577603"/>
                    <a:pt x="1943858" y="566495"/>
                    <a:pt x="1943858" y="566495"/>
                  </a:cubicBezTo>
                  <a:cubicBezTo>
                    <a:pt x="1943858" y="566495"/>
                    <a:pt x="1943858" y="555388"/>
                    <a:pt x="1943858" y="555388"/>
                  </a:cubicBezTo>
                  <a:lnTo>
                    <a:pt x="1943858" y="544280"/>
                  </a:lnTo>
                  <a:lnTo>
                    <a:pt x="1943858" y="533172"/>
                  </a:lnTo>
                  <a:lnTo>
                    <a:pt x="1943858" y="533172"/>
                  </a:lnTo>
                  <a:lnTo>
                    <a:pt x="1943858" y="533172"/>
                  </a:lnTo>
                  <a:lnTo>
                    <a:pt x="1943858" y="533172"/>
                  </a:lnTo>
                  <a:lnTo>
                    <a:pt x="1932750" y="533172"/>
                  </a:lnTo>
                  <a:lnTo>
                    <a:pt x="1932750" y="533172"/>
                  </a:lnTo>
                  <a:cubicBezTo>
                    <a:pt x="1932750" y="533172"/>
                    <a:pt x="1921643" y="544280"/>
                    <a:pt x="1921643" y="544280"/>
                  </a:cubicBezTo>
                  <a:cubicBezTo>
                    <a:pt x="1921643" y="555388"/>
                    <a:pt x="1921643" y="566495"/>
                    <a:pt x="1921643" y="577603"/>
                  </a:cubicBezTo>
                  <a:lnTo>
                    <a:pt x="1921643" y="588711"/>
                  </a:lnTo>
                  <a:lnTo>
                    <a:pt x="1921643" y="588711"/>
                  </a:lnTo>
                  <a:lnTo>
                    <a:pt x="1921643" y="588711"/>
                  </a:lnTo>
                  <a:lnTo>
                    <a:pt x="1921643" y="588711"/>
                  </a:lnTo>
                  <a:lnTo>
                    <a:pt x="1921643" y="588711"/>
                  </a:lnTo>
                  <a:lnTo>
                    <a:pt x="1921643" y="588711"/>
                  </a:lnTo>
                  <a:lnTo>
                    <a:pt x="1921643" y="588711"/>
                  </a:lnTo>
                  <a:lnTo>
                    <a:pt x="1921643" y="588711"/>
                  </a:lnTo>
                  <a:lnTo>
                    <a:pt x="1921643" y="588711"/>
                  </a:lnTo>
                  <a:lnTo>
                    <a:pt x="1921643" y="588711"/>
                  </a:lnTo>
                  <a:lnTo>
                    <a:pt x="1921643" y="588711"/>
                  </a:lnTo>
                  <a:cubicBezTo>
                    <a:pt x="1921643" y="588711"/>
                    <a:pt x="1921643" y="588711"/>
                    <a:pt x="1921643" y="599819"/>
                  </a:cubicBezTo>
                  <a:cubicBezTo>
                    <a:pt x="1921643" y="599819"/>
                    <a:pt x="1921643" y="599819"/>
                    <a:pt x="1921643" y="599819"/>
                  </a:cubicBezTo>
                  <a:lnTo>
                    <a:pt x="1921643" y="599819"/>
                  </a:lnTo>
                  <a:cubicBezTo>
                    <a:pt x="1921643" y="599819"/>
                    <a:pt x="1921643" y="599819"/>
                    <a:pt x="1921643" y="599819"/>
                  </a:cubicBezTo>
                  <a:cubicBezTo>
                    <a:pt x="1921643" y="599819"/>
                    <a:pt x="1921643" y="599819"/>
                    <a:pt x="1921643" y="599819"/>
                  </a:cubicBezTo>
                  <a:cubicBezTo>
                    <a:pt x="1921643" y="599819"/>
                    <a:pt x="1921643" y="599819"/>
                    <a:pt x="1921643" y="610926"/>
                  </a:cubicBezTo>
                  <a:cubicBezTo>
                    <a:pt x="1921643" y="610926"/>
                    <a:pt x="1921643" y="610926"/>
                    <a:pt x="1921643" y="610926"/>
                  </a:cubicBezTo>
                  <a:cubicBezTo>
                    <a:pt x="1921643" y="610926"/>
                    <a:pt x="1921643" y="610926"/>
                    <a:pt x="1910535" y="610926"/>
                  </a:cubicBezTo>
                  <a:cubicBezTo>
                    <a:pt x="1910535" y="610926"/>
                    <a:pt x="1910535" y="610926"/>
                    <a:pt x="1899427" y="610926"/>
                  </a:cubicBezTo>
                  <a:cubicBezTo>
                    <a:pt x="1899427" y="610926"/>
                    <a:pt x="1899427" y="610926"/>
                    <a:pt x="1899427" y="610926"/>
                  </a:cubicBezTo>
                  <a:cubicBezTo>
                    <a:pt x="1899427" y="610926"/>
                    <a:pt x="1899427" y="610926"/>
                    <a:pt x="1888319" y="610926"/>
                  </a:cubicBezTo>
                  <a:cubicBezTo>
                    <a:pt x="1877212" y="610926"/>
                    <a:pt x="1888319" y="610926"/>
                    <a:pt x="1888319" y="610926"/>
                  </a:cubicBezTo>
                  <a:cubicBezTo>
                    <a:pt x="1888319" y="610926"/>
                    <a:pt x="1888319" y="610926"/>
                    <a:pt x="1888319" y="610926"/>
                  </a:cubicBezTo>
                  <a:cubicBezTo>
                    <a:pt x="1888319" y="610926"/>
                    <a:pt x="1888319" y="610926"/>
                    <a:pt x="1888319" y="610926"/>
                  </a:cubicBezTo>
                  <a:cubicBezTo>
                    <a:pt x="1888319" y="610926"/>
                    <a:pt x="1888319" y="610926"/>
                    <a:pt x="1888319" y="610926"/>
                  </a:cubicBezTo>
                  <a:cubicBezTo>
                    <a:pt x="1888319" y="610926"/>
                    <a:pt x="1888319" y="610926"/>
                    <a:pt x="1888319" y="610926"/>
                  </a:cubicBezTo>
                  <a:cubicBezTo>
                    <a:pt x="1888319" y="610926"/>
                    <a:pt x="1888319" y="610926"/>
                    <a:pt x="1888319" y="610926"/>
                  </a:cubicBezTo>
                  <a:cubicBezTo>
                    <a:pt x="1888319" y="610926"/>
                    <a:pt x="1888319" y="610926"/>
                    <a:pt x="1888319" y="610926"/>
                  </a:cubicBezTo>
                  <a:cubicBezTo>
                    <a:pt x="1888319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lnTo>
                    <a:pt x="1877212" y="610926"/>
                  </a:ln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lnTo>
                    <a:pt x="1877212" y="610926"/>
                  </a:lnTo>
                  <a:lnTo>
                    <a:pt x="1877212" y="610926"/>
                  </a:lnTo>
                  <a:lnTo>
                    <a:pt x="1877212" y="610926"/>
                  </a:lnTo>
                  <a:lnTo>
                    <a:pt x="1877212" y="610926"/>
                  </a:lnTo>
                  <a:lnTo>
                    <a:pt x="1877212" y="610926"/>
                  </a:ln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cubicBezTo>
                    <a:pt x="1877212" y="610926"/>
                    <a:pt x="1877212" y="610926"/>
                    <a:pt x="1877212" y="610926"/>
                  </a:cubicBezTo>
                  <a:lnTo>
                    <a:pt x="1877212" y="610926"/>
                  </a:lnTo>
                  <a:lnTo>
                    <a:pt x="1877212" y="610926"/>
                  </a:lnTo>
                  <a:lnTo>
                    <a:pt x="1888319" y="610926"/>
                  </a:lnTo>
                  <a:lnTo>
                    <a:pt x="1888319" y="610926"/>
                  </a:lnTo>
                  <a:lnTo>
                    <a:pt x="1888319" y="610926"/>
                  </a:lnTo>
                  <a:lnTo>
                    <a:pt x="1888319" y="599819"/>
                  </a:lnTo>
                  <a:lnTo>
                    <a:pt x="1888319" y="599819"/>
                  </a:lnTo>
                  <a:lnTo>
                    <a:pt x="1888319" y="599819"/>
                  </a:lnTo>
                  <a:lnTo>
                    <a:pt x="1888319" y="588711"/>
                  </a:lnTo>
                  <a:lnTo>
                    <a:pt x="1888319" y="588711"/>
                  </a:lnTo>
                  <a:lnTo>
                    <a:pt x="1888319" y="588711"/>
                  </a:lnTo>
                  <a:lnTo>
                    <a:pt x="1888319" y="588711"/>
                  </a:lnTo>
                  <a:lnTo>
                    <a:pt x="1888319" y="577603"/>
                  </a:lnTo>
                  <a:lnTo>
                    <a:pt x="1888319" y="577603"/>
                  </a:lnTo>
                  <a:lnTo>
                    <a:pt x="1888319" y="577603"/>
                  </a:lnTo>
                  <a:lnTo>
                    <a:pt x="1888319" y="577603"/>
                  </a:lnTo>
                  <a:lnTo>
                    <a:pt x="1888319" y="577603"/>
                  </a:lnTo>
                  <a:lnTo>
                    <a:pt x="1888319" y="577603"/>
                  </a:lnTo>
                  <a:lnTo>
                    <a:pt x="1888319" y="577603"/>
                  </a:lnTo>
                  <a:lnTo>
                    <a:pt x="1888319" y="566495"/>
                  </a:lnTo>
                  <a:lnTo>
                    <a:pt x="1888319" y="555388"/>
                  </a:lnTo>
                  <a:lnTo>
                    <a:pt x="1888319" y="544280"/>
                  </a:lnTo>
                  <a:lnTo>
                    <a:pt x="1888319" y="533172"/>
                  </a:lnTo>
                  <a:lnTo>
                    <a:pt x="1877212" y="533172"/>
                  </a:lnTo>
                  <a:cubicBezTo>
                    <a:pt x="1877212" y="533172"/>
                    <a:pt x="1877212" y="522064"/>
                    <a:pt x="1877212" y="522064"/>
                  </a:cubicBezTo>
                  <a:cubicBezTo>
                    <a:pt x="1877212" y="522064"/>
                    <a:pt x="1877212" y="510957"/>
                    <a:pt x="1877212" y="510957"/>
                  </a:cubicBezTo>
                  <a:lnTo>
                    <a:pt x="1877212" y="499849"/>
                  </a:lnTo>
                  <a:cubicBezTo>
                    <a:pt x="1877212" y="499849"/>
                    <a:pt x="1877212" y="499849"/>
                    <a:pt x="1877212" y="499849"/>
                  </a:cubicBezTo>
                  <a:cubicBezTo>
                    <a:pt x="1877212" y="499849"/>
                    <a:pt x="1877212" y="488741"/>
                    <a:pt x="1877212" y="488741"/>
                  </a:cubicBezTo>
                  <a:cubicBezTo>
                    <a:pt x="1877212" y="488741"/>
                    <a:pt x="1877212" y="477633"/>
                    <a:pt x="1877212" y="477633"/>
                  </a:cubicBezTo>
                  <a:lnTo>
                    <a:pt x="1877212" y="466526"/>
                  </a:lnTo>
                  <a:lnTo>
                    <a:pt x="1877212" y="466526"/>
                  </a:lnTo>
                  <a:lnTo>
                    <a:pt x="1877212" y="466526"/>
                  </a:lnTo>
                  <a:lnTo>
                    <a:pt x="1877212" y="455418"/>
                  </a:lnTo>
                  <a:lnTo>
                    <a:pt x="1877212" y="444310"/>
                  </a:lnTo>
                  <a:lnTo>
                    <a:pt x="1877212" y="433202"/>
                  </a:lnTo>
                  <a:cubicBezTo>
                    <a:pt x="1877212" y="433202"/>
                    <a:pt x="1877212" y="422095"/>
                    <a:pt x="1877212" y="422095"/>
                  </a:cubicBezTo>
                  <a:cubicBezTo>
                    <a:pt x="1877212" y="422095"/>
                    <a:pt x="1877212" y="410987"/>
                    <a:pt x="1877212" y="410987"/>
                  </a:cubicBezTo>
                  <a:lnTo>
                    <a:pt x="1877212" y="410987"/>
                  </a:lnTo>
                  <a:lnTo>
                    <a:pt x="1877212" y="410987"/>
                  </a:lnTo>
                  <a:lnTo>
                    <a:pt x="1877212" y="410987"/>
                  </a:lnTo>
                  <a:lnTo>
                    <a:pt x="1877212" y="410987"/>
                  </a:lnTo>
                  <a:lnTo>
                    <a:pt x="1877212" y="399879"/>
                  </a:lnTo>
                  <a:lnTo>
                    <a:pt x="1877212" y="399879"/>
                  </a:lnTo>
                  <a:lnTo>
                    <a:pt x="1877212" y="388771"/>
                  </a:lnTo>
                  <a:lnTo>
                    <a:pt x="1877212" y="366556"/>
                  </a:lnTo>
                  <a:lnTo>
                    <a:pt x="1877212" y="355448"/>
                  </a:lnTo>
                  <a:cubicBezTo>
                    <a:pt x="1877212" y="355448"/>
                    <a:pt x="1877212" y="344340"/>
                    <a:pt x="1877212" y="344340"/>
                  </a:cubicBezTo>
                  <a:cubicBezTo>
                    <a:pt x="1877212" y="344340"/>
                    <a:pt x="1877212" y="333233"/>
                    <a:pt x="1877212" y="333233"/>
                  </a:cubicBezTo>
                  <a:lnTo>
                    <a:pt x="1877212" y="322125"/>
                  </a:lnTo>
                  <a:lnTo>
                    <a:pt x="1877212" y="311017"/>
                  </a:lnTo>
                  <a:lnTo>
                    <a:pt x="1877212" y="299909"/>
                  </a:lnTo>
                  <a:cubicBezTo>
                    <a:pt x="1877212" y="299909"/>
                    <a:pt x="1877212" y="299909"/>
                    <a:pt x="1877212" y="299909"/>
                  </a:cubicBezTo>
                  <a:cubicBezTo>
                    <a:pt x="1877212" y="299909"/>
                    <a:pt x="1866104" y="288802"/>
                    <a:pt x="1866104" y="288802"/>
                  </a:cubicBezTo>
                  <a:lnTo>
                    <a:pt x="1866104" y="288802"/>
                  </a:lnTo>
                  <a:lnTo>
                    <a:pt x="1854996" y="288802"/>
                  </a:lnTo>
                  <a:lnTo>
                    <a:pt x="1843888" y="288802"/>
                  </a:lnTo>
                  <a:lnTo>
                    <a:pt x="1832780" y="288802"/>
                  </a:lnTo>
                  <a:lnTo>
                    <a:pt x="1832780" y="288802"/>
                  </a:lnTo>
                  <a:lnTo>
                    <a:pt x="1821673" y="288802"/>
                  </a:lnTo>
                  <a:lnTo>
                    <a:pt x="1810565" y="288802"/>
                  </a:lnTo>
                  <a:lnTo>
                    <a:pt x="1810565" y="288802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299909"/>
                  </a:lnTo>
                  <a:lnTo>
                    <a:pt x="1810565" y="311017"/>
                  </a:lnTo>
                  <a:lnTo>
                    <a:pt x="1810565" y="322125"/>
                  </a:lnTo>
                  <a:lnTo>
                    <a:pt x="1810565" y="322125"/>
                  </a:lnTo>
                  <a:lnTo>
                    <a:pt x="1810565" y="333233"/>
                  </a:lnTo>
                  <a:lnTo>
                    <a:pt x="1810565" y="333233"/>
                  </a:lnTo>
                  <a:cubicBezTo>
                    <a:pt x="1810565" y="333233"/>
                    <a:pt x="1810565" y="333233"/>
                    <a:pt x="1810565" y="333233"/>
                  </a:cubicBezTo>
                  <a:cubicBezTo>
                    <a:pt x="1810565" y="333233"/>
                    <a:pt x="1810565" y="333233"/>
                    <a:pt x="1810565" y="333233"/>
                  </a:cubicBezTo>
                  <a:cubicBezTo>
                    <a:pt x="1810565" y="333233"/>
                    <a:pt x="1810565" y="344340"/>
                    <a:pt x="1810565" y="344340"/>
                  </a:cubicBezTo>
                  <a:lnTo>
                    <a:pt x="1810565" y="344340"/>
                  </a:lnTo>
                  <a:cubicBezTo>
                    <a:pt x="1810565" y="344340"/>
                    <a:pt x="1810565" y="344340"/>
                    <a:pt x="1810565" y="344340"/>
                  </a:cubicBezTo>
                  <a:cubicBezTo>
                    <a:pt x="1810565" y="344340"/>
                    <a:pt x="1810565" y="344340"/>
                    <a:pt x="1810565" y="344340"/>
                  </a:cubicBezTo>
                  <a:lnTo>
                    <a:pt x="1821673" y="355448"/>
                  </a:lnTo>
                  <a:lnTo>
                    <a:pt x="1821673" y="355448"/>
                  </a:lnTo>
                  <a:lnTo>
                    <a:pt x="1821673" y="355448"/>
                  </a:lnTo>
                  <a:cubicBezTo>
                    <a:pt x="1821673" y="355448"/>
                    <a:pt x="1821673" y="355448"/>
                    <a:pt x="1821673" y="366556"/>
                  </a:cubicBezTo>
                  <a:cubicBezTo>
                    <a:pt x="1821673" y="366556"/>
                    <a:pt x="1821673" y="377664"/>
                    <a:pt x="1821673" y="377664"/>
                  </a:cubicBezTo>
                  <a:cubicBezTo>
                    <a:pt x="1821673" y="377664"/>
                    <a:pt x="1821673" y="377664"/>
                    <a:pt x="1821673" y="377664"/>
                  </a:cubicBezTo>
                  <a:cubicBezTo>
                    <a:pt x="1821673" y="377664"/>
                    <a:pt x="1821673" y="377664"/>
                    <a:pt x="1810565" y="377664"/>
                  </a:cubicBezTo>
                  <a:cubicBezTo>
                    <a:pt x="1810565" y="377664"/>
                    <a:pt x="1810565" y="377664"/>
                    <a:pt x="1810565" y="377664"/>
                  </a:cubicBezTo>
                  <a:cubicBezTo>
                    <a:pt x="1810565" y="377664"/>
                    <a:pt x="1810565" y="377664"/>
                    <a:pt x="1810565" y="377664"/>
                  </a:cubicBezTo>
                  <a:cubicBezTo>
                    <a:pt x="1810565" y="377664"/>
                    <a:pt x="1810565" y="377664"/>
                    <a:pt x="1810565" y="377664"/>
                  </a:cubicBezTo>
                  <a:cubicBezTo>
                    <a:pt x="1810565" y="377664"/>
                    <a:pt x="1810565" y="377664"/>
                    <a:pt x="1810565" y="377664"/>
                  </a:cubicBezTo>
                  <a:cubicBezTo>
                    <a:pt x="1810565" y="377664"/>
                    <a:pt x="1810565" y="388771"/>
                    <a:pt x="1810565" y="388771"/>
                  </a:cubicBezTo>
                  <a:lnTo>
                    <a:pt x="1810565" y="388771"/>
                  </a:lnTo>
                  <a:lnTo>
                    <a:pt x="1821673" y="388771"/>
                  </a:lnTo>
                  <a:cubicBezTo>
                    <a:pt x="1821673" y="388771"/>
                    <a:pt x="1832780" y="388771"/>
                    <a:pt x="1832780" y="388771"/>
                  </a:cubicBezTo>
                  <a:cubicBezTo>
                    <a:pt x="1832780" y="388771"/>
                    <a:pt x="1832780" y="388771"/>
                    <a:pt x="1832780" y="388771"/>
                  </a:cubicBezTo>
                  <a:cubicBezTo>
                    <a:pt x="1832780" y="388771"/>
                    <a:pt x="1832780" y="388771"/>
                    <a:pt x="1832780" y="388771"/>
                  </a:cubicBezTo>
                  <a:cubicBezTo>
                    <a:pt x="1832780" y="388771"/>
                    <a:pt x="1832780" y="388771"/>
                    <a:pt x="1832780" y="388771"/>
                  </a:cubicBezTo>
                  <a:cubicBezTo>
                    <a:pt x="1832780" y="388771"/>
                    <a:pt x="1832780" y="388771"/>
                    <a:pt x="1832780" y="388771"/>
                  </a:cubicBezTo>
                  <a:cubicBezTo>
                    <a:pt x="1832780" y="388771"/>
                    <a:pt x="1832780" y="388771"/>
                    <a:pt x="1832780" y="399879"/>
                  </a:cubicBezTo>
                  <a:cubicBezTo>
                    <a:pt x="1832780" y="399879"/>
                    <a:pt x="1832780" y="399879"/>
                    <a:pt x="1832780" y="399879"/>
                  </a:cubicBezTo>
                  <a:cubicBezTo>
                    <a:pt x="1832780" y="399879"/>
                    <a:pt x="1832780" y="399879"/>
                    <a:pt x="1832780" y="399879"/>
                  </a:cubicBezTo>
                  <a:cubicBezTo>
                    <a:pt x="1832780" y="399879"/>
                    <a:pt x="1832780" y="399879"/>
                    <a:pt x="1832780" y="399879"/>
                  </a:cubicBezTo>
                  <a:cubicBezTo>
                    <a:pt x="1832780" y="399879"/>
                    <a:pt x="1832780" y="399879"/>
                    <a:pt x="1832780" y="399879"/>
                  </a:cubicBezTo>
                  <a:cubicBezTo>
                    <a:pt x="1832780" y="399879"/>
                    <a:pt x="1832780" y="399879"/>
                    <a:pt x="1832780" y="399879"/>
                  </a:cubicBezTo>
                  <a:cubicBezTo>
                    <a:pt x="1832780" y="399879"/>
                    <a:pt x="1832780" y="399879"/>
                    <a:pt x="1832780" y="410987"/>
                  </a:cubicBezTo>
                  <a:cubicBezTo>
                    <a:pt x="1832780" y="410987"/>
                    <a:pt x="1832780" y="410987"/>
                    <a:pt x="1832780" y="410987"/>
                  </a:cubicBezTo>
                  <a:cubicBezTo>
                    <a:pt x="1832780" y="410987"/>
                    <a:pt x="1832780" y="410987"/>
                    <a:pt x="1832780" y="410987"/>
                  </a:cubicBezTo>
                  <a:cubicBezTo>
                    <a:pt x="1832780" y="410987"/>
                    <a:pt x="1832780" y="410987"/>
                    <a:pt x="1832780" y="410987"/>
                  </a:cubicBezTo>
                  <a:cubicBezTo>
                    <a:pt x="1832780" y="410987"/>
                    <a:pt x="1832780" y="410987"/>
                    <a:pt x="1832780" y="410987"/>
                  </a:cubicBezTo>
                  <a:cubicBezTo>
                    <a:pt x="1832780" y="410987"/>
                    <a:pt x="1832780" y="410987"/>
                    <a:pt x="1832780" y="410987"/>
                  </a:cubicBezTo>
                  <a:cubicBezTo>
                    <a:pt x="1832780" y="410987"/>
                    <a:pt x="1832780" y="410987"/>
                    <a:pt x="1832780" y="410987"/>
                  </a:cubicBezTo>
                  <a:cubicBezTo>
                    <a:pt x="1832780" y="410987"/>
                    <a:pt x="1832780" y="410987"/>
                    <a:pt x="1832780" y="410987"/>
                  </a:cubicBezTo>
                  <a:cubicBezTo>
                    <a:pt x="1832780" y="410987"/>
                    <a:pt x="1832780" y="410987"/>
                    <a:pt x="1832780" y="410987"/>
                  </a:cubicBezTo>
                  <a:cubicBezTo>
                    <a:pt x="1832780" y="410987"/>
                    <a:pt x="1821673" y="410987"/>
                    <a:pt x="1821673" y="410987"/>
                  </a:cubicBezTo>
                  <a:cubicBezTo>
                    <a:pt x="1821673" y="410987"/>
                    <a:pt x="1821673" y="410987"/>
                    <a:pt x="1821673" y="410987"/>
                  </a:cubicBezTo>
                  <a:cubicBezTo>
                    <a:pt x="1821673" y="410987"/>
                    <a:pt x="1821673" y="410987"/>
                    <a:pt x="1821673" y="410987"/>
                  </a:cubicBezTo>
                  <a:cubicBezTo>
                    <a:pt x="1821673" y="410987"/>
                    <a:pt x="1810565" y="410987"/>
                    <a:pt x="1810565" y="410987"/>
                  </a:cubicBezTo>
                  <a:cubicBezTo>
                    <a:pt x="1810565" y="410987"/>
                    <a:pt x="1810565" y="410987"/>
                    <a:pt x="1810565" y="410987"/>
                  </a:cubicBezTo>
                  <a:cubicBezTo>
                    <a:pt x="1810565" y="410987"/>
                    <a:pt x="1810565" y="410987"/>
                    <a:pt x="1810565" y="410987"/>
                  </a:cubicBezTo>
                  <a:cubicBezTo>
                    <a:pt x="1810565" y="410987"/>
                    <a:pt x="1810565" y="410987"/>
                    <a:pt x="1810565" y="410987"/>
                  </a:cubicBezTo>
                  <a:lnTo>
                    <a:pt x="1810565" y="410987"/>
                  </a:lnTo>
                  <a:cubicBezTo>
                    <a:pt x="1810565" y="410987"/>
                    <a:pt x="1810565" y="410987"/>
                    <a:pt x="1810565" y="410987"/>
                  </a:cubicBezTo>
                  <a:cubicBezTo>
                    <a:pt x="1810565" y="410987"/>
                    <a:pt x="1810565" y="410987"/>
                    <a:pt x="1810565" y="410987"/>
                  </a:cubicBezTo>
                  <a:cubicBezTo>
                    <a:pt x="1810565" y="410987"/>
                    <a:pt x="1810565" y="410987"/>
                    <a:pt x="1810565" y="410987"/>
                  </a:cubicBezTo>
                  <a:cubicBezTo>
                    <a:pt x="1810565" y="410987"/>
                    <a:pt x="1810565" y="410987"/>
                    <a:pt x="1810565" y="410987"/>
                  </a:cubicBezTo>
                  <a:cubicBezTo>
                    <a:pt x="1810565" y="410987"/>
                    <a:pt x="1810565" y="410987"/>
                    <a:pt x="1799457" y="410987"/>
                  </a:cubicBezTo>
                  <a:cubicBezTo>
                    <a:pt x="1799457" y="410987"/>
                    <a:pt x="1788350" y="410987"/>
                    <a:pt x="1788350" y="410987"/>
                  </a:cubicBezTo>
                  <a:lnTo>
                    <a:pt x="1788350" y="410987"/>
                  </a:lnTo>
                  <a:lnTo>
                    <a:pt x="1788350" y="410987"/>
                  </a:lnTo>
                  <a:lnTo>
                    <a:pt x="1788350" y="410987"/>
                  </a:lnTo>
                  <a:lnTo>
                    <a:pt x="1788350" y="410987"/>
                  </a:lnTo>
                  <a:lnTo>
                    <a:pt x="1788350" y="410987"/>
                  </a:lnTo>
                  <a:lnTo>
                    <a:pt x="1788350" y="410987"/>
                  </a:ln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lnTo>
                    <a:pt x="1788350" y="410987"/>
                  </a:ln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88350" y="410987"/>
                  </a:cubicBezTo>
                  <a:cubicBezTo>
                    <a:pt x="1788350" y="410987"/>
                    <a:pt x="1788350" y="410987"/>
                    <a:pt x="1777242" y="410987"/>
                  </a:cubicBezTo>
                  <a:cubicBezTo>
                    <a:pt x="1777242" y="410987"/>
                    <a:pt x="1766134" y="410987"/>
                    <a:pt x="1766134" y="410987"/>
                  </a:cubicBezTo>
                  <a:lnTo>
                    <a:pt x="1755026" y="410987"/>
                  </a:lnTo>
                  <a:lnTo>
                    <a:pt x="1755026" y="410987"/>
                  </a:lnTo>
                  <a:lnTo>
                    <a:pt x="1743918" y="410987"/>
                  </a:lnTo>
                  <a:lnTo>
                    <a:pt x="1743918" y="410987"/>
                  </a:lnTo>
                  <a:cubicBezTo>
                    <a:pt x="1743918" y="410987"/>
                    <a:pt x="1732811" y="410987"/>
                    <a:pt x="1743918" y="410987"/>
                  </a:cubicBezTo>
                  <a:cubicBezTo>
                    <a:pt x="1743918" y="410987"/>
                    <a:pt x="1743918" y="422095"/>
                    <a:pt x="1743918" y="422095"/>
                  </a:cubicBezTo>
                  <a:lnTo>
                    <a:pt x="1743918" y="433202"/>
                  </a:lnTo>
                  <a:lnTo>
                    <a:pt x="1743918" y="444310"/>
                  </a:lnTo>
                  <a:lnTo>
                    <a:pt x="1743918" y="455418"/>
                  </a:lnTo>
                  <a:lnTo>
                    <a:pt x="1743918" y="466526"/>
                  </a:lnTo>
                  <a:lnTo>
                    <a:pt x="1732811" y="466526"/>
                  </a:lnTo>
                  <a:lnTo>
                    <a:pt x="1732811" y="466526"/>
                  </a:lnTo>
                  <a:lnTo>
                    <a:pt x="1732811" y="466526"/>
                  </a:lnTo>
                  <a:lnTo>
                    <a:pt x="1732811" y="466526"/>
                  </a:lnTo>
                  <a:lnTo>
                    <a:pt x="1732811" y="477633"/>
                  </a:lnTo>
                  <a:lnTo>
                    <a:pt x="1732811" y="477633"/>
                  </a:lnTo>
                  <a:cubicBezTo>
                    <a:pt x="1732811" y="477633"/>
                    <a:pt x="1732811" y="488741"/>
                    <a:pt x="1721703" y="488741"/>
                  </a:cubicBezTo>
                  <a:cubicBezTo>
                    <a:pt x="1721703" y="488741"/>
                    <a:pt x="1710595" y="488741"/>
                    <a:pt x="1710595" y="488741"/>
                  </a:cubicBezTo>
                  <a:cubicBezTo>
                    <a:pt x="1710595" y="488741"/>
                    <a:pt x="1699488" y="488741"/>
                    <a:pt x="1699488" y="488741"/>
                  </a:cubicBezTo>
                  <a:cubicBezTo>
                    <a:pt x="1699488" y="488741"/>
                    <a:pt x="1699488" y="477633"/>
                    <a:pt x="1699488" y="477633"/>
                  </a:cubicBezTo>
                  <a:cubicBezTo>
                    <a:pt x="1699488" y="477633"/>
                    <a:pt x="1699488" y="466526"/>
                    <a:pt x="1699488" y="466526"/>
                  </a:cubicBezTo>
                  <a:cubicBezTo>
                    <a:pt x="1699488" y="466526"/>
                    <a:pt x="1688380" y="455418"/>
                    <a:pt x="1688380" y="455418"/>
                  </a:cubicBezTo>
                  <a:cubicBezTo>
                    <a:pt x="1688380" y="455418"/>
                    <a:pt x="1677272" y="455418"/>
                    <a:pt x="1677272" y="455418"/>
                  </a:cubicBezTo>
                  <a:cubicBezTo>
                    <a:pt x="1677272" y="455418"/>
                    <a:pt x="1666164" y="455418"/>
                    <a:pt x="1666164" y="455418"/>
                  </a:cubicBezTo>
                  <a:lnTo>
                    <a:pt x="1655056" y="455418"/>
                  </a:lnTo>
                  <a:cubicBezTo>
                    <a:pt x="1655056" y="455418"/>
                    <a:pt x="1643949" y="466526"/>
                    <a:pt x="1643949" y="466526"/>
                  </a:cubicBezTo>
                  <a:cubicBezTo>
                    <a:pt x="1643949" y="466526"/>
                    <a:pt x="1632841" y="466526"/>
                    <a:pt x="1621733" y="466526"/>
                  </a:cubicBezTo>
                  <a:cubicBezTo>
                    <a:pt x="1621733" y="466526"/>
                    <a:pt x="1621733" y="477633"/>
                    <a:pt x="1621733" y="477633"/>
                  </a:cubicBezTo>
                  <a:cubicBezTo>
                    <a:pt x="1610625" y="488741"/>
                    <a:pt x="1610625" y="488741"/>
                    <a:pt x="1599518" y="477633"/>
                  </a:cubicBezTo>
                  <a:lnTo>
                    <a:pt x="1599518" y="466526"/>
                  </a:lnTo>
                  <a:lnTo>
                    <a:pt x="1588410" y="466526"/>
                  </a:lnTo>
                  <a:cubicBezTo>
                    <a:pt x="1588410" y="466526"/>
                    <a:pt x="1577302" y="466526"/>
                    <a:pt x="1577302" y="466526"/>
                  </a:cubicBezTo>
                  <a:lnTo>
                    <a:pt x="1566194" y="466526"/>
                  </a:lnTo>
                  <a:lnTo>
                    <a:pt x="1555086" y="466526"/>
                  </a:lnTo>
                  <a:lnTo>
                    <a:pt x="1543979" y="466526"/>
                  </a:lnTo>
                  <a:cubicBezTo>
                    <a:pt x="1532871" y="466526"/>
                    <a:pt x="1510656" y="488741"/>
                    <a:pt x="1510656" y="488741"/>
                  </a:cubicBezTo>
                  <a:cubicBezTo>
                    <a:pt x="1510656" y="488741"/>
                    <a:pt x="1510656" y="488741"/>
                    <a:pt x="1510656" y="488741"/>
                  </a:cubicBezTo>
                  <a:cubicBezTo>
                    <a:pt x="1510656" y="488741"/>
                    <a:pt x="1499548" y="488741"/>
                    <a:pt x="1499548" y="488741"/>
                  </a:cubicBezTo>
                  <a:lnTo>
                    <a:pt x="1488440" y="499849"/>
                  </a:lnTo>
                  <a:lnTo>
                    <a:pt x="1477332" y="510957"/>
                  </a:lnTo>
                  <a:lnTo>
                    <a:pt x="1321824" y="622034"/>
                  </a:lnTo>
                  <a:lnTo>
                    <a:pt x="1321824" y="633142"/>
                  </a:lnTo>
                  <a:lnTo>
                    <a:pt x="1310716" y="644250"/>
                  </a:lnTo>
                  <a:lnTo>
                    <a:pt x="1299608" y="644250"/>
                  </a:lnTo>
                  <a:cubicBezTo>
                    <a:pt x="1299608" y="644250"/>
                    <a:pt x="1288500" y="633142"/>
                    <a:pt x="1288500" y="633142"/>
                  </a:cubicBezTo>
                  <a:cubicBezTo>
                    <a:pt x="1288500" y="633142"/>
                    <a:pt x="1277392" y="622034"/>
                    <a:pt x="1277392" y="622034"/>
                  </a:cubicBezTo>
                  <a:lnTo>
                    <a:pt x="1266285" y="610926"/>
                  </a:lnTo>
                  <a:lnTo>
                    <a:pt x="1255177" y="599819"/>
                  </a:lnTo>
                  <a:lnTo>
                    <a:pt x="1255177" y="588711"/>
                  </a:lnTo>
                  <a:lnTo>
                    <a:pt x="1255177" y="577603"/>
                  </a:lnTo>
                  <a:lnTo>
                    <a:pt x="1266285" y="577603"/>
                  </a:lnTo>
                  <a:lnTo>
                    <a:pt x="1277392" y="577603"/>
                  </a:lnTo>
                  <a:lnTo>
                    <a:pt x="1277392" y="566495"/>
                  </a:lnTo>
                  <a:lnTo>
                    <a:pt x="1277392" y="555388"/>
                  </a:lnTo>
                  <a:cubicBezTo>
                    <a:pt x="1277392" y="555388"/>
                    <a:pt x="1277392" y="555388"/>
                    <a:pt x="1277392" y="555388"/>
                  </a:cubicBezTo>
                  <a:cubicBezTo>
                    <a:pt x="1277392" y="555388"/>
                    <a:pt x="1266285" y="544280"/>
                    <a:pt x="1266285" y="544280"/>
                  </a:cubicBezTo>
                  <a:lnTo>
                    <a:pt x="1255177" y="544280"/>
                  </a:lnTo>
                  <a:lnTo>
                    <a:pt x="1244069" y="544280"/>
                  </a:lnTo>
                  <a:lnTo>
                    <a:pt x="1232962" y="544280"/>
                  </a:lnTo>
                  <a:lnTo>
                    <a:pt x="1232962" y="544280"/>
                  </a:lnTo>
                  <a:lnTo>
                    <a:pt x="1232962" y="544280"/>
                  </a:lnTo>
                  <a:lnTo>
                    <a:pt x="1232962" y="544280"/>
                  </a:lnTo>
                  <a:lnTo>
                    <a:pt x="1232962" y="544280"/>
                  </a:lnTo>
                  <a:lnTo>
                    <a:pt x="1232962" y="544280"/>
                  </a:lnTo>
                  <a:lnTo>
                    <a:pt x="1232962" y="544280"/>
                  </a:lnTo>
                  <a:lnTo>
                    <a:pt x="1232962" y="544280"/>
                  </a:lnTo>
                  <a:lnTo>
                    <a:pt x="1232962" y="544280"/>
                  </a:lnTo>
                  <a:cubicBezTo>
                    <a:pt x="1232962" y="544280"/>
                    <a:pt x="1232962" y="544280"/>
                    <a:pt x="1232962" y="544280"/>
                  </a:cubicBezTo>
                  <a:cubicBezTo>
                    <a:pt x="1232962" y="544280"/>
                    <a:pt x="1232962" y="544280"/>
                    <a:pt x="1232962" y="544280"/>
                  </a:cubicBezTo>
                  <a:lnTo>
                    <a:pt x="1232962" y="544280"/>
                  </a:lnTo>
                  <a:lnTo>
                    <a:pt x="1232962" y="544280"/>
                  </a:lnTo>
                  <a:cubicBezTo>
                    <a:pt x="1232962" y="544280"/>
                    <a:pt x="1232962" y="544280"/>
                    <a:pt x="1232962" y="544280"/>
                  </a:cubicBezTo>
                  <a:cubicBezTo>
                    <a:pt x="1232962" y="544280"/>
                    <a:pt x="1232962" y="544280"/>
                    <a:pt x="1232962" y="544280"/>
                  </a:cubicBezTo>
                  <a:cubicBezTo>
                    <a:pt x="1232962" y="544280"/>
                    <a:pt x="1232962" y="555388"/>
                    <a:pt x="1232962" y="555388"/>
                  </a:cubicBezTo>
                  <a:lnTo>
                    <a:pt x="1232962" y="555388"/>
                  </a:lnTo>
                  <a:lnTo>
                    <a:pt x="1232962" y="555388"/>
                  </a:lnTo>
                  <a:lnTo>
                    <a:pt x="1232962" y="566495"/>
                  </a:lnTo>
                  <a:lnTo>
                    <a:pt x="1232962" y="577603"/>
                  </a:lnTo>
                  <a:lnTo>
                    <a:pt x="1232962" y="577603"/>
                  </a:lnTo>
                  <a:cubicBezTo>
                    <a:pt x="1232962" y="577603"/>
                    <a:pt x="1232962" y="577603"/>
                    <a:pt x="1232962" y="577603"/>
                  </a:cubicBezTo>
                  <a:cubicBezTo>
                    <a:pt x="1232962" y="577603"/>
                    <a:pt x="1232962" y="577603"/>
                    <a:pt x="1232962" y="577603"/>
                  </a:cubicBezTo>
                  <a:lnTo>
                    <a:pt x="1232962" y="577603"/>
                  </a:lnTo>
                  <a:cubicBezTo>
                    <a:pt x="1232962" y="577603"/>
                    <a:pt x="1232962" y="577603"/>
                    <a:pt x="1232962" y="577603"/>
                  </a:cubicBezTo>
                  <a:cubicBezTo>
                    <a:pt x="1232962" y="577603"/>
                    <a:pt x="1232962" y="577603"/>
                    <a:pt x="1232962" y="577603"/>
                  </a:cubicBezTo>
                  <a:cubicBezTo>
                    <a:pt x="1232962" y="577603"/>
                    <a:pt x="1232962" y="577603"/>
                    <a:pt x="1232962" y="588711"/>
                  </a:cubicBezTo>
                  <a:cubicBezTo>
                    <a:pt x="1232962" y="588711"/>
                    <a:pt x="1232962" y="599819"/>
                    <a:pt x="1232962" y="599819"/>
                  </a:cubicBezTo>
                  <a:cubicBezTo>
                    <a:pt x="1232962" y="599819"/>
                    <a:pt x="1232962" y="610926"/>
                    <a:pt x="1232962" y="610926"/>
                  </a:cubicBezTo>
                  <a:cubicBezTo>
                    <a:pt x="1232962" y="610926"/>
                    <a:pt x="1232962" y="610926"/>
                    <a:pt x="1232962" y="622034"/>
                  </a:cubicBezTo>
                  <a:cubicBezTo>
                    <a:pt x="1232962" y="622034"/>
                    <a:pt x="1232962" y="622034"/>
                    <a:pt x="1232962" y="622034"/>
                  </a:cubicBezTo>
                  <a:cubicBezTo>
                    <a:pt x="1232962" y="622034"/>
                    <a:pt x="1232962" y="622034"/>
                    <a:pt x="1232962" y="622034"/>
                  </a:cubicBezTo>
                  <a:lnTo>
                    <a:pt x="1221854" y="622034"/>
                  </a:lnTo>
                  <a:lnTo>
                    <a:pt x="1210746" y="622034"/>
                  </a:lnTo>
                  <a:lnTo>
                    <a:pt x="1199638" y="610926"/>
                  </a:lnTo>
                  <a:lnTo>
                    <a:pt x="1199638" y="599819"/>
                  </a:lnTo>
                  <a:lnTo>
                    <a:pt x="1188530" y="588711"/>
                  </a:lnTo>
                  <a:lnTo>
                    <a:pt x="1177423" y="588711"/>
                  </a:lnTo>
                  <a:lnTo>
                    <a:pt x="1166315" y="588711"/>
                  </a:lnTo>
                  <a:lnTo>
                    <a:pt x="1166315" y="599819"/>
                  </a:lnTo>
                  <a:lnTo>
                    <a:pt x="1166315" y="610926"/>
                  </a:lnTo>
                  <a:lnTo>
                    <a:pt x="1166315" y="610926"/>
                  </a:lnTo>
                  <a:cubicBezTo>
                    <a:pt x="1166315" y="610926"/>
                    <a:pt x="1166315" y="610926"/>
                    <a:pt x="1155207" y="610926"/>
                  </a:cubicBezTo>
                  <a:cubicBezTo>
                    <a:pt x="1155207" y="610926"/>
                    <a:pt x="1144100" y="622034"/>
                    <a:pt x="1144100" y="622034"/>
                  </a:cubicBezTo>
                  <a:lnTo>
                    <a:pt x="1144100" y="622034"/>
                  </a:lnTo>
                  <a:lnTo>
                    <a:pt x="1144100" y="622034"/>
                  </a:lnTo>
                  <a:lnTo>
                    <a:pt x="1144100" y="633142"/>
                  </a:lnTo>
                  <a:lnTo>
                    <a:pt x="1155207" y="644250"/>
                  </a:lnTo>
                  <a:cubicBezTo>
                    <a:pt x="1155207" y="644250"/>
                    <a:pt x="1155207" y="655357"/>
                    <a:pt x="1155207" y="655357"/>
                  </a:cubicBezTo>
                  <a:cubicBezTo>
                    <a:pt x="1155207" y="655357"/>
                    <a:pt x="1155207" y="666465"/>
                    <a:pt x="1155207" y="666465"/>
                  </a:cubicBezTo>
                  <a:cubicBezTo>
                    <a:pt x="1155207" y="666465"/>
                    <a:pt x="1155207" y="666465"/>
                    <a:pt x="1144100" y="666465"/>
                  </a:cubicBezTo>
                  <a:cubicBezTo>
                    <a:pt x="1144100" y="666465"/>
                    <a:pt x="1132992" y="666465"/>
                    <a:pt x="1132992" y="666465"/>
                  </a:cubicBezTo>
                  <a:lnTo>
                    <a:pt x="1121884" y="666465"/>
                  </a:lnTo>
                  <a:lnTo>
                    <a:pt x="1110776" y="666465"/>
                  </a:lnTo>
                  <a:lnTo>
                    <a:pt x="1099668" y="666465"/>
                  </a:lnTo>
                  <a:lnTo>
                    <a:pt x="1099668" y="666465"/>
                  </a:lnTo>
                  <a:lnTo>
                    <a:pt x="1099668" y="666465"/>
                  </a:lnTo>
                  <a:lnTo>
                    <a:pt x="1088561" y="655357"/>
                  </a:lnTo>
                  <a:lnTo>
                    <a:pt x="1077453" y="655357"/>
                  </a:lnTo>
                  <a:lnTo>
                    <a:pt x="1077453" y="655357"/>
                  </a:lnTo>
                  <a:lnTo>
                    <a:pt x="1066345" y="655357"/>
                  </a:lnTo>
                  <a:lnTo>
                    <a:pt x="1066345" y="655357"/>
                  </a:lnTo>
                  <a:lnTo>
                    <a:pt x="1066345" y="655357"/>
                  </a:lnTo>
                  <a:lnTo>
                    <a:pt x="1066345" y="655357"/>
                  </a:lnTo>
                  <a:lnTo>
                    <a:pt x="1066345" y="655357"/>
                  </a:lnTo>
                  <a:lnTo>
                    <a:pt x="1077453" y="655357"/>
                  </a:lnTo>
                  <a:cubicBezTo>
                    <a:pt x="1077453" y="655357"/>
                    <a:pt x="1077453" y="655357"/>
                    <a:pt x="1077453" y="655357"/>
                  </a:cubicBezTo>
                  <a:cubicBezTo>
                    <a:pt x="1077453" y="655357"/>
                    <a:pt x="1088561" y="655357"/>
                    <a:pt x="1088561" y="655357"/>
                  </a:cubicBezTo>
                  <a:lnTo>
                    <a:pt x="1088561" y="655357"/>
                  </a:lnTo>
                  <a:cubicBezTo>
                    <a:pt x="1088561" y="655357"/>
                    <a:pt x="1088561" y="655357"/>
                    <a:pt x="1088561" y="655357"/>
                  </a:cubicBezTo>
                  <a:cubicBezTo>
                    <a:pt x="1088561" y="655357"/>
                    <a:pt x="1088561" y="655357"/>
                    <a:pt x="1088561" y="655357"/>
                  </a:cubicBezTo>
                  <a:cubicBezTo>
                    <a:pt x="1088561" y="655357"/>
                    <a:pt x="1088561" y="655357"/>
                    <a:pt x="1088561" y="655357"/>
                  </a:cubicBezTo>
                  <a:lnTo>
                    <a:pt x="1088561" y="666465"/>
                  </a:lnTo>
                  <a:lnTo>
                    <a:pt x="1077453" y="677573"/>
                  </a:lnTo>
                  <a:cubicBezTo>
                    <a:pt x="1077453" y="677573"/>
                    <a:pt x="1077453" y="677573"/>
                    <a:pt x="1077453" y="677573"/>
                  </a:cubicBezTo>
                  <a:cubicBezTo>
                    <a:pt x="1077453" y="677573"/>
                    <a:pt x="1077453" y="677573"/>
                    <a:pt x="1077453" y="677573"/>
                  </a:cubicBezTo>
                  <a:lnTo>
                    <a:pt x="1066345" y="677573"/>
                  </a:lnTo>
                  <a:cubicBezTo>
                    <a:pt x="1066345" y="677573"/>
                    <a:pt x="1066345" y="677573"/>
                    <a:pt x="1066345" y="677573"/>
                  </a:cubicBezTo>
                  <a:cubicBezTo>
                    <a:pt x="1066345" y="677573"/>
                    <a:pt x="1055237" y="677573"/>
                    <a:pt x="1055237" y="677573"/>
                  </a:cubicBezTo>
                  <a:cubicBezTo>
                    <a:pt x="1055237" y="677573"/>
                    <a:pt x="1044130" y="677573"/>
                    <a:pt x="1044130" y="677573"/>
                  </a:cubicBezTo>
                  <a:cubicBezTo>
                    <a:pt x="1021914" y="677573"/>
                    <a:pt x="999698" y="633142"/>
                    <a:pt x="1010806" y="610926"/>
                  </a:cubicBezTo>
                  <a:cubicBezTo>
                    <a:pt x="1010806" y="610926"/>
                    <a:pt x="1010806" y="610926"/>
                    <a:pt x="1010806" y="610926"/>
                  </a:cubicBezTo>
                  <a:cubicBezTo>
                    <a:pt x="1010806" y="610926"/>
                    <a:pt x="1010806" y="610926"/>
                    <a:pt x="1010806" y="610926"/>
                  </a:cubicBezTo>
                  <a:cubicBezTo>
                    <a:pt x="1010806" y="610926"/>
                    <a:pt x="1010806" y="610926"/>
                    <a:pt x="1010806" y="610926"/>
                  </a:cubicBezTo>
                  <a:cubicBezTo>
                    <a:pt x="1010806" y="610926"/>
                    <a:pt x="999698" y="599819"/>
                    <a:pt x="999698" y="599819"/>
                  </a:cubicBezTo>
                  <a:cubicBezTo>
                    <a:pt x="999698" y="599819"/>
                    <a:pt x="988591" y="599819"/>
                    <a:pt x="988591" y="599819"/>
                  </a:cubicBezTo>
                  <a:lnTo>
                    <a:pt x="988591" y="599819"/>
                  </a:lnTo>
                  <a:cubicBezTo>
                    <a:pt x="988591" y="599819"/>
                    <a:pt x="988591" y="599819"/>
                    <a:pt x="988591" y="599819"/>
                  </a:cubicBezTo>
                  <a:cubicBezTo>
                    <a:pt x="988591" y="599819"/>
                    <a:pt x="988591" y="599819"/>
                    <a:pt x="988591" y="599819"/>
                  </a:cubicBezTo>
                  <a:cubicBezTo>
                    <a:pt x="977483" y="588711"/>
                    <a:pt x="977483" y="588711"/>
                    <a:pt x="966375" y="588711"/>
                  </a:cubicBezTo>
                  <a:cubicBezTo>
                    <a:pt x="966375" y="588711"/>
                    <a:pt x="944160" y="577603"/>
                    <a:pt x="944160" y="577603"/>
                  </a:cubicBezTo>
                  <a:cubicBezTo>
                    <a:pt x="944160" y="577603"/>
                    <a:pt x="944160" y="577603"/>
                    <a:pt x="944160" y="566495"/>
                  </a:cubicBezTo>
                  <a:cubicBezTo>
                    <a:pt x="944160" y="566495"/>
                    <a:pt x="944160" y="555388"/>
                    <a:pt x="944160" y="555388"/>
                  </a:cubicBezTo>
                  <a:lnTo>
                    <a:pt x="944160" y="555388"/>
                  </a:lnTo>
                  <a:lnTo>
                    <a:pt x="944160" y="555388"/>
                  </a:lnTo>
                  <a:cubicBezTo>
                    <a:pt x="944160" y="555388"/>
                    <a:pt x="944160" y="555388"/>
                    <a:pt x="944160" y="555388"/>
                  </a:cubicBezTo>
                  <a:cubicBezTo>
                    <a:pt x="944160" y="555388"/>
                    <a:pt x="944160" y="555388"/>
                    <a:pt x="955268" y="555388"/>
                  </a:cubicBezTo>
                  <a:cubicBezTo>
                    <a:pt x="955268" y="555388"/>
                    <a:pt x="966375" y="566495"/>
                    <a:pt x="977483" y="566495"/>
                  </a:cubicBezTo>
                  <a:cubicBezTo>
                    <a:pt x="977483" y="566495"/>
                    <a:pt x="988591" y="566495"/>
                    <a:pt x="988591" y="566495"/>
                  </a:cubicBezTo>
                  <a:cubicBezTo>
                    <a:pt x="999698" y="566495"/>
                    <a:pt x="999698" y="577603"/>
                    <a:pt x="1010806" y="577603"/>
                  </a:cubicBezTo>
                  <a:cubicBezTo>
                    <a:pt x="1021914" y="577603"/>
                    <a:pt x="1021914" y="588711"/>
                    <a:pt x="1033022" y="588711"/>
                  </a:cubicBezTo>
                  <a:cubicBezTo>
                    <a:pt x="1044130" y="588711"/>
                    <a:pt x="1044130" y="588711"/>
                    <a:pt x="1055237" y="588711"/>
                  </a:cubicBezTo>
                  <a:cubicBezTo>
                    <a:pt x="1055237" y="588711"/>
                    <a:pt x="1066345" y="588711"/>
                    <a:pt x="1066345" y="588711"/>
                  </a:cubicBezTo>
                  <a:cubicBezTo>
                    <a:pt x="1066345" y="588711"/>
                    <a:pt x="1077453" y="588711"/>
                    <a:pt x="1077453" y="588711"/>
                  </a:cubicBezTo>
                  <a:cubicBezTo>
                    <a:pt x="1077453" y="588711"/>
                    <a:pt x="1077453" y="588711"/>
                    <a:pt x="1077453" y="588711"/>
                  </a:cubicBezTo>
                  <a:cubicBezTo>
                    <a:pt x="1077453" y="588711"/>
                    <a:pt x="1077453" y="588711"/>
                    <a:pt x="1077453" y="588711"/>
                  </a:cubicBezTo>
                  <a:lnTo>
                    <a:pt x="1077453" y="588711"/>
                  </a:lnTo>
                  <a:cubicBezTo>
                    <a:pt x="1077453" y="588711"/>
                    <a:pt x="1077453" y="588711"/>
                    <a:pt x="1088561" y="588711"/>
                  </a:cubicBezTo>
                  <a:cubicBezTo>
                    <a:pt x="1088561" y="588711"/>
                    <a:pt x="1088561" y="588711"/>
                    <a:pt x="1099668" y="588711"/>
                  </a:cubicBezTo>
                  <a:cubicBezTo>
                    <a:pt x="1099668" y="588711"/>
                    <a:pt x="1099668" y="588711"/>
                    <a:pt x="1099668" y="588711"/>
                  </a:cubicBezTo>
                  <a:cubicBezTo>
                    <a:pt x="1099668" y="588711"/>
                    <a:pt x="1099668" y="588711"/>
                    <a:pt x="1099668" y="588711"/>
                  </a:cubicBezTo>
                  <a:cubicBezTo>
                    <a:pt x="1099668" y="588711"/>
                    <a:pt x="1099668" y="588711"/>
                    <a:pt x="1099668" y="588711"/>
                  </a:cubicBezTo>
                  <a:cubicBezTo>
                    <a:pt x="1099668" y="588711"/>
                    <a:pt x="1099668" y="588711"/>
                    <a:pt x="1099668" y="588711"/>
                  </a:cubicBezTo>
                  <a:cubicBezTo>
                    <a:pt x="1099668" y="588711"/>
                    <a:pt x="1110776" y="588711"/>
                    <a:pt x="1110776" y="588711"/>
                  </a:cubicBezTo>
                  <a:lnTo>
                    <a:pt x="1110776" y="588711"/>
                  </a:lnTo>
                  <a:lnTo>
                    <a:pt x="1110776" y="588711"/>
                  </a:lnTo>
                  <a:lnTo>
                    <a:pt x="1110776" y="588711"/>
                  </a:lnTo>
                  <a:lnTo>
                    <a:pt x="1110776" y="588711"/>
                  </a:lnTo>
                  <a:lnTo>
                    <a:pt x="1110776" y="588711"/>
                  </a:lnTo>
                  <a:lnTo>
                    <a:pt x="1110776" y="588711"/>
                  </a:lnTo>
                  <a:cubicBezTo>
                    <a:pt x="1110776" y="588711"/>
                    <a:pt x="1110776" y="588711"/>
                    <a:pt x="1121884" y="588711"/>
                  </a:cubicBezTo>
                  <a:cubicBezTo>
                    <a:pt x="1132992" y="588711"/>
                    <a:pt x="1121884" y="577603"/>
                    <a:pt x="1121884" y="566495"/>
                  </a:cubicBezTo>
                  <a:cubicBezTo>
                    <a:pt x="1121884" y="555388"/>
                    <a:pt x="1110776" y="555388"/>
                    <a:pt x="1110776" y="544280"/>
                  </a:cubicBezTo>
                  <a:lnTo>
                    <a:pt x="1110776" y="533172"/>
                  </a:lnTo>
                  <a:lnTo>
                    <a:pt x="1110776" y="522064"/>
                  </a:lnTo>
                  <a:cubicBezTo>
                    <a:pt x="1110776" y="522064"/>
                    <a:pt x="1110776" y="510957"/>
                    <a:pt x="1110776" y="510957"/>
                  </a:cubicBezTo>
                  <a:cubicBezTo>
                    <a:pt x="1110776" y="510957"/>
                    <a:pt x="1099668" y="510957"/>
                    <a:pt x="1099668" y="510957"/>
                  </a:cubicBezTo>
                  <a:cubicBezTo>
                    <a:pt x="1099668" y="510957"/>
                    <a:pt x="1088561" y="510957"/>
                    <a:pt x="1088561" y="510957"/>
                  </a:cubicBezTo>
                  <a:cubicBezTo>
                    <a:pt x="1088561" y="510957"/>
                    <a:pt x="1077453" y="499849"/>
                    <a:pt x="1077453" y="499849"/>
                  </a:cubicBezTo>
                  <a:lnTo>
                    <a:pt x="1121884" y="544280"/>
                  </a:lnTo>
                  <a:cubicBezTo>
                    <a:pt x="1121884" y="544280"/>
                    <a:pt x="1110776" y="533172"/>
                    <a:pt x="1110776" y="533172"/>
                  </a:cubicBezTo>
                  <a:cubicBezTo>
                    <a:pt x="1110776" y="533172"/>
                    <a:pt x="1099668" y="522064"/>
                    <a:pt x="1099668" y="522064"/>
                  </a:cubicBezTo>
                  <a:lnTo>
                    <a:pt x="1088561" y="510957"/>
                  </a:lnTo>
                  <a:cubicBezTo>
                    <a:pt x="1088561" y="510957"/>
                    <a:pt x="1066345" y="510957"/>
                    <a:pt x="1066345" y="510957"/>
                  </a:cubicBezTo>
                  <a:cubicBezTo>
                    <a:pt x="1066345" y="510957"/>
                    <a:pt x="1044130" y="510957"/>
                    <a:pt x="1044130" y="510957"/>
                  </a:cubicBezTo>
                  <a:lnTo>
                    <a:pt x="1021914" y="510957"/>
                  </a:lnTo>
                  <a:lnTo>
                    <a:pt x="1010806" y="499849"/>
                  </a:lnTo>
                  <a:lnTo>
                    <a:pt x="999698" y="488741"/>
                  </a:lnTo>
                  <a:lnTo>
                    <a:pt x="988591" y="477633"/>
                  </a:lnTo>
                  <a:lnTo>
                    <a:pt x="966375" y="477633"/>
                  </a:lnTo>
                  <a:lnTo>
                    <a:pt x="944160" y="466526"/>
                  </a:lnTo>
                  <a:lnTo>
                    <a:pt x="944160" y="455418"/>
                  </a:lnTo>
                  <a:lnTo>
                    <a:pt x="944160" y="444310"/>
                  </a:lnTo>
                  <a:lnTo>
                    <a:pt x="955268" y="444310"/>
                  </a:lnTo>
                  <a:cubicBezTo>
                    <a:pt x="955268" y="444310"/>
                    <a:pt x="955268" y="444310"/>
                    <a:pt x="966375" y="444310"/>
                  </a:cubicBezTo>
                  <a:cubicBezTo>
                    <a:pt x="966375" y="444310"/>
                    <a:pt x="977483" y="444310"/>
                    <a:pt x="977483" y="444310"/>
                  </a:cubicBezTo>
                  <a:lnTo>
                    <a:pt x="988591" y="444310"/>
                  </a:lnTo>
                  <a:lnTo>
                    <a:pt x="999698" y="433202"/>
                  </a:lnTo>
                  <a:lnTo>
                    <a:pt x="999698" y="422095"/>
                  </a:lnTo>
                  <a:lnTo>
                    <a:pt x="999698" y="422095"/>
                  </a:lnTo>
                  <a:lnTo>
                    <a:pt x="988591" y="422095"/>
                  </a:lnTo>
                  <a:lnTo>
                    <a:pt x="977483" y="422095"/>
                  </a:lnTo>
                  <a:lnTo>
                    <a:pt x="966375" y="422095"/>
                  </a:lnTo>
                  <a:lnTo>
                    <a:pt x="955268" y="422095"/>
                  </a:lnTo>
                  <a:lnTo>
                    <a:pt x="933052" y="422095"/>
                  </a:lnTo>
                  <a:lnTo>
                    <a:pt x="921944" y="422095"/>
                  </a:lnTo>
                  <a:lnTo>
                    <a:pt x="910836" y="433202"/>
                  </a:lnTo>
                  <a:lnTo>
                    <a:pt x="899729" y="455418"/>
                  </a:lnTo>
                  <a:lnTo>
                    <a:pt x="877513" y="455418"/>
                  </a:lnTo>
                  <a:lnTo>
                    <a:pt x="844190" y="433202"/>
                  </a:lnTo>
                  <a:lnTo>
                    <a:pt x="855298" y="422095"/>
                  </a:lnTo>
                  <a:lnTo>
                    <a:pt x="855298" y="410987"/>
                  </a:lnTo>
                  <a:cubicBezTo>
                    <a:pt x="855298" y="410987"/>
                    <a:pt x="844190" y="410987"/>
                    <a:pt x="844190" y="410987"/>
                  </a:cubicBezTo>
                  <a:cubicBezTo>
                    <a:pt x="833082" y="410987"/>
                    <a:pt x="833082" y="422095"/>
                    <a:pt x="833082" y="422095"/>
                  </a:cubicBezTo>
                  <a:lnTo>
                    <a:pt x="833082" y="433202"/>
                  </a:lnTo>
                  <a:lnTo>
                    <a:pt x="821974" y="444310"/>
                  </a:lnTo>
                  <a:lnTo>
                    <a:pt x="810867" y="444310"/>
                  </a:lnTo>
                  <a:lnTo>
                    <a:pt x="777543" y="455418"/>
                  </a:lnTo>
                  <a:lnTo>
                    <a:pt x="766436" y="477633"/>
                  </a:lnTo>
                  <a:lnTo>
                    <a:pt x="766436" y="488741"/>
                  </a:lnTo>
                  <a:lnTo>
                    <a:pt x="755328" y="477633"/>
                  </a:lnTo>
                  <a:lnTo>
                    <a:pt x="744220" y="466526"/>
                  </a:lnTo>
                  <a:lnTo>
                    <a:pt x="733112" y="466526"/>
                  </a:lnTo>
                  <a:lnTo>
                    <a:pt x="722004" y="477633"/>
                  </a:lnTo>
                  <a:lnTo>
                    <a:pt x="710897" y="499849"/>
                  </a:lnTo>
                  <a:lnTo>
                    <a:pt x="688681" y="533172"/>
                  </a:lnTo>
                  <a:lnTo>
                    <a:pt x="655358" y="588711"/>
                  </a:lnTo>
                  <a:lnTo>
                    <a:pt x="633142" y="610926"/>
                  </a:lnTo>
                  <a:lnTo>
                    <a:pt x="610927" y="633142"/>
                  </a:lnTo>
                  <a:lnTo>
                    <a:pt x="610927" y="655357"/>
                  </a:lnTo>
                  <a:lnTo>
                    <a:pt x="599819" y="677573"/>
                  </a:lnTo>
                  <a:lnTo>
                    <a:pt x="577603" y="688681"/>
                  </a:lnTo>
                  <a:lnTo>
                    <a:pt x="555388" y="733112"/>
                  </a:lnTo>
                  <a:lnTo>
                    <a:pt x="555388" y="733112"/>
                  </a:lnTo>
                  <a:lnTo>
                    <a:pt x="555388" y="744219"/>
                  </a:lnTo>
                  <a:lnTo>
                    <a:pt x="555388" y="766435"/>
                  </a:lnTo>
                  <a:lnTo>
                    <a:pt x="544280" y="766435"/>
                  </a:lnTo>
                  <a:lnTo>
                    <a:pt x="510957" y="766435"/>
                  </a:lnTo>
                  <a:lnTo>
                    <a:pt x="488741" y="777543"/>
                  </a:lnTo>
                  <a:lnTo>
                    <a:pt x="477634" y="788650"/>
                  </a:lnTo>
                  <a:lnTo>
                    <a:pt x="466526" y="799758"/>
                  </a:lnTo>
                  <a:cubicBezTo>
                    <a:pt x="466526" y="799758"/>
                    <a:pt x="455418" y="821974"/>
                    <a:pt x="455418" y="821974"/>
                  </a:cubicBezTo>
                  <a:cubicBezTo>
                    <a:pt x="455418" y="821974"/>
                    <a:pt x="444310" y="833081"/>
                    <a:pt x="455418" y="844189"/>
                  </a:cubicBezTo>
                  <a:cubicBezTo>
                    <a:pt x="455418" y="844189"/>
                    <a:pt x="466526" y="833081"/>
                    <a:pt x="477634" y="833081"/>
                  </a:cubicBezTo>
                  <a:cubicBezTo>
                    <a:pt x="477634" y="833081"/>
                    <a:pt x="477634" y="821974"/>
                    <a:pt x="488741" y="821974"/>
                  </a:cubicBezTo>
                  <a:cubicBezTo>
                    <a:pt x="499849" y="821974"/>
                    <a:pt x="510957" y="821974"/>
                    <a:pt x="510957" y="833081"/>
                  </a:cubicBezTo>
                  <a:cubicBezTo>
                    <a:pt x="510957" y="833081"/>
                    <a:pt x="466526" y="855297"/>
                    <a:pt x="466526" y="855297"/>
                  </a:cubicBezTo>
                  <a:cubicBezTo>
                    <a:pt x="466526" y="855297"/>
                    <a:pt x="466526" y="866405"/>
                    <a:pt x="466526" y="866405"/>
                  </a:cubicBezTo>
                  <a:cubicBezTo>
                    <a:pt x="466526" y="877512"/>
                    <a:pt x="477634" y="866405"/>
                    <a:pt x="488741" y="866405"/>
                  </a:cubicBezTo>
                  <a:lnTo>
                    <a:pt x="499849" y="855297"/>
                  </a:lnTo>
                  <a:lnTo>
                    <a:pt x="510957" y="855297"/>
                  </a:lnTo>
                  <a:lnTo>
                    <a:pt x="510957" y="866405"/>
                  </a:lnTo>
                  <a:lnTo>
                    <a:pt x="499849" y="877512"/>
                  </a:lnTo>
                  <a:lnTo>
                    <a:pt x="488741" y="888620"/>
                  </a:lnTo>
                  <a:lnTo>
                    <a:pt x="477634" y="899728"/>
                  </a:lnTo>
                  <a:lnTo>
                    <a:pt x="477634" y="910836"/>
                  </a:lnTo>
                  <a:lnTo>
                    <a:pt x="477634" y="910836"/>
                  </a:lnTo>
                  <a:lnTo>
                    <a:pt x="488741" y="910836"/>
                  </a:lnTo>
                  <a:lnTo>
                    <a:pt x="499849" y="910836"/>
                  </a:lnTo>
                  <a:lnTo>
                    <a:pt x="499849" y="921943"/>
                  </a:lnTo>
                  <a:lnTo>
                    <a:pt x="488741" y="933051"/>
                  </a:lnTo>
                  <a:lnTo>
                    <a:pt x="488741" y="944159"/>
                  </a:lnTo>
                  <a:lnTo>
                    <a:pt x="499849" y="944159"/>
                  </a:lnTo>
                  <a:lnTo>
                    <a:pt x="510957" y="944159"/>
                  </a:lnTo>
                  <a:lnTo>
                    <a:pt x="522065" y="944159"/>
                  </a:lnTo>
                  <a:lnTo>
                    <a:pt x="533173" y="944159"/>
                  </a:lnTo>
                  <a:lnTo>
                    <a:pt x="544280" y="933051"/>
                  </a:lnTo>
                  <a:lnTo>
                    <a:pt x="555388" y="921943"/>
                  </a:lnTo>
                  <a:lnTo>
                    <a:pt x="566496" y="910836"/>
                  </a:lnTo>
                  <a:lnTo>
                    <a:pt x="577603" y="899728"/>
                  </a:lnTo>
                  <a:lnTo>
                    <a:pt x="577603" y="888620"/>
                  </a:lnTo>
                  <a:lnTo>
                    <a:pt x="577603" y="866405"/>
                  </a:lnTo>
                  <a:lnTo>
                    <a:pt x="577603" y="855297"/>
                  </a:lnTo>
                  <a:lnTo>
                    <a:pt x="588712" y="855297"/>
                  </a:lnTo>
                  <a:lnTo>
                    <a:pt x="599819" y="855297"/>
                  </a:lnTo>
                  <a:cubicBezTo>
                    <a:pt x="599819" y="855297"/>
                    <a:pt x="599819" y="866405"/>
                    <a:pt x="599819" y="866405"/>
                  </a:cubicBezTo>
                  <a:cubicBezTo>
                    <a:pt x="599819" y="866405"/>
                    <a:pt x="599819" y="877512"/>
                    <a:pt x="599819" y="877512"/>
                  </a:cubicBezTo>
                  <a:cubicBezTo>
                    <a:pt x="599819" y="877512"/>
                    <a:pt x="599819" y="888620"/>
                    <a:pt x="599819" y="888620"/>
                  </a:cubicBezTo>
                  <a:cubicBezTo>
                    <a:pt x="599819" y="888620"/>
                    <a:pt x="599819" y="899728"/>
                    <a:pt x="599819" y="899728"/>
                  </a:cubicBezTo>
                  <a:lnTo>
                    <a:pt x="610927" y="921943"/>
                  </a:lnTo>
                  <a:lnTo>
                    <a:pt x="622035" y="955267"/>
                  </a:lnTo>
                  <a:lnTo>
                    <a:pt x="633142" y="966374"/>
                  </a:lnTo>
                  <a:lnTo>
                    <a:pt x="644250" y="977482"/>
                  </a:lnTo>
                  <a:lnTo>
                    <a:pt x="633142" y="988590"/>
                  </a:lnTo>
                  <a:lnTo>
                    <a:pt x="633142" y="999698"/>
                  </a:lnTo>
                  <a:lnTo>
                    <a:pt x="644250" y="1010805"/>
                  </a:lnTo>
                  <a:lnTo>
                    <a:pt x="666465" y="1010805"/>
                  </a:lnTo>
                  <a:lnTo>
                    <a:pt x="677574" y="999698"/>
                  </a:lnTo>
                  <a:lnTo>
                    <a:pt x="688681" y="977482"/>
                  </a:lnTo>
                  <a:lnTo>
                    <a:pt x="699789" y="977482"/>
                  </a:lnTo>
                  <a:lnTo>
                    <a:pt x="710897" y="966374"/>
                  </a:lnTo>
                  <a:lnTo>
                    <a:pt x="710897" y="944159"/>
                  </a:lnTo>
                  <a:lnTo>
                    <a:pt x="710897" y="910836"/>
                  </a:lnTo>
                  <a:lnTo>
                    <a:pt x="722004" y="899728"/>
                  </a:lnTo>
                  <a:lnTo>
                    <a:pt x="744220" y="899728"/>
                  </a:lnTo>
                  <a:lnTo>
                    <a:pt x="766436" y="888620"/>
                  </a:lnTo>
                  <a:lnTo>
                    <a:pt x="766436" y="877512"/>
                  </a:lnTo>
                  <a:lnTo>
                    <a:pt x="755328" y="866405"/>
                  </a:lnTo>
                  <a:lnTo>
                    <a:pt x="755328" y="866405"/>
                  </a:lnTo>
                  <a:lnTo>
                    <a:pt x="744220" y="866405"/>
                  </a:lnTo>
                  <a:lnTo>
                    <a:pt x="733112" y="877512"/>
                  </a:lnTo>
                  <a:lnTo>
                    <a:pt x="710897" y="877512"/>
                  </a:lnTo>
                  <a:lnTo>
                    <a:pt x="710897" y="877512"/>
                  </a:lnTo>
                  <a:lnTo>
                    <a:pt x="710897" y="866405"/>
                  </a:lnTo>
                  <a:lnTo>
                    <a:pt x="722004" y="855297"/>
                  </a:lnTo>
                  <a:lnTo>
                    <a:pt x="722004" y="844189"/>
                  </a:lnTo>
                  <a:lnTo>
                    <a:pt x="722004" y="833081"/>
                  </a:lnTo>
                  <a:cubicBezTo>
                    <a:pt x="722004" y="833081"/>
                    <a:pt x="722004" y="821974"/>
                    <a:pt x="722004" y="821974"/>
                  </a:cubicBezTo>
                  <a:cubicBezTo>
                    <a:pt x="722004" y="821974"/>
                    <a:pt x="733112" y="788650"/>
                    <a:pt x="733112" y="788650"/>
                  </a:cubicBezTo>
                  <a:lnTo>
                    <a:pt x="744220" y="766435"/>
                  </a:lnTo>
                  <a:lnTo>
                    <a:pt x="766436" y="755327"/>
                  </a:lnTo>
                  <a:lnTo>
                    <a:pt x="788651" y="733112"/>
                  </a:lnTo>
                  <a:lnTo>
                    <a:pt x="810867" y="710896"/>
                  </a:lnTo>
                  <a:lnTo>
                    <a:pt x="821974" y="699788"/>
                  </a:lnTo>
                  <a:lnTo>
                    <a:pt x="821974" y="666465"/>
                  </a:lnTo>
                  <a:lnTo>
                    <a:pt x="833082" y="644250"/>
                  </a:lnTo>
                  <a:lnTo>
                    <a:pt x="855298" y="633142"/>
                  </a:lnTo>
                  <a:lnTo>
                    <a:pt x="888621" y="644250"/>
                  </a:lnTo>
                  <a:lnTo>
                    <a:pt x="910836" y="655357"/>
                  </a:lnTo>
                  <a:cubicBezTo>
                    <a:pt x="910836" y="655357"/>
                    <a:pt x="921944" y="677573"/>
                    <a:pt x="921944" y="677573"/>
                  </a:cubicBezTo>
                  <a:cubicBezTo>
                    <a:pt x="921944" y="677573"/>
                    <a:pt x="899729" y="699788"/>
                    <a:pt x="899729" y="699788"/>
                  </a:cubicBezTo>
                  <a:lnTo>
                    <a:pt x="888621" y="710896"/>
                  </a:lnTo>
                  <a:lnTo>
                    <a:pt x="855298" y="744219"/>
                  </a:lnTo>
                  <a:lnTo>
                    <a:pt x="833082" y="766435"/>
                  </a:lnTo>
                  <a:cubicBezTo>
                    <a:pt x="833082" y="766435"/>
                    <a:pt x="821974" y="788650"/>
                    <a:pt x="821974" y="788650"/>
                  </a:cubicBezTo>
                  <a:cubicBezTo>
                    <a:pt x="821974" y="788650"/>
                    <a:pt x="821974" y="833081"/>
                    <a:pt x="821974" y="833081"/>
                  </a:cubicBezTo>
                  <a:lnTo>
                    <a:pt x="833082" y="877512"/>
                  </a:lnTo>
                  <a:lnTo>
                    <a:pt x="855298" y="888620"/>
                  </a:lnTo>
                  <a:lnTo>
                    <a:pt x="899729" y="888620"/>
                  </a:lnTo>
                  <a:lnTo>
                    <a:pt x="921944" y="877512"/>
                  </a:lnTo>
                  <a:cubicBezTo>
                    <a:pt x="921944" y="877512"/>
                    <a:pt x="933052" y="855297"/>
                    <a:pt x="933052" y="855297"/>
                  </a:cubicBezTo>
                  <a:cubicBezTo>
                    <a:pt x="933052" y="855297"/>
                    <a:pt x="977483" y="866405"/>
                    <a:pt x="977483" y="866405"/>
                  </a:cubicBezTo>
                  <a:lnTo>
                    <a:pt x="999698" y="877512"/>
                  </a:lnTo>
                  <a:lnTo>
                    <a:pt x="1010806" y="877512"/>
                  </a:lnTo>
                  <a:lnTo>
                    <a:pt x="1010806" y="888620"/>
                  </a:lnTo>
                  <a:cubicBezTo>
                    <a:pt x="1010806" y="888620"/>
                    <a:pt x="1010806" y="888620"/>
                    <a:pt x="1010806" y="888620"/>
                  </a:cubicBezTo>
                  <a:cubicBezTo>
                    <a:pt x="1010806" y="888620"/>
                    <a:pt x="999698" y="899728"/>
                    <a:pt x="999698" y="899728"/>
                  </a:cubicBezTo>
                  <a:lnTo>
                    <a:pt x="988591" y="899728"/>
                  </a:lnTo>
                  <a:lnTo>
                    <a:pt x="977483" y="899728"/>
                  </a:lnTo>
                  <a:lnTo>
                    <a:pt x="955268" y="910836"/>
                  </a:lnTo>
                  <a:lnTo>
                    <a:pt x="944160" y="899728"/>
                  </a:lnTo>
                  <a:lnTo>
                    <a:pt x="933052" y="899728"/>
                  </a:lnTo>
                  <a:lnTo>
                    <a:pt x="921944" y="899728"/>
                  </a:lnTo>
                  <a:lnTo>
                    <a:pt x="910836" y="899728"/>
                  </a:lnTo>
                  <a:lnTo>
                    <a:pt x="899729" y="910836"/>
                  </a:lnTo>
                  <a:lnTo>
                    <a:pt x="888621" y="921943"/>
                  </a:lnTo>
                  <a:lnTo>
                    <a:pt x="888621" y="933051"/>
                  </a:lnTo>
                  <a:lnTo>
                    <a:pt x="899729" y="944159"/>
                  </a:lnTo>
                  <a:lnTo>
                    <a:pt x="910836" y="955267"/>
                  </a:lnTo>
                  <a:lnTo>
                    <a:pt x="910836" y="966374"/>
                  </a:lnTo>
                  <a:lnTo>
                    <a:pt x="899729" y="988590"/>
                  </a:lnTo>
                  <a:lnTo>
                    <a:pt x="888621" y="999698"/>
                  </a:lnTo>
                  <a:lnTo>
                    <a:pt x="866406" y="988590"/>
                  </a:lnTo>
                  <a:lnTo>
                    <a:pt x="799759" y="988590"/>
                  </a:lnTo>
                  <a:lnTo>
                    <a:pt x="788651" y="988590"/>
                  </a:lnTo>
                  <a:lnTo>
                    <a:pt x="777543" y="999698"/>
                  </a:lnTo>
                  <a:lnTo>
                    <a:pt x="777543" y="1010805"/>
                  </a:lnTo>
                  <a:lnTo>
                    <a:pt x="777543" y="1033021"/>
                  </a:lnTo>
                  <a:lnTo>
                    <a:pt x="788651" y="1044129"/>
                  </a:lnTo>
                  <a:lnTo>
                    <a:pt x="777543" y="1066344"/>
                  </a:lnTo>
                  <a:lnTo>
                    <a:pt x="766436" y="1077452"/>
                  </a:lnTo>
                  <a:lnTo>
                    <a:pt x="744220" y="1077452"/>
                  </a:lnTo>
                  <a:lnTo>
                    <a:pt x="744220" y="1099667"/>
                  </a:lnTo>
                  <a:lnTo>
                    <a:pt x="722004" y="1099667"/>
                  </a:lnTo>
                  <a:lnTo>
                    <a:pt x="699789" y="1077452"/>
                  </a:lnTo>
                  <a:lnTo>
                    <a:pt x="688681" y="1077452"/>
                  </a:lnTo>
                  <a:lnTo>
                    <a:pt x="666465" y="1088560"/>
                  </a:lnTo>
                  <a:lnTo>
                    <a:pt x="666465" y="1099667"/>
                  </a:lnTo>
                  <a:lnTo>
                    <a:pt x="655358" y="1110775"/>
                  </a:lnTo>
                  <a:cubicBezTo>
                    <a:pt x="655358" y="1110775"/>
                    <a:pt x="655358" y="1121883"/>
                    <a:pt x="644250" y="1121883"/>
                  </a:cubicBezTo>
                  <a:cubicBezTo>
                    <a:pt x="644250" y="1121883"/>
                    <a:pt x="610927" y="1110775"/>
                    <a:pt x="610927" y="1110775"/>
                  </a:cubicBezTo>
                  <a:lnTo>
                    <a:pt x="599819" y="1099667"/>
                  </a:lnTo>
                  <a:lnTo>
                    <a:pt x="577603" y="1099667"/>
                  </a:lnTo>
                  <a:lnTo>
                    <a:pt x="555388" y="1099667"/>
                  </a:lnTo>
                  <a:lnTo>
                    <a:pt x="544280" y="1088560"/>
                  </a:lnTo>
                  <a:lnTo>
                    <a:pt x="533173" y="1077452"/>
                  </a:lnTo>
                  <a:lnTo>
                    <a:pt x="533173" y="1055236"/>
                  </a:lnTo>
                  <a:lnTo>
                    <a:pt x="544280" y="1044129"/>
                  </a:lnTo>
                  <a:lnTo>
                    <a:pt x="544280" y="1033021"/>
                  </a:lnTo>
                  <a:lnTo>
                    <a:pt x="544280" y="1010805"/>
                  </a:lnTo>
                  <a:lnTo>
                    <a:pt x="544280" y="999698"/>
                  </a:lnTo>
                  <a:lnTo>
                    <a:pt x="533173" y="999698"/>
                  </a:lnTo>
                  <a:lnTo>
                    <a:pt x="522065" y="1010805"/>
                  </a:lnTo>
                  <a:lnTo>
                    <a:pt x="510957" y="1010805"/>
                  </a:lnTo>
                  <a:lnTo>
                    <a:pt x="510957" y="1010805"/>
                  </a:lnTo>
                  <a:lnTo>
                    <a:pt x="510957" y="1010805"/>
                  </a:lnTo>
                  <a:lnTo>
                    <a:pt x="510957" y="1021913"/>
                  </a:lnTo>
                  <a:lnTo>
                    <a:pt x="510957" y="1033021"/>
                  </a:lnTo>
                  <a:lnTo>
                    <a:pt x="510957" y="1033021"/>
                  </a:lnTo>
                  <a:lnTo>
                    <a:pt x="522065" y="1044129"/>
                  </a:lnTo>
                  <a:lnTo>
                    <a:pt x="522065" y="1066344"/>
                  </a:lnTo>
                  <a:lnTo>
                    <a:pt x="522065" y="1077452"/>
                  </a:lnTo>
                  <a:lnTo>
                    <a:pt x="522065" y="1088560"/>
                  </a:lnTo>
                  <a:lnTo>
                    <a:pt x="522065" y="1099667"/>
                  </a:lnTo>
                  <a:cubicBezTo>
                    <a:pt x="522065" y="1099667"/>
                    <a:pt x="522065" y="1099667"/>
                    <a:pt x="522065" y="1110775"/>
                  </a:cubicBezTo>
                  <a:cubicBezTo>
                    <a:pt x="522065" y="1110775"/>
                    <a:pt x="510957" y="1121883"/>
                    <a:pt x="510957" y="1121883"/>
                  </a:cubicBezTo>
                  <a:cubicBezTo>
                    <a:pt x="510957" y="1121883"/>
                    <a:pt x="510957" y="1132991"/>
                    <a:pt x="510957" y="1132991"/>
                  </a:cubicBezTo>
                  <a:cubicBezTo>
                    <a:pt x="510957" y="1132991"/>
                    <a:pt x="488741" y="1132991"/>
                    <a:pt x="488741" y="1132991"/>
                  </a:cubicBezTo>
                  <a:lnTo>
                    <a:pt x="477634" y="1132991"/>
                  </a:lnTo>
                  <a:lnTo>
                    <a:pt x="466526" y="1132991"/>
                  </a:lnTo>
                  <a:lnTo>
                    <a:pt x="466526" y="1144098"/>
                  </a:lnTo>
                  <a:lnTo>
                    <a:pt x="466526" y="1155206"/>
                  </a:lnTo>
                  <a:lnTo>
                    <a:pt x="466526" y="1166314"/>
                  </a:lnTo>
                  <a:lnTo>
                    <a:pt x="455418" y="1177422"/>
                  </a:lnTo>
                  <a:lnTo>
                    <a:pt x="433203" y="1199637"/>
                  </a:lnTo>
                  <a:lnTo>
                    <a:pt x="422095" y="1210745"/>
                  </a:lnTo>
                  <a:lnTo>
                    <a:pt x="388772" y="1210745"/>
                  </a:lnTo>
                  <a:lnTo>
                    <a:pt x="355448" y="1232961"/>
                  </a:lnTo>
                  <a:lnTo>
                    <a:pt x="333233" y="1244068"/>
                  </a:lnTo>
                  <a:lnTo>
                    <a:pt x="311017" y="1244068"/>
                  </a:lnTo>
                  <a:lnTo>
                    <a:pt x="311017" y="1255176"/>
                  </a:lnTo>
                  <a:lnTo>
                    <a:pt x="299909" y="1266284"/>
                  </a:lnTo>
                  <a:lnTo>
                    <a:pt x="277694" y="1266284"/>
                  </a:lnTo>
                  <a:lnTo>
                    <a:pt x="266586" y="1266284"/>
                  </a:lnTo>
                  <a:lnTo>
                    <a:pt x="255478" y="1266284"/>
                  </a:lnTo>
                  <a:lnTo>
                    <a:pt x="255478" y="1277392"/>
                  </a:lnTo>
                  <a:lnTo>
                    <a:pt x="255478" y="1277392"/>
                  </a:lnTo>
                  <a:lnTo>
                    <a:pt x="255478" y="1288499"/>
                  </a:lnTo>
                  <a:lnTo>
                    <a:pt x="266586" y="1288499"/>
                  </a:lnTo>
                  <a:lnTo>
                    <a:pt x="277694" y="1288499"/>
                  </a:lnTo>
                  <a:cubicBezTo>
                    <a:pt x="277694" y="1288499"/>
                    <a:pt x="288802" y="1288499"/>
                    <a:pt x="288802" y="1288499"/>
                  </a:cubicBezTo>
                  <a:cubicBezTo>
                    <a:pt x="288802" y="1288499"/>
                    <a:pt x="311017" y="1288499"/>
                    <a:pt x="311017" y="1288499"/>
                  </a:cubicBezTo>
                  <a:lnTo>
                    <a:pt x="311017" y="1299607"/>
                  </a:lnTo>
                  <a:lnTo>
                    <a:pt x="322125" y="1310715"/>
                  </a:lnTo>
                  <a:lnTo>
                    <a:pt x="322125" y="1321822"/>
                  </a:lnTo>
                  <a:lnTo>
                    <a:pt x="344341" y="1332930"/>
                  </a:lnTo>
                  <a:lnTo>
                    <a:pt x="344341" y="1355146"/>
                  </a:lnTo>
                  <a:lnTo>
                    <a:pt x="344341" y="1399577"/>
                  </a:lnTo>
                  <a:lnTo>
                    <a:pt x="322125" y="1399577"/>
                  </a:lnTo>
                  <a:lnTo>
                    <a:pt x="288802" y="1399577"/>
                  </a:lnTo>
                  <a:lnTo>
                    <a:pt x="266586" y="1399577"/>
                  </a:lnTo>
                  <a:lnTo>
                    <a:pt x="244371" y="1399577"/>
                  </a:lnTo>
                  <a:lnTo>
                    <a:pt x="222155" y="1399577"/>
                  </a:lnTo>
                  <a:lnTo>
                    <a:pt x="177724" y="1399577"/>
                  </a:lnTo>
                  <a:lnTo>
                    <a:pt x="166616" y="1399577"/>
                  </a:lnTo>
                  <a:lnTo>
                    <a:pt x="155509" y="1410684"/>
                  </a:lnTo>
                  <a:lnTo>
                    <a:pt x="155509" y="1432900"/>
                  </a:lnTo>
                  <a:lnTo>
                    <a:pt x="166616" y="1444008"/>
                  </a:lnTo>
                  <a:lnTo>
                    <a:pt x="166616" y="1455116"/>
                  </a:lnTo>
                  <a:cubicBezTo>
                    <a:pt x="166616" y="1455116"/>
                    <a:pt x="155509" y="1466223"/>
                    <a:pt x="155509" y="1477331"/>
                  </a:cubicBezTo>
                  <a:cubicBezTo>
                    <a:pt x="155509" y="1488439"/>
                    <a:pt x="155509" y="1499547"/>
                    <a:pt x="155509" y="1499547"/>
                  </a:cubicBezTo>
                  <a:cubicBezTo>
                    <a:pt x="155509" y="1499547"/>
                    <a:pt x="155509" y="1510654"/>
                    <a:pt x="155509" y="1510654"/>
                  </a:cubicBezTo>
                  <a:lnTo>
                    <a:pt x="155509" y="1532870"/>
                  </a:lnTo>
                  <a:lnTo>
                    <a:pt x="166616" y="1543978"/>
                  </a:lnTo>
                  <a:lnTo>
                    <a:pt x="188832" y="1543978"/>
                  </a:lnTo>
                  <a:lnTo>
                    <a:pt x="199940" y="1543978"/>
                  </a:lnTo>
                  <a:lnTo>
                    <a:pt x="211047" y="1543978"/>
                  </a:lnTo>
                  <a:lnTo>
                    <a:pt x="211047" y="1543978"/>
                  </a:lnTo>
                  <a:lnTo>
                    <a:pt x="211047" y="1555085"/>
                  </a:lnTo>
                  <a:lnTo>
                    <a:pt x="222155" y="1555085"/>
                  </a:lnTo>
                  <a:lnTo>
                    <a:pt x="233263" y="1555085"/>
                  </a:lnTo>
                  <a:lnTo>
                    <a:pt x="244371" y="1555085"/>
                  </a:lnTo>
                  <a:lnTo>
                    <a:pt x="255478" y="1543978"/>
                  </a:lnTo>
                  <a:lnTo>
                    <a:pt x="266586" y="1532870"/>
                  </a:lnTo>
                  <a:lnTo>
                    <a:pt x="277694" y="1532870"/>
                  </a:lnTo>
                  <a:lnTo>
                    <a:pt x="277694" y="1532870"/>
                  </a:lnTo>
                  <a:lnTo>
                    <a:pt x="288802" y="1532870"/>
                  </a:lnTo>
                  <a:lnTo>
                    <a:pt x="299909" y="1532870"/>
                  </a:lnTo>
                  <a:lnTo>
                    <a:pt x="299909" y="1521762"/>
                  </a:lnTo>
                  <a:lnTo>
                    <a:pt x="299909" y="1510654"/>
                  </a:lnTo>
                  <a:lnTo>
                    <a:pt x="311017" y="1510654"/>
                  </a:lnTo>
                  <a:lnTo>
                    <a:pt x="322125" y="1510654"/>
                  </a:lnTo>
                  <a:lnTo>
                    <a:pt x="322125" y="1499547"/>
                  </a:lnTo>
                  <a:lnTo>
                    <a:pt x="322125" y="1488439"/>
                  </a:lnTo>
                  <a:lnTo>
                    <a:pt x="322125" y="1488439"/>
                  </a:lnTo>
                  <a:lnTo>
                    <a:pt x="322125" y="1477331"/>
                  </a:lnTo>
                  <a:lnTo>
                    <a:pt x="333233" y="1466223"/>
                  </a:lnTo>
                  <a:lnTo>
                    <a:pt x="344341" y="1466223"/>
                  </a:lnTo>
                  <a:lnTo>
                    <a:pt x="355448" y="1455116"/>
                  </a:lnTo>
                  <a:lnTo>
                    <a:pt x="366556" y="1444008"/>
                  </a:lnTo>
                  <a:lnTo>
                    <a:pt x="410987" y="1410684"/>
                  </a:lnTo>
                  <a:lnTo>
                    <a:pt x="422095" y="1399577"/>
                  </a:lnTo>
                  <a:lnTo>
                    <a:pt x="422095" y="1388469"/>
                  </a:lnTo>
                  <a:lnTo>
                    <a:pt x="433203" y="1377361"/>
                  </a:lnTo>
                  <a:lnTo>
                    <a:pt x="444310" y="1377361"/>
                  </a:lnTo>
                  <a:lnTo>
                    <a:pt x="455418" y="1377361"/>
                  </a:lnTo>
                  <a:lnTo>
                    <a:pt x="466526" y="1377361"/>
                  </a:lnTo>
                  <a:lnTo>
                    <a:pt x="477634" y="1377361"/>
                  </a:lnTo>
                  <a:lnTo>
                    <a:pt x="488741" y="1377361"/>
                  </a:lnTo>
                  <a:lnTo>
                    <a:pt x="499849" y="1377361"/>
                  </a:lnTo>
                  <a:lnTo>
                    <a:pt x="510957" y="1366253"/>
                  </a:lnTo>
                  <a:lnTo>
                    <a:pt x="522065" y="1355146"/>
                  </a:lnTo>
                  <a:lnTo>
                    <a:pt x="533173" y="1355146"/>
                  </a:lnTo>
                  <a:lnTo>
                    <a:pt x="544280" y="1355146"/>
                  </a:lnTo>
                  <a:lnTo>
                    <a:pt x="566496" y="1355146"/>
                  </a:lnTo>
                  <a:lnTo>
                    <a:pt x="577603" y="1366253"/>
                  </a:lnTo>
                  <a:lnTo>
                    <a:pt x="577603" y="1377361"/>
                  </a:lnTo>
                  <a:lnTo>
                    <a:pt x="588712" y="1388469"/>
                  </a:lnTo>
                  <a:lnTo>
                    <a:pt x="599819" y="1399577"/>
                  </a:lnTo>
                  <a:lnTo>
                    <a:pt x="610927" y="1399577"/>
                  </a:lnTo>
                  <a:lnTo>
                    <a:pt x="633142" y="1410684"/>
                  </a:lnTo>
                  <a:lnTo>
                    <a:pt x="655358" y="1421792"/>
                  </a:lnTo>
                  <a:lnTo>
                    <a:pt x="666465" y="1432900"/>
                  </a:lnTo>
                  <a:lnTo>
                    <a:pt x="677574" y="1444008"/>
                  </a:lnTo>
                  <a:lnTo>
                    <a:pt x="677574" y="1455116"/>
                  </a:lnTo>
                  <a:lnTo>
                    <a:pt x="677574" y="1466223"/>
                  </a:lnTo>
                  <a:lnTo>
                    <a:pt x="677574" y="1477331"/>
                  </a:lnTo>
                  <a:lnTo>
                    <a:pt x="666465" y="1488439"/>
                  </a:lnTo>
                  <a:lnTo>
                    <a:pt x="666465" y="1499547"/>
                  </a:lnTo>
                  <a:lnTo>
                    <a:pt x="666465" y="1499547"/>
                  </a:lnTo>
                  <a:lnTo>
                    <a:pt x="677574" y="1499547"/>
                  </a:lnTo>
                  <a:lnTo>
                    <a:pt x="677574" y="1488439"/>
                  </a:lnTo>
                  <a:lnTo>
                    <a:pt x="677574" y="1477331"/>
                  </a:lnTo>
                  <a:lnTo>
                    <a:pt x="677574" y="1477331"/>
                  </a:lnTo>
                  <a:lnTo>
                    <a:pt x="677574" y="1477331"/>
                  </a:lnTo>
                  <a:lnTo>
                    <a:pt x="677574" y="1477331"/>
                  </a:lnTo>
                  <a:lnTo>
                    <a:pt x="677574" y="1477331"/>
                  </a:lnTo>
                  <a:lnTo>
                    <a:pt x="666465" y="1466223"/>
                  </a:lnTo>
                  <a:lnTo>
                    <a:pt x="666465" y="1455116"/>
                  </a:lnTo>
                  <a:lnTo>
                    <a:pt x="666465" y="1444008"/>
                  </a:lnTo>
                  <a:lnTo>
                    <a:pt x="677574" y="1432900"/>
                  </a:lnTo>
                  <a:lnTo>
                    <a:pt x="688681" y="1432900"/>
                  </a:lnTo>
                  <a:lnTo>
                    <a:pt x="688681" y="1432900"/>
                  </a:lnTo>
                  <a:lnTo>
                    <a:pt x="688681" y="1432900"/>
                  </a:lnTo>
                  <a:lnTo>
                    <a:pt x="688681" y="1432900"/>
                  </a:lnTo>
                  <a:lnTo>
                    <a:pt x="688681" y="1432900"/>
                  </a:lnTo>
                  <a:lnTo>
                    <a:pt x="688681" y="1432900"/>
                  </a:lnTo>
                  <a:lnTo>
                    <a:pt x="688681" y="1432900"/>
                  </a:lnTo>
                  <a:lnTo>
                    <a:pt x="688681" y="1421792"/>
                  </a:lnTo>
                  <a:lnTo>
                    <a:pt x="677574" y="1421792"/>
                  </a:lnTo>
                  <a:lnTo>
                    <a:pt x="666465" y="1421792"/>
                  </a:lnTo>
                  <a:lnTo>
                    <a:pt x="655358" y="1421792"/>
                  </a:lnTo>
                  <a:lnTo>
                    <a:pt x="633142" y="1410684"/>
                  </a:lnTo>
                  <a:lnTo>
                    <a:pt x="655358" y="1432900"/>
                  </a:lnTo>
                  <a:cubicBezTo>
                    <a:pt x="655358" y="1432900"/>
                    <a:pt x="644250" y="1432900"/>
                    <a:pt x="644250" y="1432900"/>
                  </a:cubicBezTo>
                  <a:cubicBezTo>
                    <a:pt x="633142" y="1432900"/>
                    <a:pt x="622035" y="1421792"/>
                    <a:pt x="622035" y="1421792"/>
                  </a:cubicBezTo>
                  <a:lnTo>
                    <a:pt x="610927" y="1410684"/>
                  </a:lnTo>
                  <a:lnTo>
                    <a:pt x="610927" y="1399577"/>
                  </a:lnTo>
                  <a:lnTo>
                    <a:pt x="599819" y="1388469"/>
                  </a:lnTo>
                  <a:lnTo>
                    <a:pt x="599819" y="1377361"/>
                  </a:lnTo>
                  <a:lnTo>
                    <a:pt x="588712" y="1366253"/>
                  </a:lnTo>
                  <a:lnTo>
                    <a:pt x="588712" y="1355146"/>
                  </a:lnTo>
                  <a:lnTo>
                    <a:pt x="588712" y="1344038"/>
                  </a:lnTo>
                  <a:lnTo>
                    <a:pt x="599819" y="1344038"/>
                  </a:lnTo>
                  <a:lnTo>
                    <a:pt x="610927" y="1344038"/>
                  </a:lnTo>
                  <a:lnTo>
                    <a:pt x="622035" y="1344038"/>
                  </a:lnTo>
                  <a:lnTo>
                    <a:pt x="622035" y="1344038"/>
                  </a:lnTo>
                  <a:lnTo>
                    <a:pt x="633142" y="1344038"/>
                  </a:lnTo>
                  <a:lnTo>
                    <a:pt x="644250" y="1355146"/>
                  </a:lnTo>
                  <a:lnTo>
                    <a:pt x="644250" y="1366253"/>
                  </a:lnTo>
                  <a:cubicBezTo>
                    <a:pt x="644250" y="1366253"/>
                    <a:pt x="655358" y="1377361"/>
                    <a:pt x="655358" y="1377361"/>
                  </a:cubicBezTo>
                  <a:cubicBezTo>
                    <a:pt x="655358" y="1377361"/>
                    <a:pt x="677574" y="1388469"/>
                    <a:pt x="677574" y="1388469"/>
                  </a:cubicBezTo>
                  <a:lnTo>
                    <a:pt x="677574" y="1388469"/>
                  </a:lnTo>
                  <a:lnTo>
                    <a:pt x="677574" y="1388469"/>
                  </a:lnTo>
                  <a:cubicBezTo>
                    <a:pt x="677574" y="1388469"/>
                    <a:pt x="677574" y="1388469"/>
                    <a:pt x="677574" y="1388469"/>
                  </a:cubicBezTo>
                  <a:cubicBezTo>
                    <a:pt x="677574" y="1388469"/>
                    <a:pt x="688681" y="1399577"/>
                    <a:pt x="688681" y="1399577"/>
                  </a:cubicBezTo>
                  <a:lnTo>
                    <a:pt x="699789" y="1399577"/>
                  </a:lnTo>
                  <a:lnTo>
                    <a:pt x="710897" y="1410684"/>
                  </a:lnTo>
                  <a:lnTo>
                    <a:pt x="722004" y="1421792"/>
                  </a:lnTo>
                  <a:lnTo>
                    <a:pt x="733112" y="1432900"/>
                  </a:lnTo>
                  <a:lnTo>
                    <a:pt x="744220" y="1444008"/>
                  </a:lnTo>
                  <a:cubicBezTo>
                    <a:pt x="744220" y="1444008"/>
                    <a:pt x="744220" y="1444008"/>
                    <a:pt x="744220" y="1444008"/>
                  </a:cubicBezTo>
                  <a:cubicBezTo>
                    <a:pt x="744220" y="1444008"/>
                    <a:pt x="744220" y="1455116"/>
                    <a:pt x="744220" y="1455116"/>
                  </a:cubicBezTo>
                  <a:lnTo>
                    <a:pt x="744220" y="1466223"/>
                  </a:lnTo>
                  <a:lnTo>
                    <a:pt x="744220" y="1477331"/>
                  </a:lnTo>
                  <a:cubicBezTo>
                    <a:pt x="744220" y="1477331"/>
                    <a:pt x="744220" y="1488439"/>
                    <a:pt x="755328" y="1488439"/>
                  </a:cubicBezTo>
                  <a:cubicBezTo>
                    <a:pt x="755328" y="1488439"/>
                    <a:pt x="766436" y="1499547"/>
                    <a:pt x="766436" y="1499547"/>
                  </a:cubicBezTo>
                  <a:lnTo>
                    <a:pt x="777543" y="1510654"/>
                  </a:lnTo>
                  <a:lnTo>
                    <a:pt x="788651" y="1521762"/>
                  </a:lnTo>
                  <a:lnTo>
                    <a:pt x="799759" y="1521762"/>
                  </a:lnTo>
                  <a:lnTo>
                    <a:pt x="810867" y="1521762"/>
                  </a:lnTo>
                  <a:lnTo>
                    <a:pt x="821974" y="1521762"/>
                  </a:lnTo>
                  <a:lnTo>
                    <a:pt x="844190" y="1532870"/>
                  </a:lnTo>
                  <a:lnTo>
                    <a:pt x="844190" y="1532870"/>
                  </a:lnTo>
                  <a:lnTo>
                    <a:pt x="844190" y="1532870"/>
                  </a:lnTo>
                  <a:lnTo>
                    <a:pt x="844190" y="1532870"/>
                  </a:lnTo>
                  <a:lnTo>
                    <a:pt x="844190" y="1532870"/>
                  </a:lnTo>
                  <a:lnTo>
                    <a:pt x="833082" y="1532870"/>
                  </a:lnTo>
                  <a:lnTo>
                    <a:pt x="821974" y="1521762"/>
                  </a:lnTo>
                  <a:lnTo>
                    <a:pt x="821974" y="1510654"/>
                  </a:lnTo>
                  <a:lnTo>
                    <a:pt x="821974" y="1499547"/>
                  </a:lnTo>
                  <a:cubicBezTo>
                    <a:pt x="821974" y="1499547"/>
                    <a:pt x="810867" y="1499547"/>
                    <a:pt x="810867" y="1488439"/>
                  </a:cubicBezTo>
                  <a:cubicBezTo>
                    <a:pt x="810867" y="1488439"/>
                    <a:pt x="799759" y="1477331"/>
                    <a:pt x="799759" y="1477331"/>
                  </a:cubicBezTo>
                  <a:cubicBezTo>
                    <a:pt x="799759" y="1477331"/>
                    <a:pt x="799759" y="1466223"/>
                    <a:pt x="799759" y="1466223"/>
                  </a:cubicBezTo>
                  <a:lnTo>
                    <a:pt x="799759" y="1466223"/>
                  </a:lnTo>
                  <a:lnTo>
                    <a:pt x="810867" y="1466223"/>
                  </a:lnTo>
                  <a:lnTo>
                    <a:pt x="821974" y="1466223"/>
                  </a:lnTo>
                  <a:lnTo>
                    <a:pt x="833082" y="1466223"/>
                  </a:lnTo>
                  <a:lnTo>
                    <a:pt x="844190" y="1466223"/>
                  </a:lnTo>
                  <a:lnTo>
                    <a:pt x="855298" y="1466223"/>
                  </a:lnTo>
                  <a:lnTo>
                    <a:pt x="855298" y="1455116"/>
                  </a:lnTo>
                  <a:cubicBezTo>
                    <a:pt x="855298" y="1455116"/>
                    <a:pt x="855298" y="1444008"/>
                    <a:pt x="855298" y="1444008"/>
                  </a:cubicBezTo>
                  <a:cubicBezTo>
                    <a:pt x="855298" y="1444008"/>
                    <a:pt x="866406" y="1444008"/>
                    <a:pt x="866406" y="1444008"/>
                  </a:cubicBezTo>
                  <a:lnTo>
                    <a:pt x="877513" y="1444008"/>
                  </a:lnTo>
                  <a:lnTo>
                    <a:pt x="888621" y="1444008"/>
                  </a:lnTo>
                  <a:lnTo>
                    <a:pt x="899729" y="1444008"/>
                  </a:lnTo>
                  <a:lnTo>
                    <a:pt x="910836" y="1444008"/>
                  </a:lnTo>
                  <a:lnTo>
                    <a:pt x="910836" y="1444008"/>
                  </a:lnTo>
                  <a:lnTo>
                    <a:pt x="921944" y="1444008"/>
                  </a:lnTo>
                  <a:lnTo>
                    <a:pt x="921944" y="1444008"/>
                  </a:lnTo>
                  <a:lnTo>
                    <a:pt x="921944" y="1432900"/>
                  </a:lnTo>
                  <a:lnTo>
                    <a:pt x="921944" y="1432900"/>
                  </a:lnTo>
                  <a:lnTo>
                    <a:pt x="921944" y="1421792"/>
                  </a:lnTo>
                  <a:lnTo>
                    <a:pt x="921944" y="1410684"/>
                  </a:lnTo>
                  <a:lnTo>
                    <a:pt x="921944" y="1399577"/>
                  </a:lnTo>
                  <a:lnTo>
                    <a:pt x="933052" y="1399577"/>
                  </a:lnTo>
                  <a:lnTo>
                    <a:pt x="933052" y="1388469"/>
                  </a:lnTo>
                  <a:lnTo>
                    <a:pt x="933052" y="1377361"/>
                  </a:lnTo>
                  <a:lnTo>
                    <a:pt x="933052" y="1366253"/>
                  </a:lnTo>
                  <a:lnTo>
                    <a:pt x="944160" y="1355146"/>
                  </a:lnTo>
                  <a:lnTo>
                    <a:pt x="955268" y="1344038"/>
                  </a:lnTo>
                  <a:lnTo>
                    <a:pt x="966375" y="1332930"/>
                  </a:lnTo>
                  <a:lnTo>
                    <a:pt x="977483" y="1321822"/>
                  </a:lnTo>
                  <a:lnTo>
                    <a:pt x="988591" y="1310715"/>
                  </a:lnTo>
                  <a:lnTo>
                    <a:pt x="999698" y="1299607"/>
                  </a:lnTo>
                  <a:cubicBezTo>
                    <a:pt x="999698" y="1299607"/>
                    <a:pt x="1010806" y="1299607"/>
                    <a:pt x="1010806" y="1299607"/>
                  </a:cubicBezTo>
                  <a:cubicBezTo>
                    <a:pt x="1010806" y="1299607"/>
                    <a:pt x="1021914" y="1299607"/>
                    <a:pt x="1021914" y="1299607"/>
                  </a:cubicBezTo>
                  <a:lnTo>
                    <a:pt x="1033022" y="1310715"/>
                  </a:lnTo>
                  <a:cubicBezTo>
                    <a:pt x="1033022" y="1310715"/>
                    <a:pt x="1033022" y="1310715"/>
                    <a:pt x="1033022" y="1321822"/>
                  </a:cubicBezTo>
                  <a:lnTo>
                    <a:pt x="1044130" y="1332930"/>
                  </a:lnTo>
                  <a:lnTo>
                    <a:pt x="1044130" y="1332930"/>
                  </a:lnTo>
                  <a:lnTo>
                    <a:pt x="1044130" y="1332930"/>
                  </a:lnTo>
                  <a:lnTo>
                    <a:pt x="1044130" y="1332930"/>
                  </a:lnTo>
                  <a:lnTo>
                    <a:pt x="1044130" y="1332930"/>
                  </a:lnTo>
                  <a:lnTo>
                    <a:pt x="1044130" y="1332930"/>
                  </a:lnTo>
                  <a:lnTo>
                    <a:pt x="1044130" y="1332930"/>
                  </a:lnTo>
                  <a:lnTo>
                    <a:pt x="1055237" y="1332930"/>
                  </a:lnTo>
                  <a:lnTo>
                    <a:pt x="1055237" y="1332930"/>
                  </a:lnTo>
                  <a:lnTo>
                    <a:pt x="1055237" y="1332930"/>
                  </a:lnTo>
                  <a:lnTo>
                    <a:pt x="1055237" y="1332930"/>
                  </a:lnTo>
                  <a:lnTo>
                    <a:pt x="1055237" y="1332930"/>
                  </a:lnTo>
                  <a:lnTo>
                    <a:pt x="1055237" y="1344038"/>
                  </a:lnTo>
                  <a:lnTo>
                    <a:pt x="1055237" y="1344038"/>
                  </a:lnTo>
                  <a:lnTo>
                    <a:pt x="1055237" y="1344038"/>
                  </a:lnTo>
                  <a:lnTo>
                    <a:pt x="1066345" y="1344038"/>
                  </a:lnTo>
                  <a:lnTo>
                    <a:pt x="1066345" y="1344038"/>
                  </a:lnTo>
                  <a:lnTo>
                    <a:pt x="1066345" y="1344038"/>
                  </a:lnTo>
                  <a:lnTo>
                    <a:pt x="1066345" y="1344038"/>
                  </a:lnTo>
                  <a:lnTo>
                    <a:pt x="1077453" y="1344038"/>
                  </a:lnTo>
                  <a:lnTo>
                    <a:pt x="1077453" y="1344038"/>
                  </a:lnTo>
                  <a:lnTo>
                    <a:pt x="1077453" y="1344038"/>
                  </a:lnTo>
                  <a:lnTo>
                    <a:pt x="1077453" y="1344038"/>
                  </a:lnTo>
                  <a:lnTo>
                    <a:pt x="1077453" y="1344038"/>
                  </a:lnTo>
                  <a:lnTo>
                    <a:pt x="1077453" y="1344038"/>
                  </a:lnTo>
                  <a:lnTo>
                    <a:pt x="1077453" y="1344038"/>
                  </a:lnTo>
                  <a:lnTo>
                    <a:pt x="1077453" y="1344038"/>
                  </a:lnTo>
                  <a:lnTo>
                    <a:pt x="1077453" y="1344038"/>
                  </a:lnTo>
                  <a:lnTo>
                    <a:pt x="1077453" y="1344038"/>
                  </a:lnTo>
                  <a:lnTo>
                    <a:pt x="1077453" y="1332930"/>
                  </a:lnTo>
                  <a:lnTo>
                    <a:pt x="1077453" y="1332930"/>
                  </a:lnTo>
                  <a:lnTo>
                    <a:pt x="1077453" y="1321822"/>
                  </a:lnTo>
                  <a:lnTo>
                    <a:pt x="1088561" y="1321822"/>
                  </a:lnTo>
                  <a:lnTo>
                    <a:pt x="1099668" y="1321822"/>
                  </a:lnTo>
                  <a:lnTo>
                    <a:pt x="1099668" y="1321822"/>
                  </a:lnTo>
                  <a:lnTo>
                    <a:pt x="1110776" y="1321822"/>
                  </a:lnTo>
                  <a:lnTo>
                    <a:pt x="1121884" y="1310715"/>
                  </a:lnTo>
                  <a:lnTo>
                    <a:pt x="1132992" y="1299607"/>
                  </a:lnTo>
                  <a:lnTo>
                    <a:pt x="1144100" y="1288499"/>
                  </a:lnTo>
                  <a:lnTo>
                    <a:pt x="1155207" y="1277392"/>
                  </a:lnTo>
                  <a:lnTo>
                    <a:pt x="1166315" y="1266284"/>
                  </a:lnTo>
                  <a:lnTo>
                    <a:pt x="1177423" y="1266284"/>
                  </a:lnTo>
                  <a:cubicBezTo>
                    <a:pt x="1177423" y="1266284"/>
                    <a:pt x="1188530" y="1266284"/>
                    <a:pt x="1188530" y="1266284"/>
                  </a:cubicBezTo>
                  <a:cubicBezTo>
                    <a:pt x="1188530" y="1266284"/>
                    <a:pt x="1188530" y="1277392"/>
                    <a:pt x="1188530" y="1277392"/>
                  </a:cubicBezTo>
                  <a:cubicBezTo>
                    <a:pt x="1188530" y="1277392"/>
                    <a:pt x="1188530" y="1277392"/>
                    <a:pt x="1188530" y="1277392"/>
                  </a:cubicBezTo>
                  <a:lnTo>
                    <a:pt x="1188530" y="1288499"/>
                  </a:lnTo>
                  <a:lnTo>
                    <a:pt x="1177423" y="1288499"/>
                  </a:lnTo>
                  <a:lnTo>
                    <a:pt x="1177423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66315" y="1288499"/>
                  </a:lnTo>
                  <a:lnTo>
                    <a:pt x="1177423" y="1288499"/>
                  </a:lnTo>
                  <a:lnTo>
                    <a:pt x="1188530" y="1299607"/>
                  </a:lnTo>
                  <a:lnTo>
                    <a:pt x="1199638" y="1310715"/>
                  </a:lnTo>
                  <a:lnTo>
                    <a:pt x="1210746" y="1310715"/>
                  </a:lnTo>
                  <a:lnTo>
                    <a:pt x="1221854" y="1310715"/>
                  </a:lnTo>
                  <a:lnTo>
                    <a:pt x="1232962" y="1321822"/>
                  </a:lnTo>
                  <a:lnTo>
                    <a:pt x="1244069" y="1332930"/>
                  </a:lnTo>
                  <a:cubicBezTo>
                    <a:pt x="1244069" y="1332930"/>
                    <a:pt x="1255177" y="1332930"/>
                    <a:pt x="1255177" y="1332930"/>
                  </a:cubicBezTo>
                  <a:cubicBezTo>
                    <a:pt x="1255177" y="1332930"/>
                    <a:pt x="1266285" y="1344038"/>
                    <a:pt x="1266285" y="1344038"/>
                  </a:cubicBezTo>
                  <a:lnTo>
                    <a:pt x="1277392" y="1355146"/>
                  </a:lnTo>
                  <a:lnTo>
                    <a:pt x="1210746" y="1432900"/>
                  </a:lnTo>
                  <a:cubicBezTo>
                    <a:pt x="1210746" y="1432900"/>
                    <a:pt x="1210746" y="1432900"/>
                    <a:pt x="1210746" y="1444008"/>
                  </a:cubicBezTo>
                  <a:cubicBezTo>
                    <a:pt x="1210746" y="1444008"/>
                    <a:pt x="1210746" y="1455116"/>
                    <a:pt x="1210746" y="1455116"/>
                  </a:cubicBezTo>
                  <a:lnTo>
                    <a:pt x="1199638" y="1466223"/>
                  </a:lnTo>
                  <a:lnTo>
                    <a:pt x="1177423" y="1466223"/>
                  </a:lnTo>
                  <a:lnTo>
                    <a:pt x="1155207" y="1466223"/>
                  </a:lnTo>
                  <a:lnTo>
                    <a:pt x="1144100" y="1466223"/>
                  </a:lnTo>
                  <a:lnTo>
                    <a:pt x="1132992" y="1466223"/>
                  </a:lnTo>
                  <a:lnTo>
                    <a:pt x="1121884" y="1466223"/>
                  </a:lnTo>
                  <a:lnTo>
                    <a:pt x="1110776" y="1466223"/>
                  </a:lnTo>
                  <a:lnTo>
                    <a:pt x="1099668" y="1455116"/>
                  </a:lnTo>
                  <a:lnTo>
                    <a:pt x="1088561" y="1444008"/>
                  </a:lnTo>
                  <a:lnTo>
                    <a:pt x="1077453" y="1444008"/>
                  </a:lnTo>
                  <a:lnTo>
                    <a:pt x="1066345" y="1444008"/>
                  </a:lnTo>
                  <a:lnTo>
                    <a:pt x="1055237" y="1444008"/>
                  </a:lnTo>
                  <a:lnTo>
                    <a:pt x="1044130" y="1444008"/>
                  </a:lnTo>
                  <a:lnTo>
                    <a:pt x="1033022" y="1444008"/>
                  </a:lnTo>
                  <a:lnTo>
                    <a:pt x="1021914" y="1455116"/>
                  </a:lnTo>
                  <a:lnTo>
                    <a:pt x="1010806" y="1466223"/>
                  </a:lnTo>
                  <a:lnTo>
                    <a:pt x="999698" y="1477331"/>
                  </a:lnTo>
                  <a:lnTo>
                    <a:pt x="988591" y="1466223"/>
                  </a:lnTo>
                  <a:cubicBezTo>
                    <a:pt x="988591" y="1466223"/>
                    <a:pt x="977483" y="1466223"/>
                    <a:pt x="977483" y="1466223"/>
                  </a:cubicBezTo>
                  <a:cubicBezTo>
                    <a:pt x="977483" y="1466223"/>
                    <a:pt x="966375" y="1466223"/>
                    <a:pt x="966375" y="1466223"/>
                  </a:cubicBezTo>
                  <a:lnTo>
                    <a:pt x="955268" y="1466223"/>
                  </a:lnTo>
                  <a:lnTo>
                    <a:pt x="944160" y="1466223"/>
                  </a:lnTo>
                  <a:lnTo>
                    <a:pt x="933052" y="1466223"/>
                  </a:lnTo>
                  <a:lnTo>
                    <a:pt x="921944" y="1466223"/>
                  </a:lnTo>
                  <a:lnTo>
                    <a:pt x="910836" y="1466223"/>
                  </a:lnTo>
                  <a:lnTo>
                    <a:pt x="899729" y="1466223"/>
                  </a:lnTo>
                  <a:lnTo>
                    <a:pt x="888621" y="1466223"/>
                  </a:lnTo>
                  <a:lnTo>
                    <a:pt x="877513" y="1477331"/>
                  </a:lnTo>
                  <a:lnTo>
                    <a:pt x="877513" y="1488439"/>
                  </a:lnTo>
                  <a:lnTo>
                    <a:pt x="877513" y="1488439"/>
                  </a:lnTo>
                  <a:lnTo>
                    <a:pt x="877513" y="1499547"/>
                  </a:lnTo>
                  <a:lnTo>
                    <a:pt x="877513" y="1499547"/>
                  </a:lnTo>
                  <a:lnTo>
                    <a:pt x="877513" y="1510654"/>
                  </a:lnTo>
                  <a:lnTo>
                    <a:pt x="877513" y="1521762"/>
                  </a:lnTo>
                  <a:lnTo>
                    <a:pt x="888621" y="1532870"/>
                  </a:lnTo>
                  <a:lnTo>
                    <a:pt x="888621" y="1543978"/>
                  </a:lnTo>
                  <a:lnTo>
                    <a:pt x="899729" y="1555085"/>
                  </a:lnTo>
                  <a:lnTo>
                    <a:pt x="910836" y="1555085"/>
                  </a:lnTo>
                  <a:lnTo>
                    <a:pt x="921944" y="1555085"/>
                  </a:lnTo>
                  <a:lnTo>
                    <a:pt x="933052" y="1555085"/>
                  </a:lnTo>
                  <a:lnTo>
                    <a:pt x="944160" y="1555085"/>
                  </a:lnTo>
                  <a:lnTo>
                    <a:pt x="955268" y="1555085"/>
                  </a:lnTo>
                  <a:lnTo>
                    <a:pt x="966375" y="1555085"/>
                  </a:lnTo>
                  <a:lnTo>
                    <a:pt x="977483" y="1555085"/>
                  </a:lnTo>
                  <a:lnTo>
                    <a:pt x="988591" y="1555085"/>
                  </a:lnTo>
                  <a:cubicBezTo>
                    <a:pt x="988591" y="1555085"/>
                    <a:pt x="999698" y="1566193"/>
                    <a:pt x="999698" y="1566193"/>
                  </a:cubicBezTo>
                  <a:cubicBezTo>
                    <a:pt x="999698" y="1566193"/>
                    <a:pt x="1010806" y="1566193"/>
                    <a:pt x="1010806" y="1566193"/>
                  </a:cubicBezTo>
                  <a:lnTo>
                    <a:pt x="1021914" y="1555085"/>
                  </a:lnTo>
                  <a:lnTo>
                    <a:pt x="1033022" y="1543978"/>
                  </a:lnTo>
                  <a:lnTo>
                    <a:pt x="1044130" y="1532870"/>
                  </a:lnTo>
                  <a:lnTo>
                    <a:pt x="1055237" y="1532870"/>
                  </a:lnTo>
                  <a:lnTo>
                    <a:pt x="1066345" y="1532870"/>
                  </a:lnTo>
                  <a:lnTo>
                    <a:pt x="1077453" y="1543978"/>
                  </a:lnTo>
                  <a:cubicBezTo>
                    <a:pt x="1077453" y="1543978"/>
                    <a:pt x="1077453" y="1543978"/>
                    <a:pt x="1077453" y="1555085"/>
                  </a:cubicBezTo>
                  <a:cubicBezTo>
                    <a:pt x="1077453" y="1555085"/>
                    <a:pt x="1077453" y="1566193"/>
                    <a:pt x="1077453" y="1566193"/>
                  </a:cubicBezTo>
                  <a:lnTo>
                    <a:pt x="1077453" y="1577301"/>
                  </a:lnTo>
                  <a:lnTo>
                    <a:pt x="1077453" y="1599516"/>
                  </a:lnTo>
                  <a:lnTo>
                    <a:pt x="1066345" y="1610624"/>
                  </a:lnTo>
                  <a:cubicBezTo>
                    <a:pt x="1066345" y="1610624"/>
                    <a:pt x="1066345" y="1632839"/>
                    <a:pt x="1066345" y="1632839"/>
                  </a:cubicBezTo>
                  <a:cubicBezTo>
                    <a:pt x="1066345" y="1632839"/>
                    <a:pt x="1055237" y="1643947"/>
                    <a:pt x="1055237" y="1643947"/>
                  </a:cubicBezTo>
                  <a:lnTo>
                    <a:pt x="1055237" y="1655055"/>
                  </a:lnTo>
                  <a:lnTo>
                    <a:pt x="1044130" y="1666163"/>
                  </a:lnTo>
                  <a:lnTo>
                    <a:pt x="1033022" y="1666163"/>
                  </a:lnTo>
                  <a:lnTo>
                    <a:pt x="1021914" y="1666163"/>
                  </a:lnTo>
                  <a:lnTo>
                    <a:pt x="1010806" y="1666163"/>
                  </a:lnTo>
                  <a:lnTo>
                    <a:pt x="999698" y="1666163"/>
                  </a:lnTo>
                  <a:lnTo>
                    <a:pt x="988591" y="1666163"/>
                  </a:lnTo>
                  <a:lnTo>
                    <a:pt x="966375" y="1666163"/>
                  </a:lnTo>
                  <a:lnTo>
                    <a:pt x="944160" y="1666163"/>
                  </a:lnTo>
                  <a:lnTo>
                    <a:pt x="921944" y="1655055"/>
                  </a:lnTo>
                  <a:lnTo>
                    <a:pt x="899729" y="1655055"/>
                  </a:lnTo>
                  <a:lnTo>
                    <a:pt x="877513" y="1655055"/>
                  </a:lnTo>
                  <a:lnTo>
                    <a:pt x="844190" y="1655055"/>
                  </a:lnTo>
                  <a:lnTo>
                    <a:pt x="833082" y="1655055"/>
                  </a:lnTo>
                  <a:lnTo>
                    <a:pt x="810867" y="1655055"/>
                  </a:lnTo>
                  <a:lnTo>
                    <a:pt x="799759" y="1655055"/>
                  </a:lnTo>
                  <a:lnTo>
                    <a:pt x="777543" y="1655055"/>
                  </a:lnTo>
                  <a:lnTo>
                    <a:pt x="766436" y="1655055"/>
                  </a:lnTo>
                  <a:lnTo>
                    <a:pt x="755328" y="1666163"/>
                  </a:lnTo>
                  <a:lnTo>
                    <a:pt x="755328" y="1677271"/>
                  </a:lnTo>
                  <a:lnTo>
                    <a:pt x="755328" y="1688378"/>
                  </a:lnTo>
                  <a:lnTo>
                    <a:pt x="744220" y="1699486"/>
                  </a:lnTo>
                  <a:lnTo>
                    <a:pt x="722004" y="1699486"/>
                  </a:lnTo>
                  <a:lnTo>
                    <a:pt x="710897" y="1699486"/>
                  </a:lnTo>
                  <a:lnTo>
                    <a:pt x="688681" y="1688378"/>
                  </a:lnTo>
                  <a:lnTo>
                    <a:pt x="655358" y="1666163"/>
                  </a:lnTo>
                  <a:lnTo>
                    <a:pt x="622035" y="1655055"/>
                  </a:lnTo>
                  <a:lnTo>
                    <a:pt x="599819" y="1643947"/>
                  </a:lnTo>
                  <a:lnTo>
                    <a:pt x="577603" y="1643947"/>
                  </a:lnTo>
                  <a:lnTo>
                    <a:pt x="566496" y="1632839"/>
                  </a:lnTo>
                  <a:lnTo>
                    <a:pt x="555388" y="1632839"/>
                  </a:lnTo>
                  <a:lnTo>
                    <a:pt x="555388" y="1610624"/>
                  </a:lnTo>
                  <a:lnTo>
                    <a:pt x="566496" y="1599516"/>
                  </a:lnTo>
                  <a:lnTo>
                    <a:pt x="577603" y="1588408"/>
                  </a:lnTo>
                  <a:lnTo>
                    <a:pt x="577603" y="1566193"/>
                  </a:lnTo>
                  <a:lnTo>
                    <a:pt x="577603" y="1555085"/>
                  </a:lnTo>
                  <a:cubicBezTo>
                    <a:pt x="577603" y="1543978"/>
                    <a:pt x="577603" y="1543978"/>
                    <a:pt x="566496" y="1532870"/>
                  </a:cubicBezTo>
                  <a:cubicBezTo>
                    <a:pt x="555388" y="1532870"/>
                    <a:pt x="544280" y="1532870"/>
                    <a:pt x="544280" y="1532870"/>
                  </a:cubicBezTo>
                  <a:cubicBezTo>
                    <a:pt x="544280" y="1532870"/>
                    <a:pt x="533173" y="1532870"/>
                    <a:pt x="522065" y="1532870"/>
                  </a:cubicBezTo>
                  <a:lnTo>
                    <a:pt x="499849" y="1532870"/>
                  </a:lnTo>
                  <a:lnTo>
                    <a:pt x="488741" y="1532870"/>
                  </a:lnTo>
                  <a:lnTo>
                    <a:pt x="466526" y="1543978"/>
                  </a:lnTo>
                  <a:lnTo>
                    <a:pt x="433203" y="1543978"/>
                  </a:lnTo>
                  <a:lnTo>
                    <a:pt x="422095" y="1543978"/>
                  </a:lnTo>
                  <a:lnTo>
                    <a:pt x="399879" y="1543978"/>
                  </a:lnTo>
                  <a:lnTo>
                    <a:pt x="388772" y="1543978"/>
                  </a:lnTo>
                  <a:lnTo>
                    <a:pt x="366556" y="1555085"/>
                  </a:lnTo>
                  <a:lnTo>
                    <a:pt x="355448" y="1566193"/>
                  </a:lnTo>
                  <a:lnTo>
                    <a:pt x="333233" y="1566193"/>
                  </a:lnTo>
                  <a:lnTo>
                    <a:pt x="311017" y="1577301"/>
                  </a:lnTo>
                  <a:lnTo>
                    <a:pt x="288802" y="1577301"/>
                  </a:lnTo>
                  <a:lnTo>
                    <a:pt x="255478" y="1577301"/>
                  </a:lnTo>
                  <a:cubicBezTo>
                    <a:pt x="255478" y="1577301"/>
                    <a:pt x="244371" y="1566193"/>
                    <a:pt x="244371" y="1566193"/>
                  </a:cubicBezTo>
                  <a:cubicBezTo>
                    <a:pt x="233263" y="1566193"/>
                    <a:pt x="222155" y="1555085"/>
                    <a:pt x="222155" y="1566193"/>
                  </a:cubicBezTo>
                  <a:cubicBezTo>
                    <a:pt x="222155" y="1566193"/>
                    <a:pt x="222155" y="1577301"/>
                    <a:pt x="211047" y="1588408"/>
                  </a:cubicBezTo>
                  <a:lnTo>
                    <a:pt x="211047" y="1610624"/>
                  </a:lnTo>
                  <a:lnTo>
                    <a:pt x="199940" y="1621732"/>
                  </a:lnTo>
                  <a:lnTo>
                    <a:pt x="188832" y="1632839"/>
                  </a:lnTo>
                  <a:lnTo>
                    <a:pt x="177724" y="1643947"/>
                  </a:lnTo>
                  <a:lnTo>
                    <a:pt x="155509" y="1655055"/>
                  </a:lnTo>
                  <a:lnTo>
                    <a:pt x="144401" y="1677271"/>
                  </a:lnTo>
                  <a:lnTo>
                    <a:pt x="144401" y="1699486"/>
                  </a:lnTo>
                  <a:lnTo>
                    <a:pt x="144401" y="1721702"/>
                  </a:lnTo>
                  <a:lnTo>
                    <a:pt x="122185" y="1732809"/>
                  </a:lnTo>
                  <a:lnTo>
                    <a:pt x="99970" y="1732809"/>
                  </a:lnTo>
                  <a:lnTo>
                    <a:pt x="77754" y="1743917"/>
                  </a:lnTo>
                  <a:lnTo>
                    <a:pt x="66647" y="1766133"/>
                  </a:lnTo>
                  <a:lnTo>
                    <a:pt x="55539" y="1788348"/>
                  </a:lnTo>
                  <a:lnTo>
                    <a:pt x="44431" y="1799456"/>
                  </a:lnTo>
                  <a:lnTo>
                    <a:pt x="33323" y="1821671"/>
                  </a:lnTo>
                  <a:lnTo>
                    <a:pt x="22215" y="1843887"/>
                  </a:lnTo>
                  <a:lnTo>
                    <a:pt x="11108" y="1866102"/>
                  </a:lnTo>
                  <a:lnTo>
                    <a:pt x="11108" y="1888318"/>
                  </a:lnTo>
                  <a:lnTo>
                    <a:pt x="22215" y="1910533"/>
                  </a:lnTo>
                  <a:lnTo>
                    <a:pt x="22215" y="1932749"/>
                  </a:lnTo>
                  <a:lnTo>
                    <a:pt x="33323" y="1943857"/>
                  </a:lnTo>
                  <a:lnTo>
                    <a:pt x="33323" y="1954964"/>
                  </a:lnTo>
                  <a:lnTo>
                    <a:pt x="22215" y="1977180"/>
                  </a:lnTo>
                  <a:lnTo>
                    <a:pt x="0" y="1988288"/>
                  </a:lnTo>
                  <a:lnTo>
                    <a:pt x="0" y="1999395"/>
                  </a:lnTo>
                  <a:lnTo>
                    <a:pt x="0" y="2021611"/>
                  </a:lnTo>
                  <a:lnTo>
                    <a:pt x="11108" y="2043826"/>
                  </a:lnTo>
                  <a:lnTo>
                    <a:pt x="11108" y="2054934"/>
                  </a:lnTo>
                  <a:lnTo>
                    <a:pt x="22215" y="2066042"/>
                  </a:lnTo>
                  <a:lnTo>
                    <a:pt x="33323" y="2066042"/>
                  </a:lnTo>
                  <a:lnTo>
                    <a:pt x="55539" y="2077149"/>
                  </a:lnTo>
                  <a:lnTo>
                    <a:pt x="55539" y="2099365"/>
                  </a:lnTo>
                  <a:lnTo>
                    <a:pt x="66647" y="2121581"/>
                  </a:lnTo>
                  <a:lnTo>
                    <a:pt x="77754" y="2143796"/>
                  </a:lnTo>
                  <a:lnTo>
                    <a:pt x="99970" y="2154904"/>
                  </a:lnTo>
                  <a:lnTo>
                    <a:pt x="111078" y="2177119"/>
                  </a:lnTo>
                  <a:lnTo>
                    <a:pt x="122185" y="2188227"/>
                  </a:lnTo>
                  <a:lnTo>
                    <a:pt x="144401" y="2199335"/>
                  </a:lnTo>
                  <a:lnTo>
                    <a:pt x="166616" y="2199335"/>
                  </a:lnTo>
                  <a:lnTo>
                    <a:pt x="188832" y="2199335"/>
                  </a:lnTo>
                  <a:lnTo>
                    <a:pt x="199940" y="2199335"/>
                  </a:lnTo>
                  <a:lnTo>
                    <a:pt x="222155" y="2199335"/>
                  </a:lnTo>
                  <a:cubicBezTo>
                    <a:pt x="222155" y="2199335"/>
                    <a:pt x="233263" y="2199335"/>
                    <a:pt x="244371" y="2199335"/>
                  </a:cubicBezTo>
                  <a:cubicBezTo>
                    <a:pt x="244371" y="2199335"/>
                    <a:pt x="244371" y="2188227"/>
                    <a:pt x="255478" y="2188227"/>
                  </a:cubicBezTo>
                  <a:cubicBezTo>
                    <a:pt x="255478" y="2188227"/>
                    <a:pt x="266586" y="2177119"/>
                    <a:pt x="266586" y="2177119"/>
                  </a:cubicBezTo>
                  <a:lnTo>
                    <a:pt x="288802" y="2177119"/>
                  </a:lnTo>
                  <a:lnTo>
                    <a:pt x="299909" y="2177119"/>
                  </a:lnTo>
                  <a:lnTo>
                    <a:pt x="311017" y="2188227"/>
                  </a:lnTo>
                  <a:lnTo>
                    <a:pt x="333233" y="2188227"/>
                  </a:lnTo>
                  <a:lnTo>
                    <a:pt x="355448" y="2177119"/>
                  </a:lnTo>
                  <a:lnTo>
                    <a:pt x="366556" y="2154904"/>
                  </a:lnTo>
                  <a:lnTo>
                    <a:pt x="377664" y="2143796"/>
                  </a:lnTo>
                  <a:lnTo>
                    <a:pt x="399879" y="2154904"/>
                  </a:lnTo>
                  <a:lnTo>
                    <a:pt x="422095" y="2154904"/>
                  </a:lnTo>
                  <a:lnTo>
                    <a:pt x="444310" y="2143796"/>
                  </a:lnTo>
                  <a:lnTo>
                    <a:pt x="466526" y="2143796"/>
                  </a:lnTo>
                  <a:lnTo>
                    <a:pt x="477634" y="2154904"/>
                  </a:lnTo>
                  <a:lnTo>
                    <a:pt x="488741" y="2166012"/>
                  </a:lnTo>
                  <a:lnTo>
                    <a:pt x="499849" y="2188227"/>
                  </a:lnTo>
                  <a:lnTo>
                    <a:pt x="510957" y="2199335"/>
                  </a:lnTo>
                  <a:lnTo>
                    <a:pt x="533173" y="2199335"/>
                  </a:lnTo>
                  <a:lnTo>
                    <a:pt x="544280" y="2199335"/>
                  </a:lnTo>
                  <a:lnTo>
                    <a:pt x="555388" y="2188227"/>
                  </a:lnTo>
                  <a:lnTo>
                    <a:pt x="566496" y="2199335"/>
                  </a:lnTo>
                  <a:lnTo>
                    <a:pt x="577603" y="2210443"/>
                  </a:lnTo>
                  <a:cubicBezTo>
                    <a:pt x="577603" y="2210443"/>
                    <a:pt x="588712" y="2221550"/>
                    <a:pt x="588712" y="2221550"/>
                  </a:cubicBezTo>
                  <a:cubicBezTo>
                    <a:pt x="588712" y="2232658"/>
                    <a:pt x="588712" y="2232658"/>
                    <a:pt x="588712" y="2243766"/>
                  </a:cubicBezTo>
                  <a:cubicBezTo>
                    <a:pt x="588712" y="2254874"/>
                    <a:pt x="599819" y="2277089"/>
                    <a:pt x="599819" y="2277089"/>
                  </a:cubicBezTo>
                  <a:lnTo>
                    <a:pt x="599819" y="2288197"/>
                  </a:lnTo>
                  <a:lnTo>
                    <a:pt x="588712" y="2288197"/>
                  </a:lnTo>
                  <a:lnTo>
                    <a:pt x="588712" y="2310412"/>
                  </a:lnTo>
                  <a:lnTo>
                    <a:pt x="544280" y="2321520"/>
                  </a:lnTo>
                  <a:lnTo>
                    <a:pt x="555388" y="2343736"/>
                  </a:lnTo>
                  <a:lnTo>
                    <a:pt x="577603" y="2365951"/>
                  </a:lnTo>
                  <a:lnTo>
                    <a:pt x="599819" y="2377059"/>
                  </a:lnTo>
                  <a:lnTo>
                    <a:pt x="610927" y="2410382"/>
                  </a:lnTo>
                  <a:lnTo>
                    <a:pt x="622035" y="2443705"/>
                  </a:lnTo>
                  <a:lnTo>
                    <a:pt x="622035" y="2465921"/>
                  </a:lnTo>
                  <a:lnTo>
                    <a:pt x="622035" y="2477029"/>
                  </a:lnTo>
                  <a:lnTo>
                    <a:pt x="622035" y="2499244"/>
                  </a:lnTo>
                  <a:lnTo>
                    <a:pt x="622035" y="2510352"/>
                  </a:lnTo>
                  <a:lnTo>
                    <a:pt x="610927" y="2510352"/>
                  </a:lnTo>
                  <a:lnTo>
                    <a:pt x="599819" y="2532567"/>
                  </a:lnTo>
                  <a:lnTo>
                    <a:pt x="599819" y="2543675"/>
                  </a:lnTo>
                  <a:lnTo>
                    <a:pt x="599819" y="2554783"/>
                  </a:lnTo>
                  <a:lnTo>
                    <a:pt x="599819" y="2565891"/>
                  </a:lnTo>
                  <a:lnTo>
                    <a:pt x="588712" y="2588106"/>
                  </a:lnTo>
                  <a:lnTo>
                    <a:pt x="599819" y="2610322"/>
                  </a:lnTo>
                  <a:lnTo>
                    <a:pt x="599819" y="2632537"/>
                  </a:lnTo>
                  <a:lnTo>
                    <a:pt x="610927" y="2654753"/>
                  </a:lnTo>
                  <a:lnTo>
                    <a:pt x="633142" y="2665861"/>
                  </a:lnTo>
                  <a:lnTo>
                    <a:pt x="644250" y="2676968"/>
                  </a:lnTo>
                  <a:lnTo>
                    <a:pt x="655358" y="2699184"/>
                  </a:lnTo>
                  <a:lnTo>
                    <a:pt x="666465" y="2710291"/>
                  </a:lnTo>
                  <a:lnTo>
                    <a:pt x="666465" y="2732507"/>
                  </a:lnTo>
                  <a:lnTo>
                    <a:pt x="666465" y="2754722"/>
                  </a:lnTo>
                  <a:lnTo>
                    <a:pt x="666465" y="2776938"/>
                  </a:lnTo>
                  <a:cubicBezTo>
                    <a:pt x="677574" y="2788046"/>
                    <a:pt x="677574" y="2788046"/>
                    <a:pt x="688681" y="2799153"/>
                  </a:cubicBezTo>
                  <a:cubicBezTo>
                    <a:pt x="688681" y="2810261"/>
                    <a:pt x="699789" y="2832477"/>
                    <a:pt x="699789" y="2832477"/>
                  </a:cubicBezTo>
                  <a:lnTo>
                    <a:pt x="699789" y="2854692"/>
                  </a:lnTo>
                  <a:lnTo>
                    <a:pt x="710897" y="2865800"/>
                  </a:lnTo>
                  <a:lnTo>
                    <a:pt x="722004" y="2888016"/>
                  </a:lnTo>
                  <a:lnTo>
                    <a:pt x="733112" y="2899123"/>
                  </a:lnTo>
                  <a:lnTo>
                    <a:pt x="733112" y="2910231"/>
                  </a:lnTo>
                  <a:lnTo>
                    <a:pt x="722004" y="2932446"/>
                  </a:lnTo>
                  <a:lnTo>
                    <a:pt x="722004" y="2943554"/>
                  </a:lnTo>
                  <a:lnTo>
                    <a:pt x="733112" y="2954662"/>
                  </a:lnTo>
                  <a:lnTo>
                    <a:pt x="755328" y="2954662"/>
                  </a:lnTo>
                  <a:lnTo>
                    <a:pt x="777543" y="2954662"/>
                  </a:lnTo>
                  <a:lnTo>
                    <a:pt x="788651" y="2954662"/>
                  </a:lnTo>
                  <a:lnTo>
                    <a:pt x="810867" y="2954662"/>
                  </a:lnTo>
                  <a:lnTo>
                    <a:pt x="833082" y="2954662"/>
                  </a:lnTo>
                  <a:lnTo>
                    <a:pt x="844190" y="2954662"/>
                  </a:lnTo>
                  <a:lnTo>
                    <a:pt x="855298" y="2943554"/>
                  </a:lnTo>
                  <a:lnTo>
                    <a:pt x="866406" y="2932446"/>
                  </a:lnTo>
                  <a:lnTo>
                    <a:pt x="888621" y="2921339"/>
                  </a:lnTo>
                  <a:lnTo>
                    <a:pt x="899729" y="2921339"/>
                  </a:lnTo>
                  <a:lnTo>
                    <a:pt x="921944" y="2910231"/>
                  </a:lnTo>
                  <a:lnTo>
                    <a:pt x="921944" y="2899123"/>
                  </a:lnTo>
                  <a:lnTo>
                    <a:pt x="944160" y="2888016"/>
                  </a:lnTo>
                  <a:lnTo>
                    <a:pt x="955268" y="2876908"/>
                  </a:lnTo>
                  <a:lnTo>
                    <a:pt x="977483" y="2865800"/>
                  </a:lnTo>
                  <a:lnTo>
                    <a:pt x="988591" y="2854692"/>
                  </a:lnTo>
                  <a:lnTo>
                    <a:pt x="988591" y="2843585"/>
                  </a:lnTo>
                  <a:lnTo>
                    <a:pt x="999698" y="2832477"/>
                  </a:lnTo>
                  <a:lnTo>
                    <a:pt x="1010806" y="2821369"/>
                  </a:lnTo>
                  <a:lnTo>
                    <a:pt x="1021914" y="2821369"/>
                  </a:lnTo>
                  <a:lnTo>
                    <a:pt x="1021914" y="2799153"/>
                  </a:lnTo>
                  <a:lnTo>
                    <a:pt x="1021914" y="2765830"/>
                  </a:lnTo>
                  <a:lnTo>
                    <a:pt x="1033022" y="2754722"/>
                  </a:lnTo>
                  <a:lnTo>
                    <a:pt x="1044130" y="2754722"/>
                  </a:lnTo>
                  <a:lnTo>
                    <a:pt x="1066345" y="2743615"/>
                  </a:lnTo>
                  <a:lnTo>
                    <a:pt x="1077453" y="2721399"/>
                  </a:lnTo>
                  <a:lnTo>
                    <a:pt x="1077453" y="2688076"/>
                  </a:lnTo>
                  <a:lnTo>
                    <a:pt x="1066345" y="2676968"/>
                  </a:lnTo>
                  <a:lnTo>
                    <a:pt x="1066345" y="2654753"/>
                  </a:lnTo>
                  <a:lnTo>
                    <a:pt x="1088561" y="2643645"/>
                  </a:lnTo>
                  <a:lnTo>
                    <a:pt x="1099668" y="2621430"/>
                  </a:lnTo>
                  <a:lnTo>
                    <a:pt x="1110776" y="2610322"/>
                  </a:lnTo>
                  <a:lnTo>
                    <a:pt x="1132992" y="2599214"/>
                  </a:lnTo>
                  <a:lnTo>
                    <a:pt x="1155207" y="2588106"/>
                  </a:lnTo>
                  <a:lnTo>
                    <a:pt x="1177423" y="2588106"/>
                  </a:lnTo>
                  <a:lnTo>
                    <a:pt x="1188530" y="2576998"/>
                  </a:lnTo>
                  <a:lnTo>
                    <a:pt x="1188530" y="2554783"/>
                  </a:lnTo>
                  <a:lnTo>
                    <a:pt x="1199638" y="2521460"/>
                  </a:lnTo>
                  <a:lnTo>
                    <a:pt x="1210746" y="2510352"/>
                  </a:lnTo>
                  <a:lnTo>
                    <a:pt x="1210746" y="2488136"/>
                  </a:lnTo>
                  <a:lnTo>
                    <a:pt x="1210746" y="2477029"/>
                  </a:lnTo>
                  <a:lnTo>
                    <a:pt x="1210746" y="2465921"/>
                  </a:lnTo>
                  <a:lnTo>
                    <a:pt x="1199638" y="2465921"/>
                  </a:lnTo>
                  <a:lnTo>
                    <a:pt x="1188530" y="2454813"/>
                  </a:lnTo>
                  <a:lnTo>
                    <a:pt x="1177423" y="2432598"/>
                  </a:lnTo>
                  <a:lnTo>
                    <a:pt x="1177423" y="2410382"/>
                  </a:lnTo>
                  <a:lnTo>
                    <a:pt x="1177423" y="2399275"/>
                  </a:lnTo>
                  <a:lnTo>
                    <a:pt x="1177423" y="2377059"/>
                  </a:lnTo>
                  <a:lnTo>
                    <a:pt x="1188530" y="2343736"/>
                  </a:lnTo>
                  <a:lnTo>
                    <a:pt x="1199638" y="2343736"/>
                  </a:lnTo>
                  <a:lnTo>
                    <a:pt x="1210746" y="2321520"/>
                  </a:lnTo>
                  <a:lnTo>
                    <a:pt x="1221854" y="2299305"/>
                  </a:lnTo>
                  <a:lnTo>
                    <a:pt x="1244069" y="2277089"/>
                  </a:lnTo>
                  <a:lnTo>
                    <a:pt x="1277392" y="2265981"/>
                  </a:lnTo>
                  <a:lnTo>
                    <a:pt x="1299608" y="2243766"/>
                  </a:lnTo>
                  <a:lnTo>
                    <a:pt x="1321824" y="2221550"/>
                  </a:lnTo>
                  <a:lnTo>
                    <a:pt x="1344039" y="2210443"/>
                  </a:lnTo>
                  <a:lnTo>
                    <a:pt x="1355147" y="2188227"/>
                  </a:lnTo>
                  <a:lnTo>
                    <a:pt x="1366255" y="2166012"/>
                  </a:lnTo>
                  <a:lnTo>
                    <a:pt x="1377362" y="2154904"/>
                  </a:lnTo>
                  <a:lnTo>
                    <a:pt x="1388470" y="2143796"/>
                  </a:lnTo>
                  <a:lnTo>
                    <a:pt x="1388470" y="2121581"/>
                  </a:lnTo>
                  <a:lnTo>
                    <a:pt x="1399578" y="2110473"/>
                  </a:lnTo>
                  <a:lnTo>
                    <a:pt x="1410686" y="2088257"/>
                  </a:lnTo>
                  <a:lnTo>
                    <a:pt x="1410686" y="2066042"/>
                  </a:lnTo>
                  <a:cubicBezTo>
                    <a:pt x="1410686" y="2066042"/>
                    <a:pt x="1421794" y="2054934"/>
                    <a:pt x="1421794" y="2054934"/>
                  </a:cubicBezTo>
                  <a:cubicBezTo>
                    <a:pt x="1421794" y="2054934"/>
                    <a:pt x="1421794" y="2043826"/>
                    <a:pt x="1421794" y="2043826"/>
                  </a:cubicBezTo>
                  <a:cubicBezTo>
                    <a:pt x="1421794" y="2043826"/>
                    <a:pt x="1399578" y="2043826"/>
                    <a:pt x="1399578" y="2043826"/>
                  </a:cubicBezTo>
                  <a:cubicBezTo>
                    <a:pt x="1399578" y="2043826"/>
                    <a:pt x="1399578" y="2054934"/>
                    <a:pt x="1388470" y="2054934"/>
                  </a:cubicBezTo>
                  <a:lnTo>
                    <a:pt x="1377362" y="2054934"/>
                  </a:lnTo>
                  <a:lnTo>
                    <a:pt x="1366255" y="2054934"/>
                  </a:lnTo>
                  <a:lnTo>
                    <a:pt x="1321824" y="2066042"/>
                  </a:lnTo>
                  <a:lnTo>
                    <a:pt x="1310716" y="2077149"/>
                  </a:lnTo>
                  <a:lnTo>
                    <a:pt x="1299608" y="2077149"/>
                  </a:lnTo>
                  <a:lnTo>
                    <a:pt x="1277392" y="2077149"/>
                  </a:lnTo>
                  <a:lnTo>
                    <a:pt x="1266285" y="2077149"/>
                  </a:lnTo>
                  <a:lnTo>
                    <a:pt x="1244069" y="2077149"/>
                  </a:lnTo>
                  <a:lnTo>
                    <a:pt x="1221854" y="2066042"/>
                  </a:lnTo>
                  <a:lnTo>
                    <a:pt x="1210746" y="2054934"/>
                  </a:lnTo>
                  <a:lnTo>
                    <a:pt x="1210746" y="2043826"/>
                  </a:lnTo>
                  <a:cubicBezTo>
                    <a:pt x="1210746" y="2043826"/>
                    <a:pt x="1221854" y="2032719"/>
                    <a:pt x="1221854" y="2032719"/>
                  </a:cubicBezTo>
                  <a:cubicBezTo>
                    <a:pt x="1221854" y="2032719"/>
                    <a:pt x="1210746" y="2021611"/>
                    <a:pt x="1210746" y="2021611"/>
                  </a:cubicBezTo>
                  <a:lnTo>
                    <a:pt x="1188530" y="2021611"/>
                  </a:lnTo>
                  <a:lnTo>
                    <a:pt x="1177423" y="2010503"/>
                  </a:lnTo>
                  <a:lnTo>
                    <a:pt x="1144100" y="1999395"/>
                  </a:lnTo>
                  <a:lnTo>
                    <a:pt x="1144100" y="1988288"/>
                  </a:lnTo>
                  <a:lnTo>
                    <a:pt x="1132992" y="1954964"/>
                  </a:lnTo>
                  <a:lnTo>
                    <a:pt x="1132992" y="1932749"/>
                  </a:lnTo>
                  <a:lnTo>
                    <a:pt x="1099668" y="1921641"/>
                  </a:lnTo>
                  <a:lnTo>
                    <a:pt x="1099668" y="1899426"/>
                  </a:lnTo>
                  <a:lnTo>
                    <a:pt x="1099668" y="1877210"/>
                  </a:lnTo>
                  <a:lnTo>
                    <a:pt x="1077453" y="1866102"/>
                  </a:lnTo>
                  <a:lnTo>
                    <a:pt x="1066345" y="1843887"/>
                  </a:lnTo>
                  <a:lnTo>
                    <a:pt x="1055237" y="1821671"/>
                  </a:lnTo>
                  <a:lnTo>
                    <a:pt x="1055237" y="1810564"/>
                  </a:lnTo>
                  <a:lnTo>
                    <a:pt x="1044130" y="1788348"/>
                  </a:lnTo>
                  <a:lnTo>
                    <a:pt x="1021914" y="1755025"/>
                  </a:lnTo>
                  <a:lnTo>
                    <a:pt x="999698" y="1743917"/>
                  </a:lnTo>
                  <a:lnTo>
                    <a:pt x="988591" y="1732809"/>
                  </a:lnTo>
                  <a:lnTo>
                    <a:pt x="988591" y="1710594"/>
                  </a:lnTo>
                  <a:lnTo>
                    <a:pt x="999698" y="1710594"/>
                  </a:lnTo>
                  <a:lnTo>
                    <a:pt x="1010806" y="1721702"/>
                  </a:lnTo>
                  <a:lnTo>
                    <a:pt x="1021914" y="1732809"/>
                  </a:lnTo>
                  <a:lnTo>
                    <a:pt x="1021914" y="1743917"/>
                  </a:lnTo>
                  <a:cubicBezTo>
                    <a:pt x="1021914" y="1743917"/>
                    <a:pt x="1033022" y="1743917"/>
                    <a:pt x="1033022" y="1743917"/>
                  </a:cubicBezTo>
                  <a:cubicBezTo>
                    <a:pt x="1033022" y="1743917"/>
                    <a:pt x="1044130" y="1732809"/>
                    <a:pt x="1044130" y="1732809"/>
                  </a:cubicBezTo>
                  <a:lnTo>
                    <a:pt x="1044130" y="1721702"/>
                  </a:lnTo>
                  <a:lnTo>
                    <a:pt x="1055237" y="1721702"/>
                  </a:lnTo>
                  <a:lnTo>
                    <a:pt x="1066345" y="1721702"/>
                  </a:lnTo>
                  <a:lnTo>
                    <a:pt x="1066345" y="1732809"/>
                  </a:lnTo>
                  <a:lnTo>
                    <a:pt x="1066345" y="1743917"/>
                  </a:lnTo>
                  <a:lnTo>
                    <a:pt x="1066345" y="1755025"/>
                  </a:lnTo>
                  <a:lnTo>
                    <a:pt x="1077453" y="1766133"/>
                  </a:lnTo>
                  <a:lnTo>
                    <a:pt x="1088561" y="1777240"/>
                  </a:lnTo>
                  <a:lnTo>
                    <a:pt x="1099668" y="1777240"/>
                  </a:lnTo>
                  <a:lnTo>
                    <a:pt x="1099668" y="1799456"/>
                  </a:lnTo>
                  <a:lnTo>
                    <a:pt x="1110776" y="1810564"/>
                  </a:lnTo>
                  <a:lnTo>
                    <a:pt x="1121884" y="1810564"/>
                  </a:lnTo>
                  <a:lnTo>
                    <a:pt x="1132992" y="1821671"/>
                  </a:lnTo>
                  <a:lnTo>
                    <a:pt x="1132992" y="1832779"/>
                  </a:lnTo>
                  <a:lnTo>
                    <a:pt x="1144100" y="1843887"/>
                  </a:lnTo>
                  <a:lnTo>
                    <a:pt x="1155207" y="1854994"/>
                  </a:lnTo>
                  <a:lnTo>
                    <a:pt x="1155207" y="1866102"/>
                  </a:lnTo>
                  <a:lnTo>
                    <a:pt x="1155207" y="1888318"/>
                  </a:lnTo>
                  <a:lnTo>
                    <a:pt x="1155207" y="1899426"/>
                  </a:lnTo>
                  <a:lnTo>
                    <a:pt x="1166315" y="1910533"/>
                  </a:lnTo>
                  <a:lnTo>
                    <a:pt x="1177423" y="1921641"/>
                  </a:lnTo>
                  <a:lnTo>
                    <a:pt x="1188530" y="1932749"/>
                  </a:lnTo>
                  <a:lnTo>
                    <a:pt x="1199638" y="1943857"/>
                  </a:lnTo>
                  <a:lnTo>
                    <a:pt x="1210746" y="1966072"/>
                  </a:lnTo>
                  <a:lnTo>
                    <a:pt x="1210746" y="1988288"/>
                  </a:lnTo>
                  <a:lnTo>
                    <a:pt x="1210746" y="2010503"/>
                  </a:lnTo>
                  <a:lnTo>
                    <a:pt x="1221854" y="2032719"/>
                  </a:lnTo>
                  <a:lnTo>
                    <a:pt x="1244069" y="2032719"/>
                  </a:lnTo>
                  <a:lnTo>
                    <a:pt x="1266285" y="2032719"/>
                  </a:lnTo>
                  <a:lnTo>
                    <a:pt x="1299608" y="2032719"/>
                  </a:lnTo>
                  <a:lnTo>
                    <a:pt x="1321824" y="2021611"/>
                  </a:lnTo>
                  <a:lnTo>
                    <a:pt x="1344039" y="2010503"/>
                  </a:lnTo>
                  <a:lnTo>
                    <a:pt x="1366255" y="1999395"/>
                  </a:lnTo>
                  <a:lnTo>
                    <a:pt x="1388470" y="1999395"/>
                  </a:lnTo>
                  <a:lnTo>
                    <a:pt x="1410686" y="1988288"/>
                  </a:lnTo>
                  <a:lnTo>
                    <a:pt x="1432901" y="1977180"/>
                  </a:lnTo>
                  <a:lnTo>
                    <a:pt x="1444009" y="1966072"/>
                  </a:lnTo>
                  <a:lnTo>
                    <a:pt x="1455117" y="1966072"/>
                  </a:lnTo>
                  <a:lnTo>
                    <a:pt x="1477332" y="1954964"/>
                  </a:lnTo>
                  <a:lnTo>
                    <a:pt x="1488440" y="1943857"/>
                  </a:lnTo>
                  <a:lnTo>
                    <a:pt x="1488440" y="1932749"/>
                  </a:lnTo>
                  <a:lnTo>
                    <a:pt x="1488440" y="1910533"/>
                  </a:lnTo>
                  <a:lnTo>
                    <a:pt x="1499548" y="1899426"/>
                  </a:lnTo>
                  <a:lnTo>
                    <a:pt x="1521763" y="1888318"/>
                  </a:lnTo>
                  <a:lnTo>
                    <a:pt x="1543979" y="1877210"/>
                  </a:lnTo>
                  <a:lnTo>
                    <a:pt x="1543979" y="1854994"/>
                  </a:lnTo>
                  <a:cubicBezTo>
                    <a:pt x="1543979" y="1843887"/>
                    <a:pt x="1532871" y="1843887"/>
                    <a:pt x="1521763" y="1832779"/>
                  </a:cubicBezTo>
                  <a:cubicBezTo>
                    <a:pt x="1510656" y="1832779"/>
                    <a:pt x="1510656" y="1821671"/>
                    <a:pt x="1510656" y="1821671"/>
                  </a:cubicBezTo>
                  <a:lnTo>
                    <a:pt x="1499548" y="1810564"/>
                  </a:lnTo>
                  <a:lnTo>
                    <a:pt x="1477332" y="1799456"/>
                  </a:lnTo>
                  <a:lnTo>
                    <a:pt x="1466224" y="1788348"/>
                  </a:lnTo>
                  <a:lnTo>
                    <a:pt x="1455117" y="1788348"/>
                  </a:lnTo>
                  <a:lnTo>
                    <a:pt x="1444009" y="1810564"/>
                  </a:lnTo>
                  <a:lnTo>
                    <a:pt x="1432901" y="1821671"/>
                  </a:lnTo>
                  <a:lnTo>
                    <a:pt x="1421794" y="1832779"/>
                  </a:lnTo>
                  <a:lnTo>
                    <a:pt x="1399578" y="1832779"/>
                  </a:lnTo>
                  <a:lnTo>
                    <a:pt x="1377362" y="1832779"/>
                  </a:lnTo>
                  <a:cubicBezTo>
                    <a:pt x="1377362" y="1832779"/>
                    <a:pt x="1377362" y="1821671"/>
                    <a:pt x="1377362" y="1810564"/>
                  </a:cubicBezTo>
                  <a:cubicBezTo>
                    <a:pt x="1377362" y="1799456"/>
                    <a:pt x="1366255" y="1799456"/>
                    <a:pt x="1355147" y="1799456"/>
                  </a:cubicBezTo>
                  <a:lnTo>
                    <a:pt x="1344039" y="1799456"/>
                  </a:lnTo>
                  <a:lnTo>
                    <a:pt x="1344039" y="1777240"/>
                  </a:lnTo>
                  <a:lnTo>
                    <a:pt x="1344039" y="1766133"/>
                  </a:lnTo>
                  <a:lnTo>
                    <a:pt x="1344039" y="1755025"/>
                  </a:lnTo>
                  <a:lnTo>
                    <a:pt x="1332931" y="1743917"/>
                  </a:lnTo>
                  <a:lnTo>
                    <a:pt x="1321824" y="1743917"/>
                  </a:lnTo>
                  <a:lnTo>
                    <a:pt x="1321824" y="1732809"/>
                  </a:lnTo>
                  <a:lnTo>
                    <a:pt x="1310716" y="1721702"/>
                  </a:lnTo>
                  <a:lnTo>
                    <a:pt x="1321824" y="1710594"/>
                  </a:lnTo>
                  <a:lnTo>
                    <a:pt x="1321824" y="1699486"/>
                  </a:lnTo>
                  <a:lnTo>
                    <a:pt x="1332931" y="1688378"/>
                  </a:lnTo>
                  <a:lnTo>
                    <a:pt x="1344039" y="1677271"/>
                  </a:lnTo>
                  <a:lnTo>
                    <a:pt x="1355147" y="1677271"/>
                  </a:lnTo>
                  <a:lnTo>
                    <a:pt x="1366255" y="1688378"/>
                  </a:lnTo>
                  <a:lnTo>
                    <a:pt x="1366255" y="1699486"/>
                  </a:lnTo>
                  <a:lnTo>
                    <a:pt x="1377362" y="1721702"/>
                  </a:lnTo>
                  <a:lnTo>
                    <a:pt x="1388470" y="1732809"/>
                  </a:lnTo>
                  <a:lnTo>
                    <a:pt x="1399578" y="1743917"/>
                  </a:lnTo>
                  <a:lnTo>
                    <a:pt x="1421794" y="1755025"/>
                  </a:lnTo>
                  <a:lnTo>
                    <a:pt x="1444009" y="1755025"/>
                  </a:lnTo>
                  <a:lnTo>
                    <a:pt x="1455117" y="1755025"/>
                  </a:lnTo>
                  <a:lnTo>
                    <a:pt x="1477332" y="1766133"/>
                  </a:lnTo>
                  <a:lnTo>
                    <a:pt x="1488440" y="1755025"/>
                  </a:lnTo>
                  <a:lnTo>
                    <a:pt x="1499548" y="1743917"/>
                  </a:lnTo>
                  <a:lnTo>
                    <a:pt x="1521763" y="1743917"/>
                  </a:lnTo>
                  <a:lnTo>
                    <a:pt x="1521763" y="1755025"/>
                  </a:lnTo>
                  <a:cubicBezTo>
                    <a:pt x="1521763" y="1755025"/>
                    <a:pt x="1521763" y="1766133"/>
                    <a:pt x="1510656" y="1766133"/>
                  </a:cubicBezTo>
                  <a:cubicBezTo>
                    <a:pt x="1521763" y="1766133"/>
                    <a:pt x="1532871" y="1777240"/>
                    <a:pt x="1543979" y="1777240"/>
                  </a:cubicBezTo>
                  <a:lnTo>
                    <a:pt x="1555086" y="1777240"/>
                  </a:lnTo>
                  <a:lnTo>
                    <a:pt x="1577302" y="1777240"/>
                  </a:lnTo>
                  <a:lnTo>
                    <a:pt x="1599518" y="1777240"/>
                  </a:lnTo>
                  <a:lnTo>
                    <a:pt x="1621733" y="1777240"/>
                  </a:lnTo>
                  <a:lnTo>
                    <a:pt x="1643949" y="1788348"/>
                  </a:lnTo>
                  <a:lnTo>
                    <a:pt x="1677272" y="1788348"/>
                  </a:lnTo>
                  <a:lnTo>
                    <a:pt x="1699488" y="1766133"/>
                  </a:lnTo>
                  <a:lnTo>
                    <a:pt x="1710595" y="1777240"/>
                  </a:lnTo>
                  <a:lnTo>
                    <a:pt x="1710595" y="1799456"/>
                  </a:lnTo>
                  <a:lnTo>
                    <a:pt x="1732811" y="1810564"/>
                  </a:lnTo>
                  <a:lnTo>
                    <a:pt x="1732811" y="1821671"/>
                  </a:lnTo>
                  <a:lnTo>
                    <a:pt x="1766134" y="1821671"/>
                  </a:lnTo>
                  <a:lnTo>
                    <a:pt x="1766134" y="1832779"/>
                  </a:lnTo>
                  <a:cubicBezTo>
                    <a:pt x="1777242" y="1832779"/>
                    <a:pt x="1788350" y="1832779"/>
                    <a:pt x="1788350" y="1821671"/>
                  </a:cubicBezTo>
                  <a:cubicBezTo>
                    <a:pt x="1799457" y="1832779"/>
                    <a:pt x="1799457" y="1843887"/>
                    <a:pt x="1799457" y="1854994"/>
                  </a:cubicBezTo>
                  <a:cubicBezTo>
                    <a:pt x="1799457" y="1854994"/>
                    <a:pt x="1788350" y="1866102"/>
                    <a:pt x="1788350" y="1866102"/>
                  </a:cubicBezTo>
                  <a:cubicBezTo>
                    <a:pt x="1777242" y="1866102"/>
                    <a:pt x="1777242" y="1866102"/>
                    <a:pt x="1766134" y="1877210"/>
                  </a:cubicBezTo>
                  <a:lnTo>
                    <a:pt x="1766134" y="1888318"/>
                  </a:lnTo>
                  <a:lnTo>
                    <a:pt x="1777242" y="1888318"/>
                  </a:lnTo>
                  <a:lnTo>
                    <a:pt x="1788350" y="1888318"/>
                  </a:lnTo>
                  <a:lnTo>
                    <a:pt x="1799457" y="1888318"/>
                  </a:lnTo>
                  <a:lnTo>
                    <a:pt x="1810565" y="1888318"/>
                  </a:lnTo>
                  <a:lnTo>
                    <a:pt x="1821673" y="1888318"/>
                  </a:lnTo>
                  <a:lnTo>
                    <a:pt x="1832780" y="1877210"/>
                  </a:lnTo>
                  <a:lnTo>
                    <a:pt x="1832780" y="1854994"/>
                  </a:lnTo>
                  <a:lnTo>
                    <a:pt x="1843888" y="1854994"/>
                  </a:lnTo>
                  <a:lnTo>
                    <a:pt x="1854996" y="1854994"/>
                  </a:lnTo>
                  <a:lnTo>
                    <a:pt x="1866104" y="1866102"/>
                  </a:lnTo>
                  <a:lnTo>
                    <a:pt x="1866104" y="1877210"/>
                  </a:lnTo>
                  <a:lnTo>
                    <a:pt x="1866104" y="1899426"/>
                  </a:lnTo>
                  <a:lnTo>
                    <a:pt x="1866104" y="1921641"/>
                  </a:lnTo>
                  <a:lnTo>
                    <a:pt x="1866104" y="1932749"/>
                  </a:lnTo>
                  <a:lnTo>
                    <a:pt x="1866104" y="1954964"/>
                  </a:lnTo>
                  <a:lnTo>
                    <a:pt x="1877212" y="1977180"/>
                  </a:lnTo>
                  <a:lnTo>
                    <a:pt x="1877212" y="1988288"/>
                  </a:lnTo>
                  <a:lnTo>
                    <a:pt x="1888319" y="1999395"/>
                  </a:lnTo>
                  <a:lnTo>
                    <a:pt x="1899427" y="2010503"/>
                  </a:lnTo>
                  <a:lnTo>
                    <a:pt x="1910535" y="2021611"/>
                  </a:lnTo>
                  <a:lnTo>
                    <a:pt x="1910535" y="2032719"/>
                  </a:lnTo>
                  <a:lnTo>
                    <a:pt x="1910535" y="2054934"/>
                  </a:lnTo>
                  <a:lnTo>
                    <a:pt x="1921643" y="2066042"/>
                  </a:lnTo>
                  <a:lnTo>
                    <a:pt x="1932750" y="2066042"/>
                  </a:lnTo>
                  <a:lnTo>
                    <a:pt x="1943858" y="2066042"/>
                  </a:lnTo>
                  <a:lnTo>
                    <a:pt x="1943858" y="2077149"/>
                  </a:lnTo>
                  <a:lnTo>
                    <a:pt x="1943858" y="2088257"/>
                  </a:lnTo>
                  <a:cubicBezTo>
                    <a:pt x="1954966" y="2110473"/>
                    <a:pt x="1977182" y="2088257"/>
                    <a:pt x="1977182" y="2077149"/>
                  </a:cubicBezTo>
                  <a:lnTo>
                    <a:pt x="1988289" y="2066042"/>
                  </a:lnTo>
                  <a:lnTo>
                    <a:pt x="1999397" y="2054934"/>
                  </a:lnTo>
                  <a:lnTo>
                    <a:pt x="1999397" y="2032719"/>
                  </a:lnTo>
                  <a:lnTo>
                    <a:pt x="1999397" y="2021611"/>
                  </a:lnTo>
                  <a:lnTo>
                    <a:pt x="1999397" y="2010503"/>
                  </a:lnTo>
                  <a:lnTo>
                    <a:pt x="1988289" y="2010503"/>
                  </a:lnTo>
                  <a:lnTo>
                    <a:pt x="1988289" y="1988288"/>
                  </a:lnTo>
                  <a:lnTo>
                    <a:pt x="2010505" y="1966072"/>
                  </a:lnTo>
                  <a:lnTo>
                    <a:pt x="2021612" y="1954964"/>
                  </a:lnTo>
                  <a:lnTo>
                    <a:pt x="2043828" y="1943857"/>
                  </a:lnTo>
                  <a:lnTo>
                    <a:pt x="2054936" y="1943857"/>
                  </a:lnTo>
                  <a:lnTo>
                    <a:pt x="2066044" y="1932749"/>
                  </a:lnTo>
                  <a:lnTo>
                    <a:pt x="2077151" y="1921641"/>
                  </a:lnTo>
                  <a:lnTo>
                    <a:pt x="2088259" y="1910533"/>
                  </a:lnTo>
                  <a:lnTo>
                    <a:pt x="2099367" y="1910533"/>
                  </a:lnTo>
                  <a:lnTo>
                    <a:pt x="2121583" y="1899426"/>
                  </a:lnTo>
                  <a:lnTo>
                    <a:pt x="2121583" y="1888318"/>
                  </a:lnTo>
                  <a:lnTo>
                    <a:pt x="2132690" y="1866102"/>
                  </a:lnTo>
                  <a:lnTo>
                    <a:pt x="2132690" y="1854994"/>
                  </a:lnTo>
                  <a:lnTo>
                    <a:pt x="2143798" y="1854994"/>
                  </a:lnTo>
                  <a:lnTo>
                    <a:pt x="2154906" y="1854994"/>
                  </a:lnTo>
                  <a:lnTo>
                    <a:pt x="2166013" y="1866102"/>
                  </a:lnTo>
                  <a:lnTo>
                    <a:pt x="2177121" y="1866102"/>
                  </a:lnTo>
                  <a:lnTo>
                    <a:pt x="2188229" y="1866102"/>
                  </a:lnTo>
                  <a:lnTo>
                    <a:pt x="2199337" y="1854994"/>
                  </a:lnTo>
                  <a:lnTo>
                    <a:pt x="2199337" y="1843887"/>
                  </a:lnTo>
                  <a:lnTo>
                    <a:pt x="2210445" y="1832779"/>
                  </a:lnTo>
                  <a:lnTo>
                    <a:pt x="2221552" y="1832779"/>
                  </a:lnTo>
                  <a:lnTo>
                    <a:pt x="2232660" y="1843887"/>
                  </a:lnTo>
                  <a:lnTo>
                    <a:pt x="2232660" y="1854994"/>
                  </a:lnTo>
                  <a:lnTo>
                    <a:pt x="2232660" y="1866102"/>
                  </a:lnTo>
                  <a:lnTo>
                    <a:pt x="2232660" y="1877210"/>
                  </a:lnTo>
                  <a:lnTo>
                    <a:pt x="2243768" y="1877210"/>
                  </a:lnTo>
                  <a:lnTo>
                    <a:pt x="2254876" y="1888318"/>
                  </a:lnTo>
                  <a:cubicBezTo>
                    <a:pt x="2254876" y="1888318"/>
                    <a:pt x="2254876" y="1888318"/>
                    <a:pt x="2265983" y="1888318"/>
                  </a:cubicBezTo>
                  <a:cubicBezTo>
                    <a:pt x="2265983" y="1888318"/>
                    <a:pt x="2277091" y="1910533"/>
                    <a:pt x="2277091" y="1910533"/>
                  </a:cubicBezTo>
                  <a:lnTo>
                    <a:pt x="2288199" y="1921641"/>
                  </a:lnTo>
                  <a:lnTo>
                    <a:pt x="2288199" y="1943857"/>
                  </a:lnTo>
                  <a:lnTo>
                    <a:pt x="2288199" y="1954964"/>
                  </a:lnTo>
                  <a:lnTo>
                    <a:pt x="2299307" y="1954964"/>
                  </a:lnTo>
                  <a:lnTo>
                    <a:pt x="2310415" y="1943857"/>
                  </a:lnTo>
                  <a:lnTo>
                    <a:pt x="2321522" y="1932749"/>
                  </a:lnTo>
                  <a:lnTo>
                    <a:pt x="2332630" y="1921641"/>
                  </a:lnTo>
                  <a:lnTo>
                    <a:pt x="2343738" y="1932749"/>
                  </a:lnTo>
                  <a:cubicBezTo>
                    <a:pt x="2343738" y="1932749"/>
                    <a:pt x="2343738" y="1932749"/>
                    <a:pt x="2354845" y="1943857"/>
                  </a:cubicBezTo>
                  <a:cubicBezTo>
                    <a:pt x="2354845" y="1943857"/>
                    <a:pt x="2365953" y="1954964"/>
                    <a:pt x="2354845" y="1966072"/>
                  </a:cubicBezTo>
                  <a:cubicBezTo>
                    <a:pt x="2354845" y="1977180"/>
                    <a:pt x="2354845" y="1988288"/>
                    <a:pt x="2354845" y="1988288"/>
                  </a:cubicBezTo>
                  <a:lnTo>
                    <a:pt x="2354845" y="1999395"/>
                  </a:lnTo>
                  <a:lnTo>
                    <a:pt x="2365953" y="2010503"/>
                  </a:lnTo>
                  <a:lnTo>
                    <a:pt x="2365953" y="2021611"/>
                  </a:lnTo>
                  <a:lnTo>
                    <a:pt x="2365953" y="2043826"/>
                  </a:lnTo>
                  <a:lnTo>
                    <a:pt x="2354845" y="2054934"/>
                  </a:lnTo>
                  <a:lnTo>
                    <a:pt x="2354845" y="2066042"/>
                  </a:lnTo>
                  <a:lnTo>
                    <a:pt x="2354845" y="2077149"/>
                  </a:lnTo>
                  <a:lnTo>
                    <a:pt x="2354845" y="2088257"/>
                  </a:lnTo>
                  <a:lnTo>
                    <a:pt x="2354845" y="2099365"/>
                  </a:lnTo>
                  <a:lnTo>
                    <a:pt x="2365953" y="2110473"/>
                  </a:lnTo>
                  <a:lnTo>
                    <a:pt x="2377061" y="2110473"/>
                  </a:lnTo>
                  <a:lnTo>
                    <a:pt x="2388169" y="2110473"/>
                  </a:lnTo>
                  <a:lnTo>
                    <a:pt x="2399277" y="2110473"/>
                  </a:lnTo>
                  <a:lnTo>
                    <a:pt x="2399277" y="2132688"/>
                  </a:lnTo>
                  <a:lnTo>
                    <a:pt x="2399277" y="2143796"/>
                  </a:lnTo>
                  <a:lnTo>
                    <a:pt x="2399277" y="2154904"/>
                  </a:lnTo>
                  <a:lnTo>
                    <a:pt x="2399277" y="2166012"/>
                  </a:lnTo>
                  <a:lnTo>
                    <a:pt x="2410384" y="2166012"/>
                  </a:lnTo>
                  <a:lnTo>
                    <a:pt x="2421492" y="2166012"/>
                  </a:lnTo>
                  <a:lnTo>
                    <a:pt x="2432600" y="2166012"/>
                  </a:lnTo>
                  <a:lnTo>
                    <a:pt x="2454815" y="2177119"/>
                  </a:lnTo>
                  <a:lnTo>
                    <a:pt x="2465923" y="2177119"/>
                  </a:lnTo>
                  <a:lnTo>
                    <a:pt x="2477031" y="2166012"/>
                  </a:lnTo>
                  <a:lnTo>
                    <a:pt x="2477031" y="2154904"/>
                  </a:lnTo>
                  <a:lnTo>
                    <a:pt x="2465923" y="2210443"/>
                  </a:lnTo>
                  <a:lnTo>
                    <a:pt x="2465923" y="2199335"/>
                  </a:lnTo>
                  <a:lnTo>
                    <a:pt x="2465923" y="2177119"/>
                  </a:lnTo>
                  <a:lnTo>
                    <a:pt x="2454815" y="2166012"/>
                  </a:lnTo>
                  <a:cubicBezTo>
                    <a:pt x="2443707" y="2166012"/>
                    <a:pt x="2432600" y="2154904"/>
                    <a:pt x="2432600" y="2154904"/>
                  </a:cubicBezTo>
                  <a:lnTo>
                    <a:pt x="2421492" y="2143796"/>
                  </a:lnTo>
                  <a:lnTo>
                    <a:pt x="2421492" y="2132688"/>
                  </a:lnTo>
                  <a:lnTo>
                    <a:pt x="2410384" y="2121581"/>
                  </a:lnTo>
                  <a:lnTo>
                    <a:pt x="2410384" y="2099365"/>
                  </a:lnTo>
                  <a:lnTo>
                    <a:pt x="2410384" y="2088257"/>
                  </a:lnTo>
                  <a:lnTo>
                    <a:pt x="2410384" y="2077149"/>
                  </a:lnTo>
                  <a:lnTo>
                    <a:pt x="2410384" y="2054934"/>
                  </a:lnTo>
                  <a:lnTo>
                    <a:pt x="2410384" y="2043826"/>
                  </a:lnTo>
                  <a:lnTo>
                    <a:pt x="2421492" y="2032719"/>
                  </a:lnTo>
                  <a:lnTo>
                    <a:pt x="2432600" y="2032719"/>
                  </a:lnTo>
                  <a:lnTo>
                    <a:pt x="2432600" y="2043826"/>
                  </a:lnTo>
                  <a:lnTo>
                    <a:pt x="2432600" y="2054934"/>
                  </a:lnTo>
                  <a:lnTo>
                    <a:pt x="2443707" y="2054934"/>
                  </a:lnTo>
                  <a:lnTo>
                    <a:pt x="2454815" y="2054934"/>
                  </a:lnTo>
                  <a:lnTo>
                    <a:pt x="2465923" y="2066042"/>
                  </a:lnTo>
                  <a:lnTo>
                    <a:pt x="2477031" y="2077149"/>
                  </a:lnTo>
                  <a:lnTo>
                    <a:pt x="2477031" y="2088257"/>
                  </a:lnTo>
                  <a:lnTo>
                    <a:pt x="2488139" y="2099365"/>
                  </a:lnTo>
                  <a:lnTo>
                    <a:pt x="2499246" y="2121581"/>
                  </a:lnTo>
                  <a:lnTo>
                    <a:pt x="2499246" y="2132688"/>
                  </a:lnTo>
                  <a:lnTo>
                    <a:pt x="2510354" y="2132688"/>
                  </a:lnTo>
                  <a:lnTo>
                    <a:pt x="2510354" y="2121581"/>
                  </a:lnTo>
                  <a:lnTo>
                    <a:pt x="2510354" y="2110473"/>
                  </a:lnTo>
                  <a:lnTo>
                    <a:pt x="2510354" y="2099365"/>
                  </a:lnTo>
                  <a:lnTo>
                    <a:pt x="2532570" y="2099365"/>
                  </a:lnTo>
                  <a:lnTo>
                    <a:pt x="2554785" y="2099365"/>
                  </a:lnTo>
                  <a:cubicBezTo>
                    <a:pt x="2554785" y="2099365"/>
                    <a:pt x="2565893" y="2088257"/>
                    <a:pt x="2565893" y="2088257"/>
                  </a:cubicBezTo>
                  <a:cubicBezTo>
                    <a:pt x="2565893" y="2077149"/>
                    <a:pt x="2565893" y="2066042"/>
                    <a:pt x="2565893" y="2066042"/>
                  </a:cubicBezTo>
                  <a:lnTo>
                    <a:pt x="2565893" y="2054934"/>
                  </a:lnTo>
                  <a:lnTo>
                    <a:pt x="2565893" y="2032719"/>
                  </a:lnTo>
                  <a:lnTo>
                    <a:pt x="2565893" y="2021611"/>
                  </a:lnTo>
                  <a:cubicBezTo>
                    <a:pt x="2565893" y="2021611"/>
                    <a:pt x="2565893" y="1999395"/>
                    <a:pt x="2554785" y="1999395"/>
                  </a:cubicBezTo>
                  <a:cubicBezTo>
                    <a:pt x="2543677" y="1999395"/>
                    <a:pt x="2532570" y="1999395"/>
                    <a:pt x="2532570" y="1999395"/>
                  </a:cubicBezTo>
                  <a:cubicBezTo>
                    <a:pt x="2521462" y="1988288"/>
                    <a:pt x="2510354" y="1988288"/>
                    <a:pt x="2510354" y="1988288"/>
                  </a:cubicBezTo>
                  <a:lnTo>
                    <a:pt x="2499246" y="1977180"/>
                  </a:lnTo>
                  <a:lnTo>
                    <a:pt x="2499246" y="1966072"/>
                  </a:lnTo>
                  <a:lnTo>
                    <a:pt x="2499246" y="1954964"/>
                  </a:lnTo>
                  <a:cubicBezTo>
                    <a:pt x="2499246" y="1954964"/>
                    <a:pt x="2510354" y="1943857"/>
                    <a:pt x="2510354" y="1943857"/>
                  </a:cubicBezTo>
                  <a:cubicBezTo>
                    <a:pt x="2510354" y="1943857"/>
                    <a:pt x="2521462" y="1932749"/>
                    <a:pt x="2521462" y="1932749"/>
                  </a:cubicBezTo>
                  <a:cubicBezTo>
                    <a:pt x="2521462" y="1932749"/>
                    <a:pt x="2532570" y="1932749"/>
                    <a:pt x="2532570" y="1932749"/>
                  </a:cubicBezTo>
                  <a:lnTo>
                    <a:pt x="2543677" y="1932749"/>
                  </a:lnTo>
                  <a:lnTo>
                    <a:pt x="2565893" y="1921641"/>
                  </a:lnTo>
                  <a:lnTo>
                    <a:pt x="2577001" y="1921641"/>
                  </a:lnTo>
                  <a:lnTo>
                    <a:pt x="2588109" y="1932749"/>
                  </a:lnTo>
                  <a:lnTo>
                    <a:pt x="2599216" y="1943857"/>
                  </a:lnTo>
                  <a:lnTo>
                    <a:pt x="2599216" y="1954964"/>
                  </a:lnTo>
                  <a:lnTo>
                    <a:pt x="2588109" y="1954964"/>
                  </a:lnTo>
                  <a:lnTo>
                    <a:pt x="2565893" y="1954964"/>
                  </a:lnTo>
                  <a:lnTo>
                    <a:pt x="2554785" y="1966072"/>
                  </a:lnTo>
                  <a:lnTo>
                    <a:pt x="2565893" y="1977180"/>
                  </a:lnTo>
                  <a:lnTo>
                    <a:pt x="2577001" y="1977180"/>
                  </a:lnTo>
                  <a:lnTo>
                    <a:pt x="2588109" y="1977180"/>
                  </a:lnTo>
                  <a:lnTo>
                    <a:pt x="2588109" y="1966072"/>
                  </a:lnTo>
                  <a:lnTo>
                    <a:pt x="2588109" y="1954964"/>
                  </a:lnTo>
                  <a:lnTo>
                    <a:pt x="2588109" y="1943857"/>
                  </a:lnTo>
                  <a:lnTo>
                    <a:pt x="2588109" y="1932749"/>
                  </a:lnTo>
                  <a:lnTo>
                    <a:pt x="2599216" y="1877210"/>
                  </a:lnTo>
                  <a:lnTo>
                    <a:pt x="2599216" y="1866102"/>
                  </a:lnTo>
                  <a:lnTo>
                    <a:pt x="2621432" y="1866102"/>
                  </a:lnTo>
                  <a:lnTo>
                    <a:pt x="2632539" y="1866102"/>
                  </a:lnTo>
                  <a:cubicBezTo>
                    <a:pt x="2632539" y="1866102"/>
                    <a:pt x="2643647" y="1866102"/>
                    <a:pt x="2654755" y="1866102"/>
                  </a:cubicBezTo>
                  <a:cubicBezTo>
                    <a:pt x="2665863" y="1866102"/>
                    <a:pt x="2676971" y="1866102"/>
                    <a:pt x="2676971" y="1866102"/>
                  </a:cubicBezTo>
                  <a:cubicBezTo>
                    <a:pt x="2688078" y="1866102"/>
                    <a:pt x="2688078" y="1854994"/>
                    <a:pt x="2688078" y="1854994"/>
                  </a:cubicBezTo>
                  <a:lnTo>
                    <a:pt x="2699186" y="1843887"/>
                  </a:lnTo>
                  <a:lnTo>
                    <a:pt x="2710294" y="1843887"/>
                  </a:lnTo>
                  <a:lnTo>
                    <a:pt x="2721401" y="1843887"/>
                  </a:lnTo>
                  <a:lnTo>
                    <a:pt x="2732509" y="1843887"/>
                  </a:lnTo>
                  <a:lnTo>
                    <a:pt x="2743617" y="1821671"/>
                  </a:lnTo>
                  <a:lnTo>
                    <a:pt x="2754725" y="1810564"/>
                  </a:lnTo>
                  <a:lnTo>
                    <a:pt x="2765833" y="1799456"/>
                  </a:lnTo>
                  <a:lnTo>
                    <a:pt x="2776940" y="1788348"/>
                  </a:lnTo>
                  <a:lnTo>
                    <a:pt x="2788048" y="1777240"/>
                  </a:lnTo>
                  <a:lnTo>
                    <a:pt x="2799156" y="1766133"/>
                  </a:lnTo>
                  <a:lnTo>
                    <a:pt x="2810264" y="1755025"/>
                  </a:lnTo>
                  <a:lnTo>
                    <a:pt x="2821371" y="1755025"/>
                  </a:lnTo>
                  <a:lnTo>
                    <a:pt x="2821371" y="1743917"/>
                  </a:lnTo>
                  <a:lnTo>
                    <a:pt x="2821371" y="1732809"/>
                  </a:lnTo>
                  <a:lnTo>
                    <a:pt x="2810264" y="1732809"/>
                  </a:lnTo>
                  <a:lnTo>
                    <a:pt x="2799156" y="1732809"/>
                  </a:lnTo>
                  <a:lnTo>
                    <a:pt x="2788048" y="1732809"/>
                  </a:lnTo>
                  <a:lnTo>
                    <a:pt x="2799156" y="1710594"/>
                  </a:lnTo>
                  <a:lnTo>
                    <a:pt x="2799156" y="1699486"/>
                  </a:lnTo>
                  <a:lnTo>
                    <a:pt x="2810264" y="1699486"/>
                  </a:lnTo>
                  <a:cubicBezTo>
                    <a:pt x="2810264" y="1699486"/>
                    <a:pt x="2821371" y="1710594"/>
                    <a:pt x="2821371" y="1710594"/>
                  </a:cubicBezTo>
                  <a:cubicBezTo>
                    <a:pt x="2832479" y="1710594"/>
                    <a:pt x="2832479" y="1699486"/>
                    <a:pt x="2832479" y="1699486"/>
                  </a:cubicBezTo>
                  <a:cubicBezTo>
                    <a:pt x="2832479" y="1688378"/>
                    <a:pt x="2821371" y="1677271"/>
                    <a:pt x="2810264" y="1677271"/>
                  </a:cubicBezTo>
                  <a:cubicBezTo>
                    <a:pt x="2799156" y="1666163"/>
                    <a:pt x="2799156" y="1655055"/>
                    <a:pt x="2799156" y="1655055"/>
                  </a:cubicBezTo>
                  <a:lnTo>
                    <a:pt x="2799156" y="1643947"/>
                  </a:lnTo>
                  <a:lnTo>
                    <a:pt x="2788048" y="1632839"/>
                  </a:lnTo>
                  <a:lnTo>
                    <a:pt x="2776940" y="1621732"/>
                  </a:lnTo>
                  <a:lnTo>
                    <a:pt x="2788048" y="1610624"/>
                  </a:lnTo>
                  <a:lnTo>
                    <a:pt x="2799156" y="1599516"/>
                  </a:lnTo>
                  <a:lnTo>
                    <a:pt x="2810264" y="1599516"/>
                  </a:lnTo>
                  <a:lnTo>
                    <a:pt x="2832479" y="1599516"/>
                  </a:lnTo>
                  <a:cubicBezTo>
                    <a:pt x="2843587" y="1599516"/>
                    <a:pt x="2843587" y="1588408"/>
                    <a:pt x="2843587" y="1588408"/>
                  </a:cubicBezTo>
                  <a:cubicBezTo>
                    <a:pt x="2843587" y="1577301"/>
                    <a:pt x="2832479" y="1577301"/>
                    <a:pt x="2821371" y="1577301"/>
                  </a:cubicBezTo>
                  <a:lnTo>
                    <a:pt x="2810264" y="1577301"/>
                  </a:lnTo>
                  <a:lnTo>
                    <a:pt x="2799156" y="1577301"/>
                  </a:lnTo>
                  <a:lnTo>
                    <a:pt x="2788048" y="1577301"/>
                  </a:lnTo>
                  <a:lnTo>
                    <a:pt x="2776940" y="1577301"/>
                  </a:lnTo>
                  <a:lnTo>
                    <a:pt x="2776940" y="1543978"/>
                  </a:lnTo>
                  <a:lnTo>
                    <a:pt x="2776940" y="1532870"/>
                  </a:lnTo>
                  <a:lnTo>
                    <a:pt x="2765833" y="1532870"/>
                  </a:lnTo>
                  <a:lnTo>
                    <a:pt x="2754725" y="1521762"/>
                  </a:lnTo>
                  <a:lnTo>
                    <a:pt x="2765833" y="1499547"/>
                  </a:lnTo>
                  <a:lnTo>
                    <a:pt x="2788048" y="1488439"/>
                  </a:lnTo>
                  <a:lnTo>
                    <a:pt x="2810264" y="1488439"/>
                  </a:lnTo>
                  <a:lnTo>
                    <a:pt x="2821371" y="1477331"/>
                  </a:lnTo>
                  <a:lnTo>
                    <a:pt x="2832479" y="1466223"/>
                  </a:lnTo>
                  <a:cubicBezTo>
                    <a:pt x="2843587" y="1455116"/>
                    <a:pt x="2854695" y="1432900"/>
                    <a:pt x="2865803" y="1444008"/>
                  </a:cubicBezTo>
                  <a:cubicBezTo>
                    <a:pt x="2876910" y="1444008"/>
                    <a:pt x="2876910" y="1455116"/>
                    <a:pt x="2876910" y="1466223"/>
                  </a:cubicBezTo>
                  <a:cubicBezTo>
                    <a:pt x="2865803" y="1477331"/>
                    <a:pt x="2865803" y="1477331"/>
                    <a:pt x="2854695" y="1477331"/>
                  </a:cubicBezTo>
                  <a:cubicBezTo>
                    <a:pt x="2843587" y="1477331"/>
                    <a:pt x="2843587" y="1477331"/>
                    <a:pt x="2832479" y="1477331"/>
                  </a:cubicBezTo>
                  <a:cubicBezTo>
                    <a:pt x="2832479" y="1477331"/>
                    <a:pt x="2843587" y="1510654"/>
                    <a:pt x="2843587" y="1510654"/>
                  </a:cubicBezTo>
                  <a:cubicBezTo>
                    <a:pt x="2843587" y="1510654"/>
                    <a:pt x="2854695" y="1510654"/>
                    <a:pt x="2854695" y="1510654"/>
                  </a:cubicBezTo>
                  <a:lnTo>
                    <a:pt x="2876910" y="1499547"/>
                  </a:lnTo>
                  <a:lnTo>
                    <a:pt x="2888018" y="1488439"/>
                  </a:lnTo>
                  <a:lnTo>
                    <a:pt x="2888018" y="1477331"/>
                  </a:lnTo>
                  <a:lnTo>
                    <a:pt x="2899126" y="1477331"/>
                  </a:lnTo>
                  <a:lnTo>
                    <a:pt x="2910233" y="1488439"/>
                  </a:lnTo>
                  <a:lnTo>
                    <a:pt x="2921341" y="1499547"/>
                  </a:lnTo>
                  <a:lnTo>
                    <a:pt x="2932449" y="1510654"/>
                  </a:lnTo>
                  <a:lnTo>
                    <a:pt x="2932449" y="1521762"/>
                  </a:lnTo>
                  <a:lnTo>
                    <a:pt x="2921341" y="1532870"/>
                  </a:lnTo>
                  <a:lnTo>
                    <a:pt x="2921341" y="1543978"/>
                  </a:lnTo>
                  <a:lnTo>
                    <a:pt x="2943557" y="1543978"/>
                  </a:lnTo>
                  <a:lnTo>
                    <a:pt x="2954665" y="1543978"/>
                  </a:lnTo>
                  <a:lnTo>
                    <a:pt x="2965772" y="1543978"/>
                  </a:lnTo>
                  <a:lnTo>
                    <a:pt x="2965772" y="1555085"/>
                  </a:lnTo>
                  <a:lnTo>
                    <a:pt x="2965772" y="1566193"/>
                  </a:lnTo>
                  <a:lnTo>
                    <a:pt x="2954665" y="1577301"/>
                  </a:lnTo>
                  <a:lnTo>
                    <a:pt x="2954665" y="1588408"/>
                  </a:lnTo>
                  <a:lnTo>
                    <a:pt x="2965772" y="1588408"/>
                  </a:lnTo>
                  <a:cubicBezTo>
                    <a:pt x="2965772" y="1588408"/>
                    <a:pt x="2965772" y="1599516"/>
                    <a:pt x="2965772" y="1610624"/>
                  </a:cubicBezTo>
                  <a:cubicBezTo>
                    <a:pt x="2976880" y="1610624"/>
                    <a:pt x="2976880" y="1610624"/>
                    <a:pt x="2987988" y="1599516"/>
                  </a:cubicBezTo>
                  <a:lnTo>
                    <a:pt x="2999095" y="1599516"/>
                  </a:lnTo>
                  <a:lnTo>
                    <a:pt x="3021311" y="1588408"/>
                  </a:lnTo>
                  <a:lnTo>
                    <a:pt x="3021311" y="1566193"/>
                  </a:lnTo>
                  <a:lnTo>
                    <a:pt x="3010203" y="1543978"/>
                  </a:lnTo>
                  <a:lnTo>
                    <a:pt x="2987988" y="1521762"/>
                  </a:lnTo>
                  <a:lnTo>
                    <a:pt x="2976880" y="1499547"/>
                  </a:lnTo>
                  <a:lnTo>
                    <a:pt x="2965772" y="1477331"/>
                  </a:lnTo>
                  <a:lnTo>
                    <a:pt x="2976880" y="1466223"/>
                  </a:lnTo>
                  <a:lnTo>
                    <a:pt x="2987988" y="1455116"/>
                  </a:lnTo>
                  <a:lnTo>
                    <a:pt x="2999095" y="1432900"/>
                  </a:lnTo>
                  <a:lnTo>
                    <a:pt x="3010203" y="1410684"/>
                  </a:lnTo>
                  <a:lnTo>
                    <a:pt x="3021311" y="1399577"/>
                  </a:lnTo>
                  <a:lnTo>
                    <a:pt x="3032419" y="1388469"/>
                  </a:lnTo>
                  <a:lnTo>
                    <a:pt x="3054634" y="1377361"/>
                  </a:lnTo>
                  <a:lnTo>
                    <a:pt x="3065742" y="1377361"/>
                  </a:lnTo>
                  <a:lnTo>
                    <a:pt x="3076850" y="1388469"/>
                  </a:lnTo>
                  <a:lnTo>
                    <a:pt x="3099065" y="1388469"/>
                  </a:lnTo>
                  <a:lnTo>
                    <a:pt x="3110173" y="1377361"/>
                  </a:lnTo>
                  <a:lnTo>
                    <a:pt x="3121281" y="1377361"/>
                  </a:lnTo>
                  <a:lnTo>
                    <a:pt x="3143497" y="1355146"/>
                  </a:lnTo>
                  <a:lnTo>
                    <a:pt x="3154604" y="1332930"/>
                  </a:lnTo>
                  <a:lnTo>
                    <a:pt x="3165712" y="1321822"/>
                  </a:lnTo>
                  <a:lnTo>
                    <a:pt x="3176820" y="1310715"/>
                  </a:lnTo>
                  <a:lnTo>
                    <a:pt x="3187927" y="1288499"/>
                  </a:lnTo>
                  <a:lnTo>
                    <a:pt x="3199035" y="1277392"/>
                  </a:lnTo>
                  <a:lnTo>
                    <a:pt x="3210143" y="1255176"/>
                  </a:lnTo>
                  <a:lnTo>
                    <a:pt x="3221251" y="1244068"/>
                  </a:lnTo>
                  <a:lnTo>
                    <a:pt x="3221251" y="1210745"/>
                  </a:lnTo>
                  <a:lnTo>
                    <a:pt x="3221251" y="1188529"/>
                  </a:lnTo>
                  <a:lnTo>
                    <a:pt x="3232359" y="1177422"/>
                  </a:lnTo>
                  <a:lnTo>
                    <a:pt x="3243466" y="1155206"/>
                  </a:lnTo>
                  <a:lnTo>
                    <a:pt x="3232359" y="1144098"/>
                  </a:lnTo>
                  <a:lnTo>
                    <a:pt x="3221251" y="1132991"/>
                  </a:lnTo>
                  <a:lnTo>
                    <a:pt x="3221251" y="1110775"/>
                  </a:lnTo>
                  <a:cubicBezTo>
                    <a:pt x="3221251" y="1110775"/>
                    <a:pt x="3232359" y="1110775"/>
                    <a:pt x="3232359" y="1110775"/>
                  </a:cubicBezTo>
                  <a:cubicBezTo>
                    <a:pt x="3232359" y="1110775"/>
                    <a:pt x="3221251" y="1088560"/>
                    <a:pt x="3210143" y="1088560"/>
                  </a:cubicBezTo>
                  <a:lnTo>
                    <a:pt x="3210143" y="1088560"/>
                  </a:lnTo>
                  <a:lnTo>
                    <a:pt x="3210143" y="1099667"/>
                  </a:lnTo>
                  <a:lnTo>
                    <a:pt x="3199035" y="1099667"/>
                  </a:lnTo>
                  <a:lnTo>
                    <a:pt x="3187927" y="1099667"/>
                  </a:lnTo>
                  <a:lnTo>
                    <a:pt x="3176820" y="1099667"/>
                  </a:lnTo>
                  <a:lnTo>
                    <a:pt x="3165712" y="1099667"/>
                  </a:lnTo>
                  <a:lnTo>
                    <a:pt x="3154604" y="1088560"/>
                  </a:lnTo>
                  <a:lnTo>
                    <a:pt x="3154604" y="1077452"/>
                  </a:lnTo>
                  <a:lnTo>
                    <a:pt x="3165712" y="1066344"/>
                  </a:lnTo>
                  <a:lnTo>
                    <a:pt x="3165712" y="1055236"/>
                  </a:lnTo>
                  <a:lnTo>
                    <a:pt x="3154604" y="1055236"/>
                  </a:lnTo>
                  <a:lnTo>
                    <a:pt x="3143497" y="1055236"/>
                  </a:lnTo>
                  <a:lnTo>
                    <a:pt x="3143497" y="1044129"/>
                  </a:lnTo>
                  <a:lnTo>
                    <a:pt x="3154604" y="1033021"/>
                  </a:lnTo>
                  <a:lnTo>
                    <a:pt x="3165712" y="1021913"/>
                  </a:lnTo>
                  <a:lnTo>
                    <a:pt x="3176820" y="1021913"/>
                  </a:lnTo>
                  <a:lnTo>
                    <a:pt x="3199035" y="1010805"/>
                  </a:lnTo>
                  <a:lnTo>
                    <a:pt x="3221251" y="999698"/>
                  </a:lnTo>
                  <a:lnTo>
                    <a:pt x="3243466" y="988590"/>
                  </a:lnTo>
                  <a:lnTo>
                    <a:pt x="3254574" y="988590"/>
                  </a:lnTo>
                  <a:lnTo>
                    <a:pt x="3254574" y="977482"/>
                  </a:lnTo>
                  <a:lnTo>
                    <a:pt x="3254574" y="966374"/>
                  </a:lnTo>
                  <a:lnTo>
                    <a:pt x="3265682" y="944159"/>
                  </a:lnTo>
                  <a:lnTo>
                    <a:pt x="3276789" y="944159"/>
                  </a:lnTo>
                  <a:lnTo>
                    <a:pt x="3299005" y="933051"/>
                  </a:lnTo>
                  <a:lnTo>
                    <a:pt x="3310113" y="933051"/>
                  </a:lnTo>
                  <a:lnTo>
                    <a:pt x="3321221" y="921943"/>
                  </a:lnTo>
                  <a:lnTo>
                    <a:pt x="3343436" y="899728"/>
                  </a:lnTo>
                  <a:lnTo>
                    <a:pt x="3354544" y="899728"/>
                  </a:lnTo>
                  <a:lnTo>
                    <a:pt x="3365652" y="910836"/>
                  </a:lnTo>
                  <a:lnTo>
                    <a:pt x="3387867" y="910836"/>
                  </a:lnTo>
                  <a:lnTo>
                    <a:pt x="3387867" y="899728"/>
                  </a:lnTo>
                  <a:lnTo>
                    <a:pt x="3398975" y="899728"/>
                  </a:lnTo>
                  <a:lnTo>
                    <a:pt x="3410083" y="899728"/>
                  </a:lnTo>
                  <a:lnTo>
                    <a:pt x="3432298" y="910836"/>
                  </a:lnTo>
                  <a:lnTo>
                    <a:pt x="3454514" y="899728"/>
                  </a:lnTo>
                  <a:lnTo>
                    <a:pt x="3454514" y="888620"/>
                  </a:lnTo>
                  <a:lnTo>
                    <a:pt x="3476730" y="888620"/>
                  </a:lnTo>
                  <a:cubicBezTo>
                    <a:pt x="3476730" y="888620"/>
                    <a:pt x="3487837" y="888620"/>
                    <a:pt x="3487837" y="888620"/>
                  </a:cubicBezTo>
                  <a:cubicBezTo>
                    <a:pt x="3487837" y="888620"/>
                    <a:pt x="3510053" y="888620"/>
                    <a:pt x="3510053" y="888620"/>
                  </a:cubicBezTo>
                  <a:cubicBezTo>
                    <a:pt x="3510053" y="888620"/>
                    <a:pt x="3498945" y="899728"/>
                    <a:pt x="3510053" y="899728"/>
                  </a:cubicBezTo>
                  <a:cubicBezTo>
                    <a:pt x="3510053" y="899728"/>
                    <a:pt x="3521160" y="899728"/>
                    <a:pt x="3521160" y="899728"/>
                  </a:cubicBezTo>
                  <a:lnTo>
                    <a:pt x="3543376" y="877512"/>
                  </a:lnTo>
                  <a:lnTo>
                    <a:pt x="3554483" y="855297"/>
                  </a:lnTo>
                  <a:lnTo>
                    <a:pt x="3565592" y="833081"/>
                  </a:lnTo>
                  <a:lnTo>
                    <a:pt x="3576699" y="821974"/>
                  </a:lnTo>
                  <a:lnTo>
                    <a:pt x="3587807" y="810866"/>
                  </a:lnTo>
                  <a:lnTo>
                    <a:pt x="3598915" y="799758"/>
                  </a:lnTo>
                  <a:lnTo>
                    <a:pt x="3610022" y="788650"/>
                  </a:lnTo>
                  <a:lnTo>
                    <a:pt x="3632238" y="777543"/>
                  </a:lnTo>
                  <a:lnTo>
                    <a:pt x="3643346" y="777543"/>
                  </a:lnTo>
                  <a:lnTo>
                    <a:pt x="3654454" y="766435"/>
                  </a:lnTo>
                  <a:cubicBezTo>
                    <a:pt x="3654454" y="766435"/>
                    <a:pt x="3665561" y="766435"/>
                    <a:pt x="3665561" y="777543"/>
                  </a:cubicBezTo>
                  <a:cubicBezTo>
                    <a:pt x="3665561" y="788650"/>
                    <a:pt x="3665561" y="788650"/>
                    <a:pt x="3665561" y="788650"/>
                  </a:cubicBezTo>
                  <a:cubicBezTo>
                    <a:pt x="3665561" y="788650"/>
                    <a:pt x="3665561" y="810866"/>
                    <a:pt x="3665561" y="810866"/>
                  </a:cubicBezTo>
                  <a:cubicBezTo>
                    <a:pt x="3665561" y="810866"/>
                    <a:pt x="3676669" y="821974"/>
                    <a:pt x="3676669" y="810866"/>
                  </a:cubicBezTo>
                  <a:cubicBezTo>
                    <a:pt x="3676669" y="810866"/>
                    <a:pt x="3687777" y="799758"/>
                    <a:pt x="3687777" y="799758"/>
                  </a:cubicBezTo>
                  <a:lnTo>
                    <a:pt x="3698885" y="788650"/>
                  </a:lnTo>
                  <a:lnTo>
                    <a:pt x="3709992" y="766435"/>
                  </a:lnTo>
                  <a:lnTo>
                    <a:pt x="3709992" y="744219"/>
                  </a:lnTo>
                  <a:lnTo>
                    <a:pt x="3721100" y="733112"/>
                  </a:lnTo>
                  <a:lnTo>
                    <a:pt x="3743316" y="722004"/>
                  </a:lnTo>
                  <a:lnTo>
                    <a:pt x="3743316" y="733112"/>
                  </a:lnTo>
                  <a:lnTo>
                    <a:pt x="3743316" y="744219"/>
                  </a:lnTo>
                  <a:lnTo>
                    <a:pt x="3743316" y="755327"/>
                  </a:lnTo>
                  <a:lnTo>
                    <a:pt x="3732208" y="766435"/>
                  </a:lnTo>
                  <a:lnTo>
                    <a:pt x="3732208" y="777543"/>
                  </a:lnTo>
                  <a:lnTo>
                    <a:pt x="3721100" y="799758"/>
                  </a:lnTo>
                  <a:lnTo>
                    <a:pt x="3709992" y="799758"/>
                  </a:lnTo>
                  <a:lnTo>
                    <a:pt x="3698885" y="877512"/>
                  </a:lnTo>
                  <a:lnTo>
                    <a:pt x="3687777" y="888620"/>
                  </a:lnTo>
                  <a:lnTo>
                    <a:pt x="3676669" y="899728"/>
                  </a:lnTo>
                  <a:cubicBezTo>
                    <a:pt x="3676669" y="899728"/>
                    <a:pt x="3676669" y="910836"/>
                    <a:pt x="3676669" y="910836"/>
                  </a:cubicBezTo>
                  <a:cubicBezTo>
                    <a:pt x="3676669" y="910836"/>
                    <a:pt x="3654454" y="921943"/>
                    <a:pt x="3654454" y="921943"/>
                  </a:cubicBezTo>
                  <a:lnTo>
                    <a:pt x="3643346" y="933051"/>
                  </a:lnTo>
                  <a:lnTo>
                    <a:pt x="3632238" y="955267"/>
                  </a:lnTo>
                  <a:lnTo>
                    <a:pt x="3610022" y="966374"/>
                  </a:lnTo>
                  <a:lnTo>
                    <a:pt x="3598915" y="988590"/>
                  </a:lnTo>
                  <a:cubicBezTo>
                    <a:pt x="3587807" y="999698"/>
                    <a:pt x="3576699" y="999698"/>
                    <a:pt x="3576699" y="1010805"/>
                  </a:cubicBezTo>
                  <a:cubicBezTo>
                    <a:pt x="3576699" y="1021913"/>
                    <a:pt x="3576699" y="1033021"/>
                    <a:pt x="3576699" y="1033021"/>
                  </a:cubicBezTo>
                  <a:lnTo>
                    <a:pt x="3576699" y="1066344"/>
                  </a:lnTo>
                  <a:lnTo>
                    <a:pt x="3576699" y="1110775"/>
                  </a:lnTo>
                  <a:lnTo>
                    <a:pt x="3576699" y="1144098"/>
                  </a:lnTo>
                  <a:lnTo>
                    <a:pt x="3587807" y="1166314"/>
                  </a:lnTo>
                  <a:lnTo>
                    <a:pt x="3598915" y="1166314"/>
                  </a:lnTo>
                  <a:lnTo>
                    <a:pt x="3610022" y="1155206"/>
                  </a:lnTo>
                  <a:lnTo>
                    <a:pt x="3610022" y="1144098"/>
                  </a:lnTo>
                  <a:lnTo>
                    <a:pt x="3621130" y="1121883"/>
                  </a:lnTo>
                  <a:lnTo>
                    <a:pt x="3632238" y="1099667"/>
                  </a:lnTo>
                  <a:lnTo>
                    <a:pt x="3632238" y="1088560"/>
                  </a:lnTo>
                  <a:lnTo>
                    <a:pt x="3643346" y="1077452"/>
                  </a:lnTo>
                  <a:lnTo>
                    <a:pt x="3654454" y="1066344"/>
                  </a:lnTo>
                  <a:lnTo>
                    <a:pt x="3665561" y="1055236"/>
                  </a:lnTo>
                  <a:cubicBezTo>
                    <a:pt x="3665561" y="1055236"/>
                    <a:pt x="3676669" y="1055236"/>
                    <a:pt x="3676669" y="1055236"/>
                  </a:cubicBezTo>
                  <a:cubicBezTo>
                    <a:pt x="3676669" y="1055236"/>
                    <a:pt x="3676669" y="1044129"/>
                    <a:pt x="3676669" y="1033021"/>
                  </a:cubicBezTo>
                  <a:lnTo>
                    <a:pt x="3676669" y="1021913"/>
                  </a:lnTo>
                  <a:lnTo>
                    <a:pt x="3676669" y="1010805"/>
                  </a:lnTo>
                  <a:lnTo>
                    <a:pt x="3687777" y="999698"/>
                  </a:lnTo>
                  <a:lnTo>
                    <a:pt x="3687777" y="988590"/>
                  </a:lnTo>
                  <a:lnTo>
                    <a:pt x="3687777" y="977482"/>
                  </a:lnTo>
                  <a:lnTo>
                    <a:pt x="3687777" y="966374"/>
                  </a:lnTo>
                  <a:lnTo>
                    <a:pt x="3676669" y="955267"/>
                  </a:lnTo>
                  <a:lnTo>
                    <a:pt x="3665561" y="944159"/>
                  </a:lnTo>
                  <a:lnTo>
                    <a:pt x="3665561" y="921943"/>
                  </a:lnTo>
                  <a:lnTo>
                    <a:pt x="3676669" y="910836"/>
                  </a:lnTo>
                  <a:lnTo>
                    <a:pt x="3687777" y="899728"/>
                  </a:lnTo>
                  <a:lnTo>
                    <a:pt x="3698885" y="888620"/>
                  </a:lnTo>
                  <a:lnTo>
                    <a:pt x="3732208" y="877512"/>
                  </a:lnTo>
                  <a:lnTo>
                    <a:pt x="3743316" y="866405"/>
                  </a:lnTo>
                  <a:lnTo>
                    <a:pt x="3754424" y="866405"/>
                  </a:lnTo>
                  <a:lnTo>
                    <a:pt x="3765531" y="877512"/>
                  </a:lnTo>
                  <a:lnTo>
                    <a:pt x="3776639" y="866405"/>
                  </a:lnTo>
                  <a:lnTo>
                    <a:pt x="3787747" y="866405"/>
                  </a:lnTo>
                  <a:lnTo>
                    <a:pt x="3798854" y="877512"/>
                  </a:lnTo>
                  <a:lnTo>
                    <a:pt x="3809962" y="877512"/>
                  </a:lnTo>
                  <a:lnTo>
                    <a:pt x="3821070" y="877512"/>
                  </a:lnTo>
                  <a:lnTo>
                    <a:pt x="3832178" y="877512"/>
                  </a:lnTo>
                  <a:lnTo>
                    <a:pt x="3843286" y="888620"/>
                  </a:lnTo>
                  <a:lnTo>
                    <a:pt x="3854393" y="877512"/>
                  </a:lnTo>
                  <a:lnTo>
                    <a:pt x="3854393" y="866405"/>
                  </a:lnTo>
                  <a:lnTo>
                    <a:pt x="3854393" y="855297"/>
                  </a:lnTo>
                  <a:lnTo>
                    <a:pt x="3865501" y="844189"/>
                  </a:lnTo>
                  <a:lnTo>
                    <a:pt x="3876609" y="844189"/>
                  </a:lnTo>
                  <a:lnTo>
                    <a:pt x="3898824" y="833081"/>
                  </a:lnTo>
                  <a:lnTo>
                    <a:pt x="3909932" y="810866"/>
                  </a:lnTo>
                  <a:lnTo>
                    <a:pt x="3932148" y="810866"/>
                  </a:lnTo>
                  <a:lnTo>
                    <a:pt x="3954363" y="810866"/>
                  </a:lnTo>
                  <a:lnTo>
                    <a:pt x="3976579" y="799758"/>
                  </a:lnTo>
                  <a:cubicBezTo>
                    <a:pt x="3976579" y="799758"/>
                    <a:pt x="3976579" y="788650"/>
                    <a:pt x="3987686" y="799758"/>
                  </a:cubicBezTo>
                  <a:cubicBezTo>
                    <a:pt x="4009902" y="799758"/>
                    <a:pt x="4021010" y="799758"/>
                    <a:pt x="4021010" y="799758"/>
                  </a:cubicBezTo>
                  <a:lnTo>
                    <a:pt x="4032118" y="788650"/>
                  </a:lnTo>
                  <a:lnTo>
                    <a:pt x="4032118" y="766435"/>
                  </a:lnTo>
                  <a:lnTo>
                    <a:pt x="4032118" y="766435"/>
                  </a:lnTo>
                  <a:lnTo>
                    <a:pt x="4021010" y="755327"/>
                  </a:lnTo>
                  <a:lnTo>
                    <a:pt x="4021010" y="744219"/>
                  </a:lnTo>
                  <a:lnTo>
                    <a:pt x="4009902" y="733112"/>
                  </a:lnTo>
                  <a:lnTo>
                    <a:pt x="3998794" y="733112"/>
                  </a:lnTo>
                  <a:lnTo>
                    <a:pt x="4009902" y="710896"/>
                  </a:lnTo>
                  <a:lnTo>
                    <a:pt x="4032118" y="710896"/>
                  </a:lnTo>
                  <a:lnTo>
                    <a:pt x="4043225" y="710896"/>
                  </a:lnTo>
                  <a:lnTo>
                    <a:pt x="4065440" y="699788"/>
                  </a:lnTo>
                  <a:lnTo>
                    <a:pt x="4076549" y="677573"/>
                  </a:lnTo>
                  <a:lnTo>
                    <a:pt x="4065440" y="655357"/>
                  </a:lnTo>
                  <a:lnTo>
                    <a:pt x="4065440" y="644250"/>
                  </a:lnTo>
                  <a:lnTo>
                    <a:pt x="4076549" y="644250"/>
                  </a:lnTo>
                  <a:lnTo>
                    <a:pt x="4087656" y="644250"/>
                  </a:lnTo>
                  <a:lnTo>
                    <a:pt x="4098764" y="644250"/>
                  </a:lnTo>
                  <a:lnTo>
                    <a:pt x="4098764" y="655357"/>
                  </a:lnTo>
                  <a:lnTo>
                    <a:pt x="4098764" y="666465"/>
                  </a:lnTo>
                  <a:lnTo>
                    <a:pt x="4098764" y="677573"/>
                  </a:lnTo>
                  <a:lnTo>
                    <a:pt x="4109872" y="677573"/>
                  </a:lnTo>
                  <a:lnTo>
                    <a:pt x="4120979" y="677573"/>
                  </a:lnTo>
                  <a:lnTo>
                    <a:pt x="4132088" y="677573"/>
                  </a:lnTo>
                  <a:lnTo>
                    <a:pt x="4143195" y="677573"/>
                  </a:lnTo>
                  <a:lnTo>
                    <a:pt x="4154303" y="688681"/>
                  </a:lnTo>
                  <a:lnTo>
                    <a:pt x="4165410" y="699788"/>
                  </a:lnTo>
                  <a:lnTo>
                    <a:pt x="4187626" y="699788"/>
                  </a:lnTo>
                  <a:lnTo>
                    <a:pt x="4187626" y="710896"/>
                  </a:lnTo>
                  <a:lnTo>
                    <a:pt x="4198734" y="722004"/>
                  </a:lnTo>
                  <a:lnTo>
                    <a:pt x="4220949" y="733112"/>
                  </a:lnTo>
                  <a:lnTo>
                    <a:pt x="4232057" y="722004"/>
                  </a:lnTo>
                  <a:lnTo>
                    <a:pt x="4232057" y="710896"/>
                  </a:lnTo>
                  <a:lnTo>
                    <a:pt x="4232057" y="699788"/>
                  </a:lnTo>
                  <a:lnTo>
                    <a:pt x="4243165" y="688681"/>
                  </a:lnTo>
                  <a:lnTo>
                    <a:pt x="4265381" y="688681"/>
                  </a:lnTo>
                  <a:lnTo>
                    <a:pt x="4276488" y="688681"/>
                  </a:lnTo>
                  <a:lnTo>
                    <a:pt x="4276488" y="677573"/>
                  </a:lnTo>
                  <a:lnTo>
                    <a:pt x="4276488" y="666465"/>
                  </a:lnTo>
                  <a:lnTo>
                    <a:pt x="4265381" y="666465"/>
                  </a:lnTo>
                  <a:lnTo>
                    <a:pt x="4243165" y="633142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D49D8E-F4D9-4FC6-AD50-FDD690D63761}"/>
                </a:ext>
              </a:extLst>
            </p:cNvPr>
            <p:cNvSpPr/>
            <p:nvPr/>
          </p:nvSpPr>
          <p:spPr>
            <a:xfrm>
              <a:off x="889000" y="2845913"/>
              <a:ext cx="2721401" cy="3110170"/>
            </a:xfrm>
            <a:custGeom>
              <a:avLst/>
              <a:gdLst>
                <a:gd name="connsiteX0" fmla="*/ 2721402 w 2721401"/>
                <a:gd name="connsiteY0" fmla="*/ 2043826 h 3110170"/>
                <a:gd name="connsiteX1" fmla="*/ 2699186 w 2721401"/>
                <a:gd name="connsiteY1" fmla="*/ 2032719 h 3110170"/>
                <a:gd name="connsiteX2" fmla="*/ 2676971 w 2721401"/>
                <a:gd name="connsiteY2" fmla="*/ 2032719 h 3110170"/>
                <a:gd name="connsiteX3" fmla="*/ 2665863 w 2721401"/>
                <a:gd name="connsiteY3" fmla="*/ 2032719 h 3110170"/>
                <a:gd name="connsiteX4" fmla="*/ 2654755 w 2721401"/>
                <a:gd name="connsiteY4" fmla="*/ 2032719 h 3110170"/>
                <a:gd name="connsiteX5" fmla="*/ 2643647 w 2721401"/>
                <a:gd name="connsiteY5" fmla="*/ 2032719 h 3110170"/>
                <a:gd name="connsiteX6" fmla="*/ 2632540 w 2721401"/>
                <a:gd name="connsiteY6" fmla="*/ 2021611 h 3110170"/>
                <a:gd name="connsiteX7" fmla="*/ 2621432 w 2721401"/>
                <a:gd name="connsiteY7" fmla="*/ 2010503 h 3110170"/>
                <a:gd name="connsiteX8" fmla="*/ 2610324 w 2721401"/>
                <a:gd name="connsiteY8" fmla="*/ 2010503 h 3110170"/>
                <a:gd name="connsiteX9" fmla="*/ 2599216 w 2721401"/>
                <a:gd name="connsiteY9" fmla="*/ 2010503 h 3110170"/>
                <a:gd name="connsiteX10" fmla="*/ 2588108 w 2721401"/>
                <a:gd name="connsiteY10" fmla="*/ 2010503 h 3110170"/>
                <a:gd name="connsiteX11" fmla="*/ 2565893 w 2721401"/>
                <a:gd name="connsiteY11" fmla="*/ 2010503 h 3110170"/>
                <a:gd name="connsiteX12" fmla="*/ 2554785 w 2721401"/>
                <a:gd name="connsiteY12" fmla="*/ 2010503 h 3110170"/>
                <a:gd name="connsiteX13" fmla="*/ 2543677 w 2721401"/>
                <a:gd name="connsiteY13" fmla="*/ 1999395 h 3110170"/>
                <a:gd name="connsiteX14" fmla="*/ 2532570 w 2721401"/>
                <a:gd name="connsiteY14" fmla="*/ 1988288 h 3110170"/>
                <a:gd name="connsiteX15" fmla="*/ 2521462 w 2721401"/>
                <a:gd name="connsiteY15" fmla="*/ 1988288 h 3110170"/>
                <a:gd name="connsiteX16" fmla="*/ 2510354 w 2721401"/>
                <a:gd name="connsiteY16" fmla="*/ 1988288 h 3110170"/>
                <a:gd name="connsiteX17" fmla="*/ 2499246 w 2721401"/>
                <a:gd name="connsiteY17" fmla="*/ 1988288 h 3110170"/>
                <a:gd name="connsiteX18" fmla="*/ 2488139 w 2721401"/>
                <a:gd name="connsiteY18" fmla="*/ 1988288 h 3110170"/>
                <a:gd name="connsiteX19" fmla="*/ 2477031 w 2721401"/>
                <a:gd name="connsiteY19" fmla="*/ 1999395 h 3110170"/>
                <a:gd name="connsiteX20" fmla="*/ 2465923 w 2721401"/>
                <a:gd name="connsiteY20" fmla="*/ 2010503 h 3110170"/>
                <a:gd name="connsiteX21" fmla="*/ 2454815 w 2721401"/>
                <a:gd name="connsiteY21" fmla="*/ 2010503 h 3110170"/>
                <a:gd name="connsiteX22" fmla="*/ 2432600 w 2721401"/>
                <a:gd name="connsiteY22" fmla="*/ 2010503 h 3110170"/>
                <a:gd name="connsiteX23" fmla="*/ 2410384 w 2721401"/>
                <a:gd name="connsiteY23" fmla="*/ 1977180 h 3110170"/>
                <a:gd name="connsiteX24" fmla="*/ 2399277 w 2721401"/>
                <a:gd name="connsiteY24" fmla="*/ 1966072 h 3110170"/>
                <a:gd name="connsiteX25" fmla="*/ 2399277 w 2721401"/>
                <a:gd name="connsiteY25" fmla="*/ 1954964 h 3110170"/>
                <a:gd name="connsiteX26" fmla="*/ 2388169 w 2721401"/>
                <a:gd name="connsiteY26" fmla="*/ 1943857 h 3110170"/>
                <a:gd name="connsiteX27" fmla="*/ 2388169 w 2721401"/>
                <a:gd name="connsiteY27" fmla="*/ 1932749 h 3110170"/>
                <a:gd name="connsiteX28" fmla="*/ 2399277 w 2721401"/>
                <a:gd name="connsiteY28" fmla="*/ 1921641 h 3110170"/>
                <a:gd name="connsiteX29" fmla="*/ 2410384 w 2721401"/>
                <a:gd name="connsiteY29" fmla="*/ 1910533 h 3110170"/>
                <a:gd name="connsiteX30" fmla="*/ 2410384 w 2721401"/>
                <a:gd name="connsiteY30" fmla="*/ 1899425 h 3110170"/>
                <a:gd name="connsiteX31" fmla="*/ 2410384 w 2721401"/>
                <a:gd name="connsiteY31" fmla="*/ 1888318 h 3110170"/>
                <a:gd name="connsiteX32" fmla="*/ 2399277 w 2721401"/>
                <a:gd name="connsiteY32" fmla="*/ 1888318 h 3110170"/>
                <a:gd name="connsiteX33" fmla="*/ 2388169 w 2721401"/>
                <a:gd name="connsiteY33" fmla="*/ 1888318 h 3110170"/>
                <a:gd name="connsiteX34" fmla="*/ 2377061 w 2721401"/>
                <a:gd name="connsiteY34" fmla="*/ 1877210 h 3110170"/>
                <a:gd name="connsiteX35" fmla="*/ 2377061 w 2721401"/>
                <a:gd name="connsiteY35" fmla="*/ 1866102 h 3110170"/>
                <a:gd name="connsiteX36" fmla="*/ 2365953 w 2721401"/>
                <a:gd name="connsiteY36" fmla="*/ 1866102 h 3110170"/>
                <a:gd name="connsiteX37" fmla="*/ 2354846 w 2721401"/>
                <a:gd name="connsiteY37" fmla="*/ 1866102 h 3110170"/>
                <a:gd name="connsiteX38" fmla="*/ 2343738 w 2721401"/>
                <a:gd name="connsiteY38" fmla="*/ 1854995 h 3110170"/>
                <a:gd name="connsiteX39" fmla="*/ 2332630 w 2721401"/>
                <a:gd name="connsiteY39" fmla="*/ 1843887 h 3110170"/>
                <a:gd name="connsiteX40" fmla="*/ 2321522 w 2721401"/>
                <a:gd name="connsiteY40" fmla="*/ 1843887 h 3110170"/>
                <a:gd name="connsiteX41" fmla="*/ 2321522 w 2721401"/>
                <a:gd name="connsiteY41" fmla="*/ 1843887 h 3110170"/>
                <a:gd name="connsiteX42" fmla="*/ 2310414 w 2721401"/>
                <a:gd name="connsiteY42" fmla="*/ 1843887 h 3110170"/>
                <a:gd name="connsiteX43" fmla="*/ 2288199 w 2721401"/>
                <a:gd name="connsiteY43" fmla="*/ 1832779 h 3110170"/>
                <a:gd name="connsiteX44" fmla="*/ 2265983 w 2721401"/>
                <a:gd name="connsiteY44" fmla="*/ 1832779 h 3110170"/>
                <a:gd name="connsiteX45" fmla="*/ 2232660 w 2721401"/>
                <a:gd name="connsiteY45" fmla="*/ 1810564 h 3110170"/>
                <a:gd name="connsiteX46" fmla="*/ 2221552 w 2721401"/>
                <a:gd name="connsiteY46" fmla="*/ 1799456 h 3110170"/>
                <a:gd name="connsiteX47" fmla="*/ 2188229 w 2721401"/>
                <a:gd name="connsiteY47" fmla="*/ 1788348 h 3110170"/>
                <a:gd name="connsiteX48" fmla="*/ 2166014 w 2721401"/>
                <a:gd name="connsiteY48" fmla="*/ 1766133 h 3110170"/>
                <a:gd name="connsiteX49" fmla="*/ 2143798 w 2721401"/>
                <a:gd name="connsiteY49" fmla="*/ 1766133 h 3110170"/>
                <a:gd name="connsiteX50" fmla="*/ 2132690 w 2721401"/>
                <a:gd name="connsiteY50" fmla="*/ 1766133 h 3110170"/>
                <a:gd name="connsiteX51" fmla="*/ 2121583 w 2721401"/>
                <a:gd name="connsiteY51" fmla="*/ 1755025 h 3110170"/>
                <a:gd name="connsiteX52" fmla="*/ 2110475 w 2721401"/>
                <a:gd name="connsiteY52" fmla="*/ 1743917 h 3110170"/>
                <a:gd name="connsiteX53" fmla="*/ 2088259 w 2721401"/>
                <a:gd name="connsiteY53" fmla="*/ 1743917 h 3110170"/>
                <a:gd name="connsiteX54" fmla="*/ 2054936 w 2721401"/>
                <a:gd name="connsiteY54" fmla="*/ 1743917 h 3110170"/>
                <a:gd name="connsiteX55" fmla="*/ 2043828 w 2721401"/>
                <a:gd name="connsiteY55" fmla="*/ 1732809 h 3110170"/>
                <a:gd name="connsiteX56" fmla="*/ 2032720 w 2721401"/>
                <a:gd name="connsiteY56" fmla="*/ 1732809 h 3110170"/>
                <a:gd name="connsiteX57" fmla="*/ 2021613 w 2721401"/>
                <a:gd name="connsiteY57" fmla="*/ 1732809 h 3110170"/>
                <a:gd name="connsiteX58" fmla="*/ 2021613 w 2721401"/>
                <a:gd name="connsiteY58" fmla="*/ 1743917 h 3110170"/>
                <a:gd name="connsiteX59" fmla="*/ 2021613 w 2721401"/>
                <a:gd name="connsiteY59" fmla="*/ 1755025 h 3110170"/>
                <a:gd name="connsiteX60" fmla="*/ 2021613 w 2721401"/>
                <a:gd name="connsiteY60" fmla="*/ 1766133 h 3110170"/>
                <a:gd name="connsiteX61" fmla="*/ 2010505 w 2721401"/>
                <a:gd name="connsiteY61" fmla="*/ 1777240 h 3110170"/>
                <a:gd name="connsiteX62" fmla="*/ 1999397 w 2721401"/>
                <a:gd name="connsiteY62" fmla="*/ 1777240 h 3110170"/>
                <a:gd name="connsiteX63" fmla="*/ 1988289 w 2721401"/>
                <a:gd name="connsiteY63" fmla="*/ 1766133 h 3110170"/>
                <a:gd name="connsiteX64" fmla="*/ 1988289 w 2721401"/>
                <a:gd name="connsiteY64" fmla="*/ 1755025 h 3110170"/>
                <a:gd name="connsiteX65" fmla="*/ 1988289 w 2721401"/>
                <a:gd name="connsiteY65" fmla="*/ 1743917 h 3110170"/>
                <a:gd name="connsiteX66" fmla="*/ 1988289 w 2721401"/>
                <a:gd name="connsiteY66" fmla="*/ 1732809 h 3110170"/>
                <a:gd name="connsiteX67" fmla="*/ 1999397 w 2721401"/>
                <a:gd name="connsiteY67" fmla="*/ 1721702 h 3110170"/>
                <a:gd name="connsiteX68" fmla="*/ 1999397 w 2721401"/>
                <a:gd name="connsiteY68" fmla="*/ 1721702 h 3110170"/>
                <a:gd name="connsiteX69" fmla="*/ 1999397 w 2721401"/>
                <a:gd name="connsiteY69" fmla="*/ 1710594 h 3110170"/>
                <a:gd name="connsiteX70" fmla="*/ 1999397 w 2721401"/>
                <a:gd name="connsiteY70" fmla="*/ 1699486 h 3110170"/>
                <a:gd name="connsiteX71" fmla="*/ 1988289 w 2721401"/>
                <a:gd name="connsiteY71" fmla="*/ 1699486 h 3110170"/>
                <a:gd name="connsiteX72" fmla="*/ 1988289 w 2721401"/>
                <a:gd name="connsiteY72" fmla="*/ 1699486 h 3110170"/>
                <a:gd name="connsiteX73" fmla="*/ 1988289 w 2721401"/>
                <a:gd name="connsiteY73" fmla="*/ 1710594 h 3110170"/>
                <a:gd name="connsiteX74" fmla="*/ 1988289 w 2721401"/>
                <a:gd name="connsiteY74" fmla="*/ 1710594 h 3110170"/>
                <a:gd name="connsiteX75" fmla="*/ 1988289 w 2721401"/>
                <a:gd name="connsiteY75" fmla="*/ 1710594 h 3110170"/>
                <a:gd name="connsiteX76" fmla="*/ 1977181 w 2721401"/>
                <a:gd name="connsiteY76" fmla="*/ 1710594 h 3110170"/>
                <a:gd name="connsiteX77" fmla="*/ 1966074 w 2721401"/>
                <a:gd name="connsiteY77" fmla="*/ 1710594 h 3110170"/>
                <a:gd name="connsiteX78" fmla="*/ 1966074 w 2721401"/>
                <a:gd name="connsiteY78" fmla="*/ 1710594 h 3110170"/>
                <a:gd name="connsiteX79" fmla="*/ 1954966 w 2721401"/>
                <a:gd name="connsiteY79" fmla="*/ 1721702 h 3110170"/>
                <a:gd name="connsiteX80" fmla="*/ 1921643 w 2721401"/>
                <a:gd name="connsiteY80" fmla="*/ 1755025 h 3110170"/>
                <a:gd name="connsiteX81" fmla="*/ 1910535 w 2721401"/>
                <a:gd name="connsiteY81" fmla="*/ 1766133 h 3110170"/>
                <a:gd name="connsiteX82" fmla="*/ 1899427 w 2721401"/>
                <a:gd name="connsiteY82" fmla="*/ 1777240 h 3110170"/>
                <a:gd name="connsiteX83" fmla="*/ 1877212 w 2721401"/>
                <a:gd name="connsiteY83" fmla="*/ 1777240 h 3110170"/>
                <a:gd name="connsiteX84" fmla="*/ 1866104 w 2721401"/>
                <a:gd name="connsiteY84" fmla="*/ 1777240 h 3110170"/>
                <a:gd name="connsiteX85" fmla="*/ 1843888 w 2721401"/>
                <a:gd name="connsiteY85" fmla="*/ 1766133 h 3110170"/>
                <a:gd name="connsiteX86" fmla="*/ 1832781 w 2721401"/>
                <a:gd name="connsiteY86" fmla="*/ 1766133 h 3110170"/>
                <a:gd name="connsiteX87" fmla="*/ 1821673 w 2721401"/>
                <a:gd name="connsiteY87" fmla="*/ 1766133 h 3110170"/>
                <a:gd name="connsiteX88" fmla="*/ 1810565 w 2721401"/>
                <a:gd name="connsiteY88" fmla="*/ 1777240 h 3110170"/>
                <a:gd name="connsiteX89" fmla="*/ 1799457 w 2721401"/>
                <a:gd name="connsiteY89" fmla="*/ 1777240 h 3110170"/>
                <a:gd name="connsiteX90" fmla="*/ 1777242 w 2721401"/>
                <a:gd name="connsiteY90" fmla="*/ 1777240 h 3110170"/>
                <a:gd name="connsiteX91" fmla="*/ 1755026 w 2721401"/>
                <a:gd name="connsiteY91" fmla="*/ 1777240 h 3110170"/>
                <a:gd name="connsiteX92" fmla="*/ 1743919 w 2721401"/>
                <a:gd name="connsiteY92" fmla="*/ 1777240 h 3110170"/>
                <a:gd name="connsiteX93" fmla="*/ 1732811 w 2721401"/>
                <a:gd name="connsiteY93" fmla="*/ 1755025 h 3110170"/>
                <a:gd name="connsiteX94" fmla="*/ 1721703 w 2721401"/>
                <a:gd name="connsiteY94" fmla="*/ 1743917 h 3110170"/>
                <a:gd name="connsiteX95" fmla="*/ 1721703 w 2721401"/>
                <a:gd name="connsiteY95" fmla="*/ 1732809 h 3110170"/>
                <a:gd name="connsiteX96" fmla="*/ 1721703 w 2721401"/>
                <a:gd name="connsiteY96" fmla="*/ 1721702 h 3110170"/>
                <a:gd name="connsiteX97" fmla="*/ 1721703 w 2721401"/>
                <a:gd name="connsiteY97" fmla="*/ 1710594 h 3110170"/>
                <a:gd name="connsiteX98" fmla="*/ 1732811 w 2721401"/>
                <a:gd name="connsiteY98" fmla="*/ 1699486 h 3110170"/>
                <a:gd name="connsiteX99" fmla="*/ 1743919 w 2721401"/>
                <a:gd name="connsiteY99" fmla="*/ 1688378 h 3110170"/>
                <a:gd name="connsiteX100" fmla="*/ 1743919 w 2721401"/>
                <a:gd name="connsiteY100" fmla="*/ 1677270 h 3110170"/>
                <a:gd name="connsiteX101" fmla="*/ 1732811 w 2721401"/>
                <a:gd name="connsiteY101" fmla="*/ 1666163 h 3110170"/>
                <a:gd name="connsiteX102" fmla="*/ 1732811 w 2721401"/>
                <a:gd name="connsiteY102" fmla="*/ 1655055 h 3110170"/>
                <a:gd name="connsiteX103" fmla="*/ 1732811 w 2721401"/>
                <a:gd name="connsiteY103" fmla="*/ 1655055 h 3110170"/>
                <a:gd name="connsiteX104" fmla="*/ 1721703 w 2721401"/>
                <a:gd name="connsiteY104" fmla="*/ 1655055 h 3110170"/>
                <a:gd name="connsiteX105" fmla="*/ 1710595 w 2721401"/>
                <a:gd name="connsiteY105" fmla="*/ 1655055 h 3110170"/>
                <a:gd name="connsiteX106" fmla="*/ 1710595 w 2721401"/>
                <a:gd name="connsiteY106" fmla="*/ 1655055 h 3110170"/>
                <a:gd name="connsiteX107" fmla="*/ 1710595 w 2721401"/>
                <a:gd name="connsiteY107" fmla="*/ 1655055 h 3110170"/>
                <a:gd name="connsiteX108" fmla="*/ 1699488 w 2721401"/>
                <a:gd name="connsiteY108" fmla="*/ 1655055 h 3110170"/>
                <a:gd name="connsiteX109" fmla="*/ 1688380 w 2721401"/>
                <a:gd name="connsiteY109" fmla="*/ 1655055 h 3110170"/>
                <a:gd name="connsiteX110" fmla="*/ 1677272 w 2721401"/>
                <a:gd name="connsiteY110" fmla="*/ 1655055 h 3110170"/>
                <a:gd name="connsiteX111" fmla="*/ 1677272 w 2721401"/>
                <a:gd name="connsiteY111" fmla="*/ 1655055 h 3110170"/>
                <a:gd name="connsiteX112" fmla="*/ 1655056 w 2721401"/>
                <a:gd name="connsiteY112" fmla="*/ 1655055 h 3110170"/>
                <a:gd name="connsiteX113" fmla="*/ 1643949 w 2721401"/>
                <a:gd name="connsiteY113" fmla="*/ 1655055 h 3110170"/>
                <a:gd name="connsiteX114" fmla="*/ 1621733 w 2721401"/>
                <a:gd name="connsiteY114" fmla="*/ 1655055 h 3110170"/>
                <a:gd name="connsiteX115" fmla="*/ 1610625 w 2721401"/>
                <a:gd name="connsiteY115" fmla="*/ 1655055 h 3110170"/>
                <a:gd name="connsiteX116" fmla="*/ 1610625 w 2721401"/>
                <a:gd name="connsiteY116" fmla="*/ 1643947 h 3110170"/>
                <a:gd name="connsiteX117" fmla="*/ 1610625 w 2721401"/>
                <a:gd name="connsiteY117" fmla="*/ 1632839 h 3110170"/>
                <a:gd name="connsiteX118" fmla="*/ 1610625 w 2721401"/>
                <a:gd name="connsiteY118" fmla="*/ 1621732 h 3110170"/>
                <a:gd name="connsiteX119" fmla="*/ 1621733 w 2721401"/>
                <a:gd name="connsiteY119" fmla="*/ 1610624 h 3110170"/>
                <a:gd name="connsiteX120" fmla="*/ 1632841 w 2721401"/>
                <a:gd name="connsiteY120" fmla="*/ 1599516 h 3110170"/>
                <a:gd name="connsiteX121" fmla="*/ 1632841 w 2721401"/>
                <a:gd name="connsiteY121" fmla="*/ 1588409 h 3110170"/>
                <a:gd name="connsiteX122" fmla="*/ 1632841 w 2721401"/>
                <a:gd name="connsiteY122" fmla="*/ 1577301 h 3110170"/>
                <a:gd name="connsiteX123" fmla="*/ 1643949 w 2721401"/>
                <a:gd name="connsiteY123" fmla="*/ 1577301 h 3110170"/>
                <a:gd name="connsiteX124" fmla="*/ 1643949 w 2721401"/>
                <a:gd name="connsiteY124" fmla="*/ 1566193 h 3110170"/>
                <a:gd name="connsiteX125" fmla="*/ 1643949 w 2721401"/>
                <a:gd name="connsiteY125" fmla="*/ 1555085 h 3110170"/>
                <a:gd name="connsiteX126" fmla="*/ 1632841 w 2721401"/>
                <a:gd name="connsiteY126" fmla="*/ 1555085 h 3110170"/>
                <a:gd name="connsiteX127" fmla="*/ 1621733 w 2721401"/>
                <a:gd name="connsiteY127" fmla="*/ 1555085 h 3110170"/>
                <a:gd name="connsiteX128" fmla="*/ 1621733 w 2721401"/>
                <a:gd name="connsiteY128" fmla="*/ 1555085 h 3110170"/>
                <a:gd name="connsiteX129" fmla="*/ 1610625 w 2721401"/>
                <a:gd name="connsiteY129" fmla="*/ 1555085 h 3110170"/>
                <a:gd name="connsiteX130" fmla="*/ 1599518 w 2721401"/>
                <a:gd name="connsiteY130" fmla="*/ 1566193 h 3110170"/>
                <a:gd name="connsiteX131" fmla="*/ 1588410 w 2721401"/>
                <a:gd name="connsiteY131" fmla="*/ 1577301 h 3110170"/>
                <a:gd name="connsiteX132" fmla="*/ 1577302 w 2721401"/>
                <a:gd name="connsiteY132" fmla="*/ 1588409 h 3110170"/>
                <a:gd name="connsiteX133" fmla="*/ 1566194 w 2721401"/>
                <a:gd name="connsiteY133" fmla="*/ 1599516 h 3110170"/>
                <a:gd name="connsiteX134" fmla="*/ 1555087 w 2721401"/>
                <a:gd name="connsiteY134" fmla="*/ 1610624 h 3110170"/>
                <a:gd name="connsiteX135" fmla="*/ 1543979 w 2721401"/>
                <a:gd name="connsiteY135" fmla="*/ 1610624 h 3110170"/>
                <a:gd name="connsiteX136" fmla="*/ 1532871 w 2721401"/>
                <a:gd name="connsiteY136" fmla="*/ 1610624 h 3110170"/>
                <a:gd name="connsiteX137" fmla="*/ 1510656 w 2721401"/>
                <a:gd name="connsiteY137" fmla="*/ 1610624 h 3110170"/>
                <a:gd name="connsiteX138" fmla="*/ 1488440 w 2721401"/>
                <a:gd name="connsiteY138" fmla="*/ 1610624 h 3110170"/>
                <a:gd name="connsiteX139" fmla="*/ 1477332 w 2721401"/>
                <a:gd name="connsiteY139" fmla="*/ 1599516 h 3110170"/>
                <a:gd name="connsiteX140" fmla="*/ 1466225 w 2721401"/>
                <a:gd name="connsiteY140" fmla="*/ 1588409 h 3110170"/>
                <a:gd name="connsiteX141" fmla="*/ 1455117 w 2721401"/>
                <a:gd name="connsiteY141" fmla="*/ 1577301 h 3110170"/>
                <a:gd name="connsiteX142" fmla="*/ 1444009 w 2721401"/>
                <a:gd name="connsiteY142" fmla="*/ 1555085 h 3110170"/>
                <a:gd name="connsiteX143" fmla="*/ 1432901 w 2721401"/>
                <a:gd name="connsiteY143" fmla="*/ 1543978 h 3110170"/>
                <a:gd name="connsiteX144" fmla="*/ 1432901 w 2721401"/>
                <a:gd name="connsiteY144" fmla="*/ 1532870 h 3110170"/>
                <a:gd name="connsiteX145" fmla="*/ 1432901 w 2721401"/>
                <a:gd name="connsiteY145" fmla="*/ 1521762 h 3110170"/>
                <a:gd name="connsiteX146" fmla="*/ 1432901 w 2721401"/>
                <a:gd name="connsiteY146" fmla="*/ 1510654 h 3110170"/>
                <a:gd name="connsiteX147" fmla="*/ 1432901 w 2721401"/>
                <a:gd name="connsiteY147" fmla="*/ 1499547 h 3110170"/>
                <a:gd name="connsiteX148" fmla="*/ 1432901 w 2721401"/>
                <a:gd name="connsiteY148" fmla="*/ 1488439 h 3110170"/>
                <a:gd name="connsiteX149" fmla="*/ 1432901 w 2721401"/>
                <a:gd name="connsiteY149" fmla="*/ 1466223 h 3110170"/>
                <a:gd name="connsiteX150" fmla="*/ 1432901 w 2721401"/>
                <a:gd name="connsiteY150" fmla="*/ 1455115 h 3110170"/>
                <a:gd name="connsiteX151" fmla="*/ 1432901 w 2721401"/>
                <a:gd name="connsiteY151" fmla="*/ 1432900 h 3110170"/>
                <a:gd name="connsiteX152" fmla="*/ 1432901 w 2721401"/>
                <a:gd name="connsiteY152" fmla="*/ 1410684 h 3110170"/>
                <a:gd name="connsiteX153" fmla="*/ 1432901 w 2721401"/>
                <a:gd name="connsiteY153" fmla="*/ 1399577 h 3110170"/>
                <a:gd name="connsiteX154" fmla="*/ 1444009 w 2721401"/>
                <a:gd name="connsiteY154" fmla="*/ 1388469 h 3110170"/>
                <a:gd name="connsiteX155" fmla="*/ 1455117 w 2721401"/>
                <a:gd name="connsiteY155" fmla="*/ 1377361 h 3110170"/>
                <a:gd name="connsiteX156" fmla="*/ 1466225 w 2721401"/>
                <a:gd name="connsiteY156" fmla="*/ 1366253 h 3110170"/>
                <a:gd name="connsiteX157" fmla="*/ 1477332 w 2721401"/>
                <a:gd name="connsiteY157" fmla="*/ 1366253 h 3110170"/>
                <a:gd name="connsiteX158" fmla="*/ 1488440 w 2721401"/>
                <a:gd name="connsiteY158" fmla="*/ 1366253 h 3110170"/>
                <a:gd name="connsiteX159" fmla="*/ 1499548 w 2721401"/>
                <a:gd name="connsiteY159" fmla="*/ 1366253 h 3110170"/>
                <a:gd name="connsiteX160" fmla="*/ 1510656 w 2721401"/>
                <a:gd name="connsiteY160" fmla="*/ 1366253 h 3110170"/>
                <a:gd name="connsiteX161" fmla="*/ 1521763 w 2721401"/>
                <a:gd name="connsiteY161" fmla="*/ 1366253 h 3110170"/>
                <a:gd name="connsiteX162" fmla="*/ 1532871 w 2721401"/>
                <a:gd name="connsiteY162" fmla="*/ 1366253 h 3110170"/>
                <a:gd name="connsiteX163" fmla="*/ 1543979 w 2721401"/>
                <a:gd name="connsiteY163" fmla="*/ 1366253 h 3110170"/>
                <a:gd name="connsiteX164" fmla="*/ 1543979 w 2721401"/>
                <a:gd name="connsiteY164" fmla="*/ 1366253 h 3110170"/>
                <a:gd name="connsiteX165" fmla="*/ 1543979 w 2721401"/>
                <a:gd name="connsiteY165" fmla="*/ 1355146 h 3110170"/>
                <a:gd name="connsiteX166" fmla="*/ 1543979 w 2721401"/>
                <a:gd name="connsiteY166" fmla="*/ 1344038 h 3110170"/>
                <a:gd name="connsiteX167" fmla="*/ 1555087 w 2721401"/>
                <a:gd name="connsiteY167" fmla="*/ 1344038 h 3110170"/>
                <a:gd name="connsiteX168" fmla="*/ 1566194 w 2721401"/>
                <a:gd name="connsiteY168" fmla="*/ 1344038 h 3110170"/>
                <a:gd name="connsiteX169" fmla="*/ 1566194 w 2721401"/>
                <a:gd name="connsiteY169" fmla="*/ 1355146 h 3110170"/>
                <a:gd name="connsiteX170" fmla="*/ 1577302 w 2721401"/>
                <a:gd name="connsiteY170" fmla="*/ 1355146 h 3110170"/>
                <a:gd name="connsiteX171" fmla="*/ 1588410 w 2721401"/>
                <a:gd name="connsiteY171" fmla="*/ 1366253 h 3110170"/>
                <a:gd name="connsiteX172" fmla="*/ 1599518 w 2721401"/>
                <a:gd name="connsiteY172" fmla="*/ 1366253 h 3110170"/>
                <a:gd name="connsiteX173" fmla="*/ 1610625 w 2721401"/>
                <a:gd name="connsiteY173" fmla="*/ 1366253 h 3110170"/>
                <a:gd name="connsiteX174" fmla="*/ 1621733 w 2721401"/>
                <a:gd name="connsiteY174" fmla="*/ 1366253 h 3110170"/>
                <a:gd name="connsiteX175" fmla="*/ 1621733 w 2721401"/>
                <a:gd name="connsiteY175" fmla="*/ 1355146 h 3110170"/>
                <a:gd name="connsiteX176" fmla="*/ 1621733 w 2721401"/>
                <a:gd name="connsiteY176" fmla="*/ 1355146 h 3110170"/>
                <a:gd name="connsiteX177" fmla="*/ 1610625 w 2721401"/>
                <a:gd name="connsiteY177" fmla="*/ 1355146 h 3110170"/>
                <a:gd name="connsiteX178" fmla="*/ 1610625 w 2721401"/>
                <a:gd name="connsiteY178" fmla="*/ 1344038 h 3110170"/>
                <a:gd name="connsiteX179" fmla="*/ 1610625 w 2721401"/>
                <a:gd name="connsiteY179" fmla="*/ 1344038 h 3110170"/>
                <a:gd name="connsiteX180" fmla="*/ 1621733 w 2721401"/>
                <a:gd name="connsiteY180" fmla="*/ 1344038 h 3110170"/>
                <a:gd name="connsiteX181" fmla="*/ 1632841 w 2721401"/>
                <a:gd name="connsiteY181" fmla="*/ 1344038 h 3110170"/>
                <a:gd name="connsiteX182" fmla="*/ 1643949 w 2721401"/>
                <a:gd name="connsiteY182" fmla="*/ 1344038 h 3110170"/>
                <a:gd name="connsiteX183" fmla="*/ 1655056 w 2721401"/>
                <a:gd name="connsiteY183" fmla="*/ 1344038 h 3110170"/>
                <a:gd name="connsiteX184" fmla="*/ 1666164 w 2721401"/>
                <a:gd name="connsiteY184" fmla="*/ 1344038 h 3110170"/>
                <a:gd name="connsiteX185" fmla="*/ 1677272 w 2721401"/>
                <a:gd name="connsiteY185" fmla="*/ 1344038 h 3110170"/>
                <a:gd name="connsiteX186" fmla="*/ 1699488 w 2721401"/>
                <a:gd name="connsiteY186" fmla="*/ 1344038 h 3110170"/>
                <a:gd name="connsiteX187" fmla="*/ 1721703 w 2721401"/>
                <a:gd name="connsiteY187" fmla="*/ 1344038 h 3110170"/>
                <a:gd name="connsiteX188" fmla="*/ 1732811 w 2721401"/>
                <a:gd name="connsiteY188" fmla="*/ 1344038 h 3110170"/>
                <a:gd name="connsiteX189" fmla="*/ 1743919 w 2721401"/>
                <a:gd name="connsiteY189" fmla="*/ 1355146 h 3110170"/>
                <a:gd name="connsiteX190" fmla="*/ 1755026 w 2721401"/>
                <a:gd name="connsiteY190" fmla="*/ 1355146 h 3110170"/>
                <a:gd name="connsiteX191" fmla="*/ 1766134 w 2721401"/>
                <a:gd name="connsiteY191" fmla="*/ 1355146 h 3110170"/>
                <a:gd name="connsiteX192" fmla="*/ 1777242 w 2721401"/>
                <a:gd name="connsiteY192" fmla="*/ 1366253 h 3110170"/>
                <a:gd name="connsiteX193" fmla="*/ 1777242 w 2721401"/>
                <a:gd name="connsiteY193" fmla="*/ 1377361 h 3110170"/>
                <a:gd name="connsiteX194" fmla="*/ 1777242 w 2721401"/>
                <a:gd name="connsiteY194" fmla="*/ 1388469 h 3110170"/>
                <a:gd name="connsiteX195" fmla="*/ 1788350 w 2721401"/>
                <a:gd name="connsiteY195" fmla="*/ 1399577 h 3110170"/>
                <a:gd name="connsiteX196" fmla="*/ 1788350 w 2721401"/>
                <a:gd name="connsiteY196" fmla="*/ 1410684 h 3110170"/>
                <a:gd name="connsiteX197" fmla="*/ 1788350 w 2721401"/>
                <a:gd name="connsiteY197" fmla="*/ 1421792 h 3110170"/>
                <a:gd name="connsiteX198" fmla="*/ 1788350 w 2721401"/>
                <a:gd name="connsiteY198" fmla="*/ 1421792 h 3110170"/>
                <a:gd name="connsiteX199" fmla="*/ 1788350 w 2721401"/>
                <a:gd name="connsiteY199" fmla="*/ 1421792 h 3110170"/>
                <a:gd name="connsiteX200" fmla="*/ 1799457 w 2721401"/>
                <a:gd name="connsiteY200" fmla="*/ 1421792 h 3110170"/>
                <a:gd name="connsiteX201" fmla="*/ 1810565 w 2721401"/>
                <a:gd name="connsiteY201" fmla="*/ 1421792 h 3110170"/>
                <a:gd name="connsiteX202" fmla="*/ 1810565 w 2721401"/>
                <a:gd name="connsiteY202" fmla="*/ 1410684 h 3110170"/>
                <a:gd name="connsiteX203" fmla="*/ 1810565 w 2721401"/>
                <a:gd name="connsiteY203" fmla="*/ 1399577 h 3110170"/>
                <a:gd name="connsiteX204" fmla="*/ 1810565 w 2721401"/>
                <a:gd name="connsiteY204" fmla="*/ 1388469 h 3110170"/>
                <a:gd name="connsiteX205" fmla="*/ 1810565 w 2721401"/>
                <a:gd name="connsiteY205" fmla="*/ 1377361 h 3110170"/>
                <a:gd name="connsiteX206" fmla="*/ 1810565 w 2721401"/>
                <a:gd name="connsiteY206" fmla="*/ 1366253 h 3110170"/>
                <a:gd name="connsiteX207" fmla="*/ 1777242 w 2721401"/>
                <a:gd name="connsiteY207" fmla="*/ 1388469 h 3110170"/>
                <a:gd name="connsiteX208" fmla="*/ 1777242 w 2721401"/>
                <a:gd name="connsiteY208" fmla="*/ 1377361 h 3110170"/>
                <a:gd name="connsiteX209" fmla="*/ 1777242 w 2721401"/>
                <a:gd name="connsiteY209" fmla="*/ 1366253 h 3110170"/>
                <a:gd name="connsiteX210" fmla="*/ 1777242 w 2721401"/>
                <a:gd name="connsiteY210" fmla="*/ 1344038 h 3110170"/>
                <a:gd name="connsiteX211" fmla="*/ 1777242 w 2721401"/>
                <a:gd name="connsiteY211" fmla="*/ 1332930 h 3110170"/>
                <a:gd name="connsiteX212" fmla="*/ 1788350 w 2721401"/>
                <a:gd name="connsiteY212" fmla="*/ 1321823 h 3110170"/>
                <a:gd name="connsiteX213" fmla="*/ 1788350 w 2721401"/>
                <a:gd name="connsiteY213" fmla="*/ 1310715 h 3110170"/>
                <a:gd name="connsiteX214" fmla="*/ 1788350 w 2721401"/>
                <a:gd name="connsiteY214" fmla="*/ 1299607 h 3110170"/>
                <a:gd name="connsiteX215" fmla="*/ 1799457 w 2721401"/>
                <a:gd name="connsiteY215" fmla="*/ 1299607 h 3110170"/>
                <a:gd name="connsiteX216" fmla="*/ 1810565 w 2721401"/>
                <a:gd name="connsiteY216" fmla="*/ 1299607 h 3110170"/>
                <a:gd name="connsiteX217" fmla="*/ 1810565 w 2721401"/>
                <a:gd name="connsiteY217" fmla="*/ 1288499 h 3110170"/>
                <a:gd name="connsiteX218" fmla="*/ 1821673 w 2721401"/>
                <a:gd name="connsiteY218" fmla="*/ 1277392 h 3110170"/>
                <a:gd name="connsiteX219" fmla="*/ 1832781 w 2721401"/>
                <a:gd name="connsiteY219" fmla="*/ 1277392 h 3110170"/>
                <a:gd name="connsiteX220" fmla="*/ 1843888 w 2721401"/>
                <a:gd name="connsiteY220" fmla="*/ 1277392 h 3110170"/>
                <a:gd name="connsiteX221" fmla="*/ 1854996 w 2721401"/>
                <a:gd name="connsiteY221" fmla="*/ 1266284 h 3110170"/>
                <a:gd name="connsiteX222" fmla="*/ 1866104 w 2721401"/>
                <a:gd name="connsiteY222" fmla="*/ 1266284 h 3110170"/>
                <a:gd name="connsiteX223" fmla="*/ 1877212 w 2721401"/>
                <a:gd name="connsiteY223" fmla="*/ 1255176 h 3110170"/>
                <a:gd name="connsiteX224" fmla="*/ 1888319 w 2721401"/>
                <a:gd name="connsiteY224" fmla="*/ 1255176 h 3110170"/>
                <a:gd name="connsiteX225" fmla="*/ 1899427 w 2721401"/>
                <a:gd name="connsiteY225" fmla="*/ 1244068 h 3110170"/>
                <a:gd name="connsiteX226" fmla="*/ 1899427 w 2721401"/>
                <a:gd name="connsiteY226" fmla="*/ 1232960 h 3110170"/>
                <a:gd name="connsiteX227" fmla="*/ 1899427 w 2721401"/>
                <a:gd name="connsiteY227" fmla="*/ 1221853 h 3110170"/>
                <a:gd name="connsiteX228" fmla="*/ 1899427 w 2721401"/>
                <a:gd name="connsiteY228" fmla="*/ 1221853 h 3110170"/>
                <a:gd name="connsiteX229" fmla="*/ 1888319 w 2721401"/>
                <a:gd name="connsiteY229" fmla="*/ 1210745 h 3110170"/>
                <a:gd name="connsiteX230" fmla="*/ 1877212 w 2721401"/>
                <a:gd name="connsiteY230" fmla="*/ 1199637 h 3110170"/>
                <a:gd name="connsiteX231" fmla="*/ 1877212 w 2721401"/>
                <a:gd name="connsiteY231" fmla="*/ 1188529 h 3110170"/>
                <a:gd name="connsiteX232" fmla="*/ 1877212 w 2721401"/>
                <a:gd name="connsiteY232" fmla="*/ 1177422 h 3110170"/>
                <a:gd name="connsiteX233" fmla="*/ 1877212 w 2721401"/>
                <a:gd name="connsiteY233" fmla="*/ 1166314 h 3110170"/>
                <a:gd name="connsiteX234" fmla="*/ 1877212 w 2721401"/>
                <a:gd name="connsiteY234" fmla="*/ 1155206 h 3110170"/>
                <a:gd name="connsiteX235" fmla="*/ 1877212 w 2721401"/>
                <a:gd name="connsiteY235" fmla="*/ 1144098 h 3110170"/>
                <a:gd name="connsiteX236" fmla="*/ 1888319 w 2721401"/>
                <a:gd name="connsiteY236" fmla="*/ 1144098 h 3110170"/>
                <a:gd name="connsiteX237" fmla="*/ 1899427 w 2721401"/>
                <a:gd name="connsiteY237" fmla="*/ 1144098 h 3110170"/>
                <a:gd name="connsiteX238" fmla="*/ 1899427 w 2721401"/>
                <a:gd name="connsiteY238" fmla="*/ 1155206 h 3110170"/>
                <a:gd name="connsiteX239" fmla="*/ 1899427 w 2721401"/>
                <a:gd name="connsiteY239" fmla="*/ 1166314 h 3110170"/>
                <a:gd name="connsiteX240" fmla="*/ 1899427 w 2721401"/>
                <a:gd name="connsiteY240" fmla="*/ 1177422 h 3110170"/>
                <a:gd name="connsiteX241" fmla="*/ 1899427 w 2721401"/>
                <a:gd name="connsiteY241" fmla="*/ 1188529 h 3110170"/>
                <a:gd name="connsiteX242" fmla="*/ 1899427 w 2721401"/>
                <a:gd name="connsiteY242" fmla="*/ 1188529 h 3110170"/>
                <a:gd name="connsiteX243" fmla="*/ 1899427 w 2721401"/>
                <a:gd name="connsiteY243" fmla="*/ 1188529 h 3110170"/>
                <a:gd name="connsiteX244" fmla="*/ 1899427 w 2721401"/>
                <a:gd name="connsiteY244" fmla="*/ 1188529 h 3110170"/>
                <a:gd name="connsiteX245" fmla="*/ 1899427 w 2721401"/>
                <a:gd name="connsiteY245" fmla="*/ 1188529 h 3110170"/>
                <a:gd name="connsiteX246" fmla="*/ 1899427 w 2721401"/>
                <a:gd name="connsiteY246" fmla="*/ 1188529 h 3110170"/>
                <a:gd name="connsiteX247" fmla="*/ 1899427 w 2721401"/>
                <a:gd name="connsiteY247" fmla="*/ 1188529 h 3110170"/>
                <a:gd name="connsiteX248" fmla="*/ 1899427 w 2721401"/>
                <a:gd name="connsiteY248" fmla="*/ 1177422 h 3110170"/>
                <a:gd name="connsiteX249" fmla="*/ 1899427 w 2721401"/>
                <a:gd name="connsiteY249" fmla="*/ 1166314 h 3110170"/>
                <a:gd name="connsiteX250" fmla="*/ 1899427 w 2721401"/>
                <a:gd name="connsiteY250" fmla="*/ 1155206 h 3110170"/>
                <a:gd name="connsiteX251" fmla="*/ 1910535 w 2721401"/>
                <a:gd name="connsiteY251" fmla="*/ 1155206 h 3110170"/>
                <a:gd name="connsiteX252" fmla="*/ 1921643 w 2721401"/>
                <a:gd name="connsiteY252" fmla="*/ 1155206 h 3110170"/>
                <a:gd name="connsiteX253" fmla="*/ 1921643 w 2721401"/>
                <a:gd name="connsiteY253" fmla="*/ 1144098 h 3110170"/>
                <a:gd name="connsiteX254" fmla="*/ 1921643 w 2721401"/>
                <a:gd name="connsiteY254" fmla="*/ 1132991 h 3110170"/>
                <a:gd name="connsiteX255" fmla="*/ 1932750 w 2721401"/>
                <a:gd name="connsiteY255" fmla="*/ 1132991 h 3110170"/>
                <a:gd name="connsiteX256" fmla="*/ 1943858 w 2721401"/>
                <a:gd name="connsiteY256" fmla="*/ 1121883 h 3110170"/>
                <a:gd name="connsiteX257" fmla="*/ 1943858 w 2721401"/>
                <a:gd name="connsiteY257" fmla="*/ 1110775 h 3110170"/>
                <a:gd name="connsiteX258" fmla="*/ 1943858 w 2721401"/>
                <a:gd name="connsiteY258" fmla="*/ 1099668 h 3110170"/>
                <a:gd name="connsiteX259" fmla="*/ 1954966 w 2721401"/>
                <a:gd name="connsiteY259" fmla="*/ 1099668 h 3110170"/>
                <a:gd name="connsiteX260" fmla="*/ 1966074 w 2721401"/>
                <a:gd name="connsiteY260" fmla="*/ 1099668 h 3110170"/>
                <a:gd name="connsiteX261" fmla="*/ 1977181 w 2721401"/>
                <a:gd name="connsiteY261" fmla="*/ 1099668 h 3110170"/>
                <a:gd name="connsiteX262" fmla="*/ 1988289 w 2721401"/>
                <a:gd name="connsiteY262" fmla="*/ 1088560 h 3110170"/>
                <a:gd name="connsiteX263" fmla="*/ 1999397 w 2721401"/>
                <a:gd name="connsiteY263" fmla="*/ 1088560 h 3110170"/>
                <a:gd name="connsiteX264" fmla="*/ 1999397 w 2721401"/>
                <a:gd name="connsiteY264" fmla="*/ 1077452 h 3110170"/>
                <a:gd name="connsiteX265" fmla="*/ 1999397 w 2721401"/>
                <a:gd name="connsiteY265" fmla="*/ 1066344 h 3110170"/>
                <a:gd name="connsiteX266" fmla="*/ 1988289 w 2721401"/>
                <a:gd name="connsiteY266" fmla="*/ 1066344 h 3110170"/>
                <a:gd name="connsiteX267" fmla="*/ 1988289 w 2721401"/>
                <a:gd name="connsiteY267" fmla="*/ 1055237 h 3110170"/>
                <a:gd name="connsiteX268" fmla="*/ 1988289 w 2721401"/>
                <a:gd name="connsiteY268" fmla="*/ 1044129 h 3110170"/>
                <a:gd name="connsiteX269" fmla="*/ 1999397 w 2721401"/>
                <a:gd name="connsiteY269" fmla="*/ 1044129 h 3110170"/>
                <a:gd name="connsiteX270" fmla="*/ 2010505 w 2721401"/>
                <a:gd name="connsiteY270" fmla="*/ 1044129 h 3110170"/>
                <a:gd name="connsiteX271" fmla="*/ 2021613 w 2721401"/>
                <a:gd name="connsiteY271" fmla="*/ 1044129 h 3110170"/>
                <a:gd name="connsiteX272" fmla="*/ 2021613 w 2721401"/>
                <a:gd name="connsiteY272" fmla="*/ 1033021 h 3110170"/>
                <a:gd name="connsiteX273" fmla="*/ 2032720 w 2721401"/>
                <a:gd name="connsiteY273" fmla="*/ 1033021 h 3110170"/>
                <a:gd name="connsiteX274" fmla="*/ 2043828 w 2721401"/>
                <a:gd name="connsiteY274" fmla="*/ 1033021 h 3110170"/>
                <a:gd name="connsiteX275" fmla="*/ 2043828 w 2721401"/>
                <a:gd name="connsiteY275" fmla="*/ 1021913 h 3110170"/>
                <a:gd name="connsiteX276" fmla="*/ 2054936 w 2721401"/>
                <a:gd name="connsiteY276" fmla="*/ 1010805 h 3110170"/>
                <a:gd name="connsiteX277" fmla="*/ 2066044 w 2721401"/>
                <a:gd name="connsiteY277" fmla="*/ 999698 h 3110170"/>
                <a:gd name="connsiteX278" fmla="*/ 2077151 w 2721401"/>
                <a:gd name="connsiteY278" fmla="*/ 999698 h 3110170"/>
                <a:gd name="connsiteX279" fmla="*/ 2088259 w 2721401"/>
                <a:gd name="connsiteY279" fmla="*/ 999698 h 3110170"/>
                <a:gd name="connsiteX280" fmla="*/ 2099367 w 2721401"/>
                <a:gd name="connsiteY280" fmla="*/ 999698 h 3110170"/>
                <a:gd name="connsiteX281" fmla="*/ 2110475 w 2721401"/>
                <a:gd name="connsiteY281" fmla="*/ 999698 h 3110170"/>
                <a:gd name="connsiteX282" fmla="*/ 2110475 w 2721401"/>
                <a:gd name="connsiteY282" fmla="*/ 988590 h 3110170"/>
                <a:gd name="connsiteX283" fmla="*/ 2121583 w 2721401"/>
                <a:gd name="connsiteY283" fmla="*/ 988590 h 3110170"/>
                <a:gd name="connsiteX284" fmla="*/ 2132690 w 2721401"/>
                <a:gd name="connsiteY284" fmla="*/ 988590 h 3110170"/>
                <a:gd name="connsiteX285" fmla="*/ 2143798 w 2721401"/>
                <a:gd name="connsiteY285" fmla="*/ 988590 h 3110170"/>
                <a:gd name="connsiteX286" fmla="*/ 2154906 w 2721401"/>
                <a:gd name="connsiteY286" fmla="*/ 999698 h 3110170"/>
                <a:gd name="connsiteX287" fmla="*/ 2154906 w 2721401"/>
                <a:gd name="connsiteY287" fmla="*/ 1010805 h 3110170"/>
                <a:gd name="connsiteX288" fmla="*/ 2143798 w 2721401"/>
                <a:gd name="connsiteY288" fmla="*/ 1021913 h 3110170"/>
                <a:gd name="connsiteX289" fmla="*/ 2143798 w 2721401"/>
                <a:gd name="connsiteY289" fmla="*/ 1033021 h 3110170"/>
                <a:gd name="connsiteX290" fmla="*/ 2143798 w 2721401"/>
                <a:gd name="connsiteY290" fmla="*/ 1033021 h 3110170"/>
                <a:gd name="connsiteX291" fmla="*/ 2143798 w 2721401"/>
                <a:gd name="connsiteY291" fmla="*/ 1044129 h 3110170"/>
                <a:gd name="connsiteX292" fmla="*/ 2143798 w 2721401"/>
                <a:gd name="connsiteY292" fmla="*/ 1044129 h 3110170"/>
                <a:gd name="connsiteX293" fmla="*/ 2143798 w 2721401"/>
                <a:gd name="connsiteY293" fmla="*/ 1044129 h 3110170"/>
                <a:gd name="connsiteX294" fmla="*/ 2143798 w 2721401"/>
                <a:gd name="connsiteY294" fmla="*/ 1044129 h 3110170"/>
                <a:gd name="connsiteX295" fmla="*/ 2143798 w 2721401"/>
                <a:gd name="connsiteY295" fmla="*/ 1044129 h 3110170"/>
                <a:gd name="connsiteX296" fmla="*/ 2143798 w 2721401"/>
                <a:gd name="connsiteY296" fmla="*/ 1033021 h 3110170"/>
                <a:gd name="connsiteX297" fmla="*/ 2143798 w 2721401"/>
                <a:gd name="connsiteY297" fmla="*/ 1033021 h 3110170"/>
                <a:gd name="connsiteX298" fmla="*/ 2154906 w 2721401"/>
                <a:gd name="connsiteY298" fmla="*/ 1033021 h 3110170"/>
                <a:gd name="connsiteX299" fmla="*/ 2166014 w 2721401"/>
                <a:gd name="connsiteY299" fmla="*/ 1021913 h 3110170"/>
                <a:gd name="connsiteX300" fmla="*/ 2177121 w 2721401"/>
                <a:gd name="connsiteY300" fmla="*/ 1021913 h 3110170"/>
                <a:gd name="connsiteX301" fmla="*/ 2188229 w 2721401"/>
                <a:gd name="connsiteY301" fmla="*/ 1021913 h 3110170"/>
                <a:gd name="connsiteX302" fmla="*/ 2188229 w 2721401"/>
                <a:gd name="connsiteY302" fmla="*/ 1010805 h 3110170"/>
                <a:gd name="connsiteX303" fmla="*/ 2188229 w 2721401"/>
                <a:gd name="connsiteY303" fmla="*/ 1010805 h 3110170"/>
                <a:gd name="connsiteX304" fmla="*/ 2188229 w 2721401"/>
                <a:gd name="connsiteY304" fmla="*/ 1010805 h 3110170"/>
                <a:gd name="connsiteX305" fmla="*/ 2188229 w 2721401"/>
                <a:gd name="connsiteY305" fmla="*/ 1010805 h 3110170"/>
                <a:gd name="connsiteX306" fmla="*/ 2188229 w 2721401"/>
                <a:gd name="connsiteY306" fmla="*/ 1010805 h 3110170"/>
                <a:gd name="connsiteX307" fmla="*/ 2188229 w 2721401"/>
                <a:gd name="connsiteY307" fmla="*/ 1010805 h 3110170"/>
                <a:gd name="connsiteX308" fmla="*/ 2177121 w 2721401"/>
                <a:gd name="connsiteY308" fmla="*/ 1010805 h 3110170"/>
                <a:gd name="connsiteX309" fmla="*/ 2177121 w 2721401"/>
                <a:gd name="connsiteY309" fmla="*/ 1010805 h 3110170"/>
                <a:gd name="connsiteX310" fmla="*/ 2177121 w 2721401"/>
                <a:gd name="connsiteY310" fmla="*/ 1010805 h 3110170"/>
                <a:gd name="connsiteX311" fmla="*/ 2166014 w 2721401"/>
                <a:gd name="connsiteY311" fmla="*/ 1010805 h 3110170"/>
                <a:gd name="connsiteX312" fmla="*/ 2132690 w 2721401"/>
                <a:gd name="connsiteY312" fmla="*/ 977482 h 3110170"/>
                <a:gd name="connsiteX313" fmla="*/ 2121583 w 2721401"/>
                <a:gd name="connsiteY313" fmla="*/ 977482 h 3110170"/>
                <a:gd name="connsiteX314" fmla="*/ 2110475 w 2721401"/>
                <a:gd name="connsiteY314" fmla="*/ 977482 h 3110170"/>
                <a:gd name="connsiteX315" fmla="*/ 2099367 w 2721401"/>
                <a:gd name="connsiteY315" fmla="*/ 966374 h 3110170"/>
                <a:gd name="connsiteX316" fmla="*/ 2088259 w 2721401"/>
                <a:gd name="connsiteY316" fmla="*/ 955267 h 3110170"/>
                <a:gd name="connsiteX317" fmla="*/ 2088259 w 2721401"/>
                <a:gd name="connsiteY317" fmla="*/ 944159 h 3110170"/>
                <a:gd name="connsiteX318" fmla="*/ 2077151 w 2721401"/>
                <a:gd name="connsiteY318" fmla="*/ 933051 h 3110170"/>
                <a:gd name="connsiteX319" fmla="*/ 2077151 w 2721401"/>
                <a:gd name="connsiteY319" fmla="*/ 921943 h 3110170"/>
                <a:gd name="connsiteX320" fmla="*/ 2077151 w 2721401"/>
                <a:gd name="connsiteY320" fmla="*/ 921943 h 3110170"/>
                <a:gd name="connsiteX321" fmla="*/ 2088259 w 2721401"/>
                <a:gd name="connsiteY321" fmla="*/ 921943 h 3110170"/>
                <a:gd name="connsiteX322" fmla="*/ 2088259 w 2721401"/>
                <a:gd name="connsiteY322" fmla="*/ 921943 h 3110170"/>
                <a:gd name="connsiteX323" fmla="*/ 2099367 w 2721401"/>
                <a:gd name="connsiteY323" fmla="*/ 921943 h 3110170"/>
                <a:gd name="connsiteX324" fmla="*/ 2099367 w 2721401"/>
                <a:gd name="connsiteY324" fmla="*/ 921943 h 3110170"/>
                <a:gd name="connsiteX325" fmla="*/ 2099367 w 2721401"/>
                <a:gd name="connsiteY325" fmla="*/ 910836 h 3110170"/>
                <a:gd name="connsiteX326" fmla="*/ 2099367 w 2721401"/>
                <a:gd name="connsiteY326" fmla="*/ 910836 h 3110170"/>
                <a:gd name="connsiteX327" fmla="*/ 2088259 w 2721401"/>
                <a:gd name="connsiteY327" fmla="*/ 899728 h 3110170"/>
                <a:gd name="connsiteX328" fmla="*/ 2077151 w 2721401"/>
                <a:gd name="connsiteY328" fmla="*/ 910836 h 3110170"/>
                <a:gd name="connsiteX329" fmla="*/ 2066044 w 2721401"/>
                <a:gd name="connsiteY329" fmla="*/ 910836 h 3110170"/>
                <a:gd name="connsiteX330" fmla="*/ 2066044 w 2721401"/>
                <a:gd name="connsiteY330" fmla="*/ 921943 h 3110170"/>
                <a:gd name="connsiteX331" fmla="*/ 2066044 w 2721401"/>
                <a:gd name="connsiteY331" fmla="*/ 933051 h 3110170"/>
                <a:gd name="connsiteX332" fmla="*/ 2066044 w 2721401"/>
                <a:gd name="connsiteY332" fmla="*/ 933051 h 3110170"/>
                <a:gd name="connsiteX333" fmla="*/ 2054936 w 2721401"/>
                <a:gd name="connsiteY333" fmla="*/ 933051 h 3110170"/>
                <a:gd name="connsiteX334" fmla="*/ 2043828 w 2721401"/>
                <a:gd name="connsiteY334" fmla="*/ 933051 h 3110170"/>
                <a:gd name="connsiteX335" fmla="*/ 2032720 w 2721401"/>
                <a:gd name="connsiteY335" fmla="*/ 933051 h 3110170"/>
                <a:gd name="connsiteX336" fmla="*/ 2032720 w 2721401"/>
                <a:gd name="connsiteY336" fmla="*/ 933051 h 3110170"/>
                <a:gd name="connsiteX337" fmla="*/ 2032720 w 2721401"/>
                <a:gd name="connsiteY337" fmla="*/ 933051 h 3110170"/>
                <a:gd name="connsiteX338" fmla="*/ 2021613 w 2721401"/>
                <a:gd name="connsiteY338" fmla="*/ 944159 h 3110170"/>
                <a:gd name="connsiteX339" fmla="*/ 2010505 w 2721401"/>
                <a:gd name="connsiteY339" fmla="*/ 944159 h 3110170"/>
                <a:gd name="connsiteX340" fmla="*/ 1999397 w 2721401"/>
                <a:gd name="connsiteY340" fmla="*/ 955267 h 3110170"/>
                <a:gd name="connsiteX341" fmla="*/ 1999397 w 2721401"/>
                <a:gd name="connsiteY341" fmla="*/ 966374 h 3110170"/>
                <a:gd name="connsiteX342" fmla="*/ 1999397 w 2721401"/>
                <a:gd name="connsiteY342" fmla="*/ 966374 h 3110170"/>
                <a:gd name="connsiteX343" fmla="*/ 1999397 w 2721401"/>
                <a:gd name="connsiteY343" fmla="*/ 966374 h 3110170"/>
                <a:gd name="connsiteX344" fmla="*/ 1988289 w 2721401"/>
                <a:gd name="connsiteY344" fmla="*/ 966374 h 3110170"/>
                <a:gd name="connsiteX345" fmla="*/ 1977181 w 2721401"/>
                <a:gd name="connsiteY345" fmla="*/ 955267 h 3110170"/>
                <a:gd name="connsiteX346" fmla="*/ 1977181 w 2721401"/>
                <a:gd name="connsiteY346" fmla="*/ 955267 h 3110170"/>
                <a:gd name="connsiteX347" fmla="*/ 1988289 w 2721401"/>
                <a:gd name="connsiteY347" fmla="*/ 944159 h 3110170"/>
                <a:gd name="connsiteX348" fmla="*/ 1999397 w 2721401"/>
                <a:gd name="connsiteY348" fmla="*/ 933051 h 3110170"/>
                <a:gd name="connsiteX349" fmla="*/ 1999397 w 2721401"/>
                <a:gd name="connsiteY349" fmla="*/ 921943 h 3110170"/>
                <a:gd name="connsiteX350" fmla="*/ 2010505 w 2721401"/>
                <a:gd name="connsiteY350" fmla="*/ 910836 h 3110170"/>
                <a:gd name="connsiteX351" fmla="*/ 2021613 w 2721401"/>
                <a:gd name="connsiteY351" fmla="*/ 910836 h 3110170"/>
                <a:gd name="connsiteX352" fmla="*/ 2032720 w 2721401"/>
                <a:gd name="connsiteY352" fmla="*/ 899728 h 3110170"/>
                <a:gd name="connsiteX353" fmla="*/ 2032720 w 2721401"/>
                <a:gd name="connsiteY353" fmla="*/ 888620 h 3110170"/>
                <a:gd name="connsiteX354" fmla="*/ 2043828 w 2721401"/>
                <a:gd name="connsiteY354" fmla="*/ 888620 h 3110170"/>
                <a:gd name="connsiteX355" fmla="*/ 2054936 w 2721401"/>
                <a:gd name="connsiteY355" fmla="*/ 888620 h 3110170"/>
                <a:gd name="connsiteX356" fmla="*/ 2066044 w 2721401"/>
                <a:gd name="connsiteY356" fmla="*/ 888620 h 3110170"/>
                <a:gd name="connsiteX357" fmla="*/ 2066044 w 2721401"/>
                <a:gd name="connsiteY357" fmla="*/ 877512 h 3110170"/>
                <a:gd name="connsiteX358" fmla="*/ 2077151 w 2721401"/>
                <a:gd name="connsiteY358" fmla="*/ 877512 h 3110170"/>
                <a:gd name="connsiteX359" fmla="*/ 2088259 w 2721401"/>
                <a:gd name="connsiteY359" fmla="*/ 877512 h 3110170"/>
                <a:gd name="connsiteX360" fmla="*/ 2088259 w 2721401"/>
                <a:gd name="connsiteY360" fmla="*/ 866405 h 3110170"/>
                <a:gd name="connsiteX361" fmla="*/ 2088259 w 2721401"/>
                <a:gd name="connsiteY361" fmla="*/ 855297 h 3110170"/>
                <a:gd name="connsiteX362" fmla="*/ 2088259 w 2721401"/>
                <a:gd name="connsiteY362" fmla="*/ 855297 h 3110170"/>
                <a:gd name="connsiteX363" fmla="*/ 2088259 w 2721401"/>
                <a:gd name="connsiteY363" fmla="*/ 855297 h 3110170"/>
                <a:gd name="connsiteX364" fmla="*/ 2088259 w 2721401"/>
                <a:gd name="connsiteY364" fmla="*/ 855297 h 3110170"/>
                <a:gd name="connsiteX365" fmla="*/ 2088259 w 2721401"/>
                <a:gd name="connsiteY365" fmla="*/ 855297 h 3110170"/>
                <a:gd name="connsiteX366" fmla="*/ 2088259 w 2721401"/>
                <a:gd name="connsiteY366" fmla="*/ 855297 h 3110170"/>
                <a:gd name="connsiteX367" fmla="*/ 2099367 w 2721401"/>
                <a:gd name="connsiteY367" fmla="*/ 855297 h 3110170"/>
                <a:gd name="connsiteX368" fmla="*/ 2110475 w 2721401"/>
                <a:gd name="connsiteY368" fmla="*/ 855297 h 3110170"/>
                <a:gd name="connsiteX369" fmla="*/ 2121583 w 2721401"/>
                <a:gd name="connsiteY369" fmla="*/ 855297 h 3110170"/>
                <a:gd name="connsiteX370" fmla="*/ 2121583 w 2721401"/>
                <a:gd name="connsiteY370" fmla="*/ 855297 h 3110170"/>
                <a:gd name="connsiteX371" fmla="*/ 2121583 w 2721401"/>
                <a:gd name="connsiteY371" fmla="*/ 855297 h 3110170"/>
                <a:gd name="connsiteX372" fmla="*/ 2132690 w 2721401"/>
                <a:gd name="connsiteY372" fmla="*/ 855297 h 3110170"/>
                <a:gd name="connsiteX373" fmla="*/ 2154906 w 2721401"/>
                <a:gd name="connsiteY373" fmla="*/ 855297 h 3110170"/>
                <a:gd name="connsiteX374" fmla="*/ 2166014 w 2721401"/>
                <a:gd name="connsiteY374" fmla="*/ 844189 h 3110170"/>
                <a:gd name="connsiteX375" fmla="*/ 2177121 w 2721401"/>
                <a:gd name="connsiteY375" fmla="*/ 844189 h 3110170"/>
                <a:gd name="connsiteX376" fmla="*/ 2188229 w 2721401"/>
                <a:gd name="connsiteY376" fmla="*/ 844189 h 3110170"/>
                <a:gd name="connsiteX377" fmla="*/ 2199337 w 2721401"/>
                <a:gd name="connsiteY377" fmla="*/ 844189 h 3110170"/>
                <a:gd name="connsiteX378" fmla="*/ 2210445 w 2721401"/>
                <a:gd name="connsiteY378" fmla="*/ 844189 h 3110170"/>
                <a:gd name="connsiteX379" fmla="*/ 2210445 w 2721401"/>
                <a:gd name="connsiteY379" fmla="*/ 833081 h 3110170"/>
                <a:gd name="connsiteX380" fmla="*/ 2221552 w 2721401"/>
                <a:gd name="connsiteY380" fmla="*/ 821974 h 3110170"/>
                <a:gd name="connsiteX381" fmla="*/ 2232660 w 2721401"/>
                <a:gd name="connsiteY381" fmla="*/ 821974 h 3110170"/>
                <a:gd name="connsiteX382" fmla="*/ 2243768 w 2721401"/>
                <a:gd name="connsiteY382" fmla="*/ 810866 h 3110170"/>
                <a:gd name="connsiteX383" fmla="*/ 2254876 w 2721401"/>
                <a:gd name="connsiteY383" fmla="*/ 799758 h 3110170"/>
                <a:gd name="connsiteX384" fmla="*/ 2265983 w 2721401"/>
                <a:gd name="connsiteY384" fmla="*/ 799758 h 3110170"/>
                <a:gd name="connsiteX385" fmla="*/ 2265983 w 2721401"/>
                <a:gd name="connsiteY385" fmla="*/ 799758 h 3110170"/>
                <a:gd name="connsiteX386" fmla="*/ 2277091 w 2721401"/>
                <a:gd name="connsiteY386" fmla="*/ 810866 h 3110170"/>
                <a:gd name="connsiteX387" fmla="*/ 2277091 w 2721401"/>
                <a:gd name="connsiteY387" fmla="*/ 810866 h 3110170"/>
                <a:gd name="connsiteX388" fmla="*/ 2277091 w 2721401"/>
                <a:gd name="connsiteY388" fmla="*/ 821974 h 3110170"/>
                <a:gd name="connsiteX389" fmla="*/ 2277091 w 2721401"/>
                <a:gd name="connsiteY389" fmla="*/ 833081 h 3110170"/>
                <a:gd name="connsiteX390" fmla="*/ 2265983 w 2721401"/>
                <a:gd name="connsiteY390" fmla="*/ 844189 h 3110170"/>
                <a:gd name="connsiteX391" fmla="*/ 2265983 w 2721401"/>
                <a:gd name="connsiteY391" fmla="*/ 855297 h 3110170"/>
                <a:gd name="connsiteX392" fmla="*/ 2265983 w 2721401"/>
                <a:gd name="connsiteY392" fmla="*/ 866405 h 3110170"/>
                <a:gd name="connsiteX393" fmla="*/ 2265983 w 2721401"/>
                <a:gd name="connsiteY393" fmla="*/ 877512 h 3110170"/>
                <a:gd name="connsiteX394" fmla="*/ 2265983 w 2721401"/>
                <a:gd name="connsiteY394" fmla="*/ 888620 h 3110170"/>
                <a:gd name="connsiteX395" fmla="*/ 2254876 w 2721401"/>
                <a:gd name="connsiteY395" fmla="*/ 899728 h 3110170"/>
                <a:gd name="connsiteX396" fmla="*/ 2254876 w 2721401"/>
                <a:gd name="connsiteY396" fmla="*/ 910836 h 3110170"/>
                <a:gd name="connsiteX397" fmla="*/ 2254876 w 2721401"/>
                <a:gd name="connsiteY397" fmla="*/ 921943 h 3110170"/>
                <a:gd name="connsiteX398" fmla="*/ 2254876 w 2721401"/>
                <a:gd name="connsiteY398" fmla="*/ 933051 h 3110170"/>
                <a:gd name="connsiteX399" fmla="*/ 2254876 w 2721401"/>
                <a:gd name="connsiteY399" fmla="*/ 944159 h 3110170"/>
                <a:gd name="connsiteX400" fmla="*/ 2254876 w 2721401"/>
                <a:gd name="connsiteY400" fmla="*/ 944159 h 3110170"/>
                <a:gd name="connsiteX401" fmla="*/ 2254876 w 2721401"/>
                <a:gd name="connsiteY401" fmla="*/ 944159 h 3110170"/>
                <a:gd name="connsiteX402" fmla="*/ 2265983 w 2721401"/>
                <a:gd name="connsiteY402" fmla="*/ 944159 h 3110170"/>
                <a:gd name="connsiteX403" fmla="*/ 2277091 w 2721401"/>
                <a:gd name="connsiteY403" fmla="*/ 944159 h 3110170"/>
                <a:gd name="connsiteX404" fmla="*/ 2288199 w 2721401"/>
                <a:gd name="connsiteY404" fmla="*/ 944159 h 3110170"/>
                <a:gd name="connsiteX405" fmla="*/ 2299307 w 2721401"/>
                <a:gd name="connsiteY405" fmla="*/ 933051 h 3110170"/>
                <a:gd name="connsiteX406" fmla="*/ 2310414 w 2721401"/>
                <a:gd name="connsiteY406" fmla="*/ 933051 h 3110170"/>
                <a:gd name="connsiteX407" fmla="*/ 2321522 w 2721401"/>
                <a:gd name="connsiteY407" fmla="*/ 933051 h 3110170"/>
                <a:gd name="connsiteX408" fmla="*/ 2321522 w 2721401"/>
                <a:gd name="connsiteY408" fmla="*/ 944159 h 3110170"/>
                <a:gd name="connsiteX409" fmla="*/ 2343738 w 2721401"/>
                <a:gd name="connsiteY409" fmla="*/ 944159 h 3110170"/>
                <a:gd name="connsiteX410" fmla="*/ 2354846 w 2721401"/>
                <a:gd name="connsiteY410" fmla="*/ 944159 h 3110170"/>
                <a:gd name="connsiteX411" fmla="*/ 2354846 w 2721401"/>
                <a:gd name="connsiteY411" fmla="*/ 933051 h 3110170"/>
                <a:gd name="connsiteX412" fmla="*/ 2354846 w 2721401"/>
                <a:gd name="connsiteY412" fmla="*/ 933051 h 3110170"/>
                <a:gd name="connsiteX413" fmla="*/ 2354846 w 2721401"/>
                <a:gd name="connsiteY413" fmla="*/ 921943 h 3110170"/>
                <a:gd name="connsiteX414" fmla="*/ 2343738 w 2721401"/>
                <a:gd name="connsiteY414" fmla="*/ 921943 h 3110170"/>
                <a:gd name="connsiteX415" fmla="*/ 2332630 w 2721401"/>
                <a:gd name="connsiteY415" fmla="*/ 921943 h 3110170"/>
                <a:gd name="connsiteX416" fmla="*/ 2332630 w 2721401"/>
                <a:gd name="connsiteY416" fmla="*/ 910836 h 3110170"/>
                <a:gd name="connsiteX417" fmla="*/ 2321522 w 2721401"/>
                <a:gd name="connsiteY417" fmla="*/ 910836 h 3110170"/>
                <a:gd name="connsiteX418" fmla="*/ 2310414 w 2721401"/>
                <a:gd name="connsiteY418" fmla="*/ 910836 h 3110170"/>
                <a:gd name="connsiteX419" fmla="*/ 2299307 w 2721401"/>
                <a:gd name="connsiteY419" fmla="*/ 910836 h 3110170"/>
                <a:gd name="connsiteX420" fmla="*/ 2299307 w 2721401"/>
                <a:gd name="connsiteY420" fmla="*/ 899728 h 3110170"/>
                <a:gd name="connsiteX421" fmla="*/ 2299307 w 2721401"/>
                <a:gd name="connsiteY421" fmla="*/ 888620 h 3110170"/>
                <a:gd name="connsiteX422" fmla="*/ 2288199 w 2721401"/>
                <a:gd name="connsiteY422" fmla="*/ 888620 h 3110170"/>
                <a:gd name="connsiteX423" fmla="*/ 2277091 w 2721401"/>
                <a:gd name="connsiteY423" fmla="*/ 888620 h 3110170"/>
                <a:gd name="connsiteX424" fmla="*/ 2277091 w 2721401"/>
                <a:gd name="connsiteY424" fmla="*/ 877512 h 3110170"/>
                <a:gd name="connsiteX425" fmla="*/ 2277091 w 2721401"/>
                <a:gd name="connsiteY425" fmla="*/ 866405 h 3110170"/>
                <a:gd name="connsiteX426" fmla="*/ 2277091 w 2721401"/>
                <a:gd name="connsiteY426" fmla="*/ 855297 h 3110170"/>
                <a:gd name="connsiteX427" fmla="*/ 2277091 w 2721401"/>
                <a:gd name="connsiteY427" fmla="*/ 844189 h 3110170"/>
                <a:gd name="connsiteX428" fmla="*/ 2265983 w 2721401"/>
                <a:gd name="connsiteY428" fmla="*/ 833081 h 3110170"/>
                <a:gd name="connsiteX429" fmla="*/ 2265983 w 2721401"/>
                <a:gd name="connsiteY429" fmla="*/ 821974 h 3110170"/>
                <a:gd name="connsiteX430" fmla="*/ 2265983 w 2721401"/>
                <a:gd name="connsiteY430" fmla="*/ 810866 h 3110170"/>
                <a:gd name="connsiteX431" fmla="*/ 2265983 w 2721401"/>
                <a:gd name="connsiteY431" fmla="*/ 799758 h 3110170"/>
                <a:gd name="connsiteX432" fmla="*/ 2265983 w 2721401"/>
                <a:gd name="connsiteY432" fmla="*/ 788650 h 3110170"/>
                <a:gd name="connsiteX433" fmla="*/ 2265983 w 2721401"/>
                <a:gd name="connsiteY433" fmla="*/ 777543 h 3110170"/>
                <a:gd name="connsiteX434" fmla="*/ 2254876 w 2721401"/>
                <a:gd name="connsiteY434" fmla="*/ 766435 h 3110170"/>
                <a:gd name="connsiteX435" fmla="*/ 2243768 w 2721401"/>
                <a:gd name="connsiteY435" fmla="*/ 755327 h 3110170"/>
                <a:gd name="connsiteX436" fmla="*/ 2232660 w 2721401"/>
                <a:gd name="connsiteY436" fmla="*/ 755327 h 3110170"/>
                <a:gd name="connsiteX437" fmla="*/ 2221552 w 2721401"/>
                <a:gd name="connsiteY437" fmla="*/ 755327 h 3110170"/>
                <a:gd name="connsiteX438" fmla="*/ 2210445 w 2721401"/>
                <a:gd name="connsiteY438" fmla="*/ 755327 h 3110170"/>
                <a:gd name="connsiteX439" fmla="*/ 2188229 w 2721401"/>
                <a:gd name="connsiteY439" fmla="*/ 755327 h 3110170"/>
                <a:gd name="connsiteX440" fmla="*/ 2177121 w 2721401"/>
                <a:gd name="connsiteY440" fmla="*/ 766435 h 3110170"/>
                <a:gd name="connsiteX441" fmla="*/ 2221552 w 2721401"/>
                <a:gd name="connsiteY441" fmla="*/ 777543 h 3110170"/>
                <a:gd name="connsiteX442" fmla="*/ 2210445 w 2721401"/>
                <a:gd name="connsiteY442" fmla="*/ 777543 h 3110170"/>
                <a:gd name="connsiteX443" fmla="*/ 2199337 w 2721401"/>
                <a:gd name="connsiteY443" fmla="*/ 766435 h 3110170"/>
                <a:gd name="connsiteX444" fmla="*/ 2199337 w 2721401"/>
                <a:gd name="connsiteY444" fmla="*/ 755327 h 3110170"/>
                <a:gd name="connsiteX445" fmla="*/ 2199337 w 2721401"/>
                <a:gd name="connsiteY445" fmla="*/ 744219 h 3110170"/>
                <a:gd name="connsiteX446" fmla="*/ 2199337 w 2721401"/>
                <a:gd name="connsiteY446" fmla="*/ 733112 h 3110170"/>
                <a:gd name="connsiteX447" fmla="*/ 2210445 w 2721401"/>
                <a:gd name="connsiteY447" fmla="*/ 722004 h 3110170"/>
                <a:gd name="connsiteX448" fmla="*/ 2221552 w 2721401"/>
                <a:gd name="connsiteY448" fmla="*/ 722004 h 3110170"/>
                <a:gd name="connsiteX449" fmla="*/ 2232660 w 2721401"/>
                <a:gd name="connsiteY449" fmla="*/ 722004 h 3110170"/>
                <a:gd name="connsiteX450" fmla="*/ 2243768 w 2721401"/>
                <a:gd name="connsiteY450" fmla="*/ 722004 h 3110170"/>
                <a:gd name="connsiteX451" fmla="*/ 2243768 w 2721401"/>
                <a:gd name="connsiteY451" fmla="*/ 710896 h 3110170"/>
                <a:gd name="connsiteX452" fmla="*/ 2232660 w 2721401"/>
                <a:gd name="connsiteY452" fmla="*/ 710896 h 3110170"/>
                <a:gd name="connsiteX453" fmla="*/ 2221552 w 2721401"/>
                <a:gd name="connsiteY453" fmla="*/ 710896 h 3110170"/>
                <a:gd name="connsiteX454" fmla="*/ 2210445 w 2721401"/>
                <a:gd name="connsiteY454" fmla="*/ 710896 h 3110170"/>
                <a:gd name="connsiteX455" fmla="*/ 2221552 w 2721401"/>
                <a:gd name="connsiteY455" fmla="*/ 710896 h 3110170"/>
                <a:gd name="connsiteX456" fmla="*/ 2210445 w 2721401"/>
                <a:gd name="connsiteY456" fmla="*/ 710896 h 3110170"/>
                <a:gd name="connsiteX457" fmla="*/ 2199337 w 2721401"/>
                <a:gd name="connsiteY457" fmla="*/ 699788 h 3110170"/>
                <a:gd name="connsiteX458" fmla="*/ 2199337 w 2721401"/>
                <a:gd name="connsiteY458" fmla="*/ 699788 h 3110170"/>
                <a:gd name="connsiteX459" fmla="*/ 2188229 w 2721401"/>
                <a:gd name="connsiteY459" fmla="*/ 688681 h 3110170"/>
                <a:gd name="connsiteX460" fmla="*/ 2177121 w 2721401"/>
                <a:gd name="connsiteY460" fmla="*/ 688681 h 3110170"/>
                <a:gd name="connsiteX461" fmla="*/ 2177121 w 2721401"/>
                <a:gd name="connsiteY461" fmla="*/ 677573 h 3110170"/>
                <a:gd name="connsiteX462" fmla="*/ 2177121 w 2721401"/>
                <a:gd name="connsiteY462" fmla="*/ 666465 h 3110170"/>
                <a:gd name="connsiteX463" fmla="*/ 2177121 w 2721401"/>
                <a:gd name="connsiteY463" fmla="*/ 655357 h 3110170"/>
                <a:gd name="connsiteX464" fmla="*/ 2177121 w 2721401"/>
                <a:gd name="connsiteY464" fmla="*/ 644250 h 3110170"/>
                <a:gd name="connsiteX465" fmla="*/ 2166014 w 2721401"/>
                <a:gd name="connsiteY465" fmla="*/ 633142 h 3110170"/>
                <a:gd name="connsiteX466" fmla="*/ 2154906 w 2721401"/>
                <a:gd name="connsiteY466" fmla="*/ 622034 h 3110170"/>
                <a:gd name="connsiteX467" fmla="*/ 2143798 w 2721401"/>
                <a:gd name="connsiteY467" fmla="*/ 610926 h 3110170"/>
                <a:gd name="connsiteX468" fmla="*/ 2132690 w 2721401"/>
                <a:gd name="connsiteY468" fmla="*/ 599819 h 3110170"/>
                <a:gd name="connsiteX469" fmla="*/ 2121583 w 2721401"/>
                <a:gd name="connsiteY469" fmla="*/ 588711 h 3110170"/>
                <a:gd name="connsiteX470" fmla="*/ 2121583 w 2721401"/>
                <a:gd name="connsiteY470" fmla="*/ 577603 h 3110170"/>
                <a:gd name="connsiteX471" fmla="*/ 2110475 w 2721401"/>
                <a:gd name="connsiteY471" fmla="*/ 577603 h 3110170"/>
                <a:gd name="connsiteX472" fmla="*/ 2110475 w 2721401"/>
                <a:gd name="connsiteY472" fmla="*/ 577603 h 3110170"/>
                <a:gd name="connsiteX473" fmla="*/ 2110475 w 2721401"/>
                <a:gd name="connsiteY473" fmla="*/ 588711 h 3110170"/>
                <a:gd name="connsiteX474" fmla="*/ 2110475 w 2721401"/>
                <a:gd name="connsiteY474" fmla="*/ 599819 h 3110170"/>
                <a:gd name="connsiteX475" fmla="*/ 2110475 w 2721401"/>
                <a:gd name="connsiteY475" fmla="*/ 610926 h 3110170"/>
                <a:gd name="connsiteX476" fmla="*/ 2110475 w 2721401"/>
                <a:gd name="connsiteY476" fmla="*/ 622034 h 3110170"/>
                <a:gd name="connsiteX477" fmla="*/ 2099367 w 2721401"/>
                <a:gd name="connsiteY477" fmla="*/ 633142 h 3110170"/>
                <a:gd name="connsiteX478" fmla="*/ 2099367 w 2721401"/>
                <a:gd name="connsiteY478" fmla="*/ 644250 h 3110170"/>
                <a:gd name="connsiteX479" fmla="*/ 2088259 w 2721401"/>
                <a:gd name="connsiteY479" fmla="*/ 644250 h 3110170"/>
                <a:gd name="connsiteX480" fmla="*/ 2066044 w 2721401"/>
                <a:gd name="connsiteY480" fmla="*/ 644250 h 3110170"/>
                <a:gd name="connsiteX481" fmla="*/ 2043828 w 2721401"/>
                <a:gd name="connsiteY481" fmla="*/ 644250 h 3110170"/>
                <a:gd name="connsiteX482" fmla="*/ 2032720 w 2721401"/>
                <a:gd name="connsiteY482" fmla="*/ 644250 h 3110170"/>
                <a:gd name="connsiteX483" fmla="*/ 2021613 w 2721401"/>
                <a:gd name="connsiteY483" fmla="*/ 633142 h 3110170"/>
                <a:gd name="connsiteX484" fmla="*/ 2021613 w 2721401"/>
                <a:gd name="connsiteY484" fmla="*/ 622034 h 3110170"/>
                <a:gd name="connsiteX485" fmla="*/ 2021613 w 2721401"/>
                <a:gd name="connsiteY485" fmla="*/ 610926 h 3110170"/>
                <a:gd name="connsiteX486" fmla="*/ 2010505 w 2721401"/>
                <a:gd name="connsiteY486" fmla="*/ 599819 h 3110170"/>
                <a:gd name="connsiteX487" fmla="*/ 1999397 w 2721401"/>
                <a:gd name="connsiteY487" fmla="*/ 566495 h 3110170"/>
                <a:gd name="connsiteX488" fmla="*/ 1999397 w 2721401"/>
                <a:gd name="connsiteY488" fmla="*/ 555388 h 3110170"/>
                <a:gd name="connsiteX489" fmla="*/ 1999397 w 2721401"/>
                <a:gd name="connsiteY489" fmla="*/ 544280 h 3110170"/>
                <a:gd name="connsiteX490" fmla="*/ 2010505 w 2721401"/>
                <a:gd name="connsiteY490" fmla="*/ 544280 h 3110170"/>
                <a:gd name="connsiteX491" fmla="*/ 2010505 w 2721401"/>
                <a:gd name="connsiteY491" fmla="*/ 533172 h 3110170"/>
                <a:gd name="connsiteX492" fmla="*/ 2010505 w 2721401"/>
                <a:gd name="connsiteY492" fmla="*/ 522064 h 3110170"/>
                <a:gd name="connsiteX493" fmla="*/ 2010505 w 2721401"/>
                <a:gd name="connsiteY493" fmla="*/ 510957 h 3110170"/>
                <a:gd name="connsiteX494" fmla="*/ 1999397 w 2721401"/>
                <a:gd name="connsiteY494" fmla="*/ 510957 h 3110170"/>
                <a:gd name="connsiteX495" fmla="*/ 1988289 w 2721401"/>
                <a:gd name="connsiteY495" fmla="*/ 510957 h 3110170"/>
                <a:gd name="connsiteX496" fmla="*/ 1977181 w 2721401"/>
                <a:gd name="connsiteY496" fmla="*/ 510957 h 3110170"/>
                <a:gd name="connsiteX497" fmla="*/ 1966074 w 2721401"/>
                <a:gd name="connsiteY497" fmla="*/ 510957 h 3110170"/>
                <a:gd name="connsiteX498" fmla="*/ 1954966 w 2721401"/>
                <a:gd name="connsiteY498" fmla="*/ 499849 h 3110170"/>
                <a:gd name="connsiteX499" fmla="*/ 1954966 w 2721401"/>
                <a:gd name="connsiteY499" fmla="*/ 488741 h 3110170"/>
                <a:gd name="connsiteX500" fmla="*/ 1943858 w 2721401"/>
                <a:gd name="connsiteY500" fmla="*/ 477633 h 3110170"/>
                <a:gd name="connsiteX501" fmla="*/ 1932750 w 2721401"/>
                <a:gd name="connsiteY501" fmla="*/ 477633 h 3110170"/>
                <a:gd name="connsiteX502" fmla="*/ 1921643 w 2721401"/>
                <a:gd name="connsiteY502" fmla="*/ 466526 h 3110170"/>
                <a:gd name="connsiteX503" fmla="*/ 1910535 w 2721401"/>
                <a:gd name="connsiteY503" fmla="*/ 466526 h 3110170"/>
                <a:gd name="connsiteX504" fmla="*/ 1899427 w 2721401"/>
                <a:gd name="connsiteY504" fmla="*/ 466526 h 3110170"/>
                <a:gd name="connsiteX505" fmla="*/ 1888319 w 2721401"/>
                <a:gd name="connsiteY505" fmla="*/ 466526 h 3110170"/>
                <a:gd name="connsiteX506" fmla="*/ 1877212 w 2721401"/>
                <a:gd name="connsiteY506" fmla="*/ 466526 h 3110170"/>
                <a:gd name="connsiteX507" fmla="*/ 1866104 w 2721401"/>
                <a:gd name="connsiteY507" fmla="*/ 466526 h 3110170"/>
                <a:gd name="connsiteX508" fmla="*/ 1866104 w 2721401"/>
                <a:gd name="connsiteY508" fmla="*/ 466526 h 3110170"/>
                <a:gd name="connsiteX509" fmla="*/ 1866104 w 2721401"/>
                <a:gd name="connsiteY509" fmla="*/ 466526 h 3110170"/>
                <a:gd name="connsiteX510" fmla="*/ 1843888 w 2721401"/>
                <a:gd name="connsiteY510" fmla="*/ 488741 h 3110170"/>
                <a:gd name="connsiteX511" fmla="*/ 1843888 w 2721401"/>
                <a:gd name="connsiteY511" fmla="*/ 499849 h 3110170"/>
                <a:gd name="connsiteX512" fmla="*/ 1843888 w 2721401"/>
                <a:gd name="connsiteY512" fmla="*/ 510957 h 3110170"/>
                <a:gd name="connsiteX513" fmla="*/ 1843888 w 2721401"/>
                <a:gd name="connsiteY513" fmla="*/ 522064 h 3110170"/>
                <a:gd name="connsiteX514" fmla="*/ 1843888 w 2721401"/>
                <a:gd name="connsiteY514" fmla="*/ 533172 h 3110170"/>
                <a:gd name="connsiteX515" fmla="*/ 1843888 w 2721401"/>
                <a:gd name="connsiteY515" fmla="*/ 544280 h 3110170"/>
                <a:gd name="connsiteX516" fmla="*/ 1832781 w 2721401"/>
                <a:gd name="connsiteY516" fmla="*/ 555388 h 3110170"/>
                <a:gd name="connsiteX517" fmla="*/ 1832781 w 2721401"/>
                <a:gd name="connsiteY517" fmla="*/ 566495 h 3110170"/>
                <a:gd name="connsiteX518" fmla="*/ 1832781 w 2721401"/>
                <a:gd name="connsiteY518" fmla="*/ 566495 h 3110170"/>
                <a:gd name="connsiteX519" fmla="*/ 1843888 w 2721401"/>
                <a:gd name="connsiteY519" fmla="*/ 566495 h 3110170"/>
                <a:gd name="connsiteX520" fmla="*/ 1854996 w 2721401"/>
                <a:gd name="connsiteY520" fmla="*/ 566495 h 3110170"/>
                <a:gd name="connsiteX521" fmla="*/ 1854996 w 2721401"/>
                <a:gd name="connsiteY521" fmla="*/ 577603 h 3110170"/>
                <a:gd name="connsiteX522" fmla="*/ 1843888 w 2721401"/>
                <a:gd name="connsiteY522" fmla="*/ 588711 h 3110170"/>
                <a:gd name="connsiteX523" fmla="*/ 1832781 w 2721401"/>
                <a:gd name="connsiteY523" fmla="*/ 599819 h 3110170"/>
                <a:gd name="connsiteX524" fmla="*/ 1832781 w 2721401"/>
                <a:gd name="connsiteY524" fmla="*/ 610926 h 3110170"/>
                <a:gd name="connsiteX525" fmla="*/ 1832781 w 2721401"/>
                <a:gd name="connsiteY525" fmla="*/ 622034 h 3110170"/>
                <a:gd name="connsiteX526" fmla="*/ 1821673 w 2721401"/>
                <a:gd name="connsiteY526" fmla="*/ 633142 h 3110170"/>
                <a:gd name="connsiteX527" fmla="*/ 1821673 w 2721401"/>
                <a:gd name="connsiteY527" fmla="*/ 633142 h 3110170"/>
                <a:gd name="connsiteX528" fmla="*/ 1821673 w 2721401"/>
                <a:gd name="connsiteY528" fmla="*/ 633142 h 3110170"/>
                <a:gd name="connsiteX529" fmla="*/ 1832781 w 2721401"/>
                <a:gd name="connsiteY529" fmla="*/ 633142 h 3110170"/>
                <a:gd name="connsiteX530" fmla="*/ 1843888 w 2721401"/>
                <a:gd name="connsiteY530" fmla="*/ 644250 h 3110170"/>
                <a:gd name="connsiteX531" fmla="*/ 1843888 w 2721401"/>
                <a:gd name="connsiteY531" fmla="*/ 655357 h 3110170"/>
                <a:gd name="connsiteX532" fmla="*/ 1843888 w 2721401"/>
                <a:gd name="connsiteY532" fmla="*/ 666465 h 3110170"/>
                <a:gd name="connsiteX533" fmla="*/ 1843888 w 2721401"/>
                <a:gd name="connsiteY533" fmla="*/ 666465 h 3110170"/>
                <a:gd name="connsiteX534" fmla="*/ 1854996 w 2721401"/>
                <a:gd name="connsiteY534" fmla="*/ 677573 h 3110170"/>
                <a:gd name="connsiteX535" fmla="*/ 1854996 w 2721401"/>
                <a:gd name="connsiteY535" fmla="*/ 688681 h 3110170"/>
                <a:gd name="connsiteX536" fmla="*/ 1854996 w 2721401"/>
                <a:gd name="connsiteY536" fmla="*/ 699788 h 3110170"/>
                <a:gd name="connsiteX537" fmla="*/ 1854996 w 2721401"/>
                <a:gd name="connsiteY537" fmla="*/ 710896 h 3110170"/>
                <a:gd name="connsiteX538" fmla="*/ 1854996 w 2721401"/>
                <a:gd name="connsiteY538" fmla="*/ 722004 h 3110170"/>
                <a:gd name="connsiteX539" fmla="*/ 1866104 w 2721401"/>
                <a:gd name="connsiteY539" fmla="*/ 722004 h 3110170"/>
                <a:gd name="connsiteX540" fmla="*/ 1866104 w 2721401"/>
                <a:gd name="connsiteY540" fmla="*/ 733112 h 3110170"/>
                <a:gd name="connsiteX541" fmla="*/ 1854996 w 2721401"/>
                <a:gd name="connsiteY541" fmla="*/ 733112 h 3110170"/>
                <a:gd name="connsiteX542" fmla="*/ 1843888 w 2721401"/>
                <a:gd name="connsiteY542" fmla="*/ 733112 h 3110170"/>
                <a:gd name="connsiteX543" fmla="*/ 1843888 w 2721401"/>
                <a:gd name="connsiteY543" fmla="*/ 733112 h 3110170"/>
                <a:gd name="connsiteX544" fmla="*/ 1832781 w 2721401"/>
                <a:gd name="connsiteY544" fmla="*/ 744219 h 3110170"/>
                <a:gd name="connsiteX545" fmla="*/ 1821673 w 2721401"/>
                <a:gd name="connsiteY545" fmla="*/ 755327 h 3110170"/>
                <a:gd name="connsiteX546" fmla="*/ 1821673 w 2721401"/>
                <a:gd name="connsiteY546" fmla="*/ 766435 h 3110170"/>
                <a:gd name="connsiteX547" fmla="*/ 1821673 w 2721401"/>
                <a:gd name="connsiteY547" fmla="*/ 766435 h 3110170"/>
                <a:gd name="connsiteX548" fmla="*/ 1821673 w 2721401"/>
                <a:gd name="connsiteY548" fmla="*/ 777543 h 3110170"/>
                <a:gd name="connsiteX549" fmla="*/ 1821673 w 2721401"/>
                <a:gd name="connsiteY549" fmla="*/ 788650 h 3110170"/>
                <a:gd name="connsiteX550" fmla="*/ 1810565 w 2721401"/>
                <a:gd name="connsiteY550" fmla="*/ 788650 h 3110170"/>
                <a:gd name="connsiteX551" fmla="*/ 1799457 w 2721401"/>
                <a:gd name="connsiteY551" fmla="*/ 788650 h 3110170"/>
                <a:gd name="connsiteX552" fmla="*/ 1788350 w 2721401"/>
                <a:gd name="connsiteY552" fmla="*/ 788650 h 3110170"/>
                <a:gd name="connsiteX553" fmla="*/ 1788350 w 2721401"/>
                <a:gd name="connsiteY553" fmla="*/ 788650 h 3110170"/>
                <a:gd name="connsiteX554" fmla="*/ 1788350 w 2721401"/>
                <a:gd name="connsiteY554" fmla="*/ 799758 h 3110170"/>
                <a:gd name="connsiteX555" fmla="*/ 1788350 w 2721401"/>
                <a:gd name="connsiteY555" fmla="*/ 810866 h 3110170"/>
                <a:gd name="connsiteX556" fmla="*/ 1788350 w 2721401"/>
                <a:gd name="connsiteY556" fmla="*/ 821974 h 3110170"/>
                <a:gd name="connsiteX557" fmla="*/ 1788350 w 2721401"/>
                <a:gd name="connsiteY557" fmla="*/ 844189 h 3110170"/>
                <a:gd name="connsiteX558" fmla="*/ 1788350 w 2721401"/>
                <a:gd name="connsiteY558" fmla="*/ 855297 h 3110170"/>
                <a:gd name="connsiteX559" fmla="*/ 1777242 w 2721401"/>
                <a:gd name="connsiteY559" fmla="*/ 866405 h 3110170"/>
                <a:gd name="connsiteX560" fmla="*/ 1766134 w 2721401"/>
                <a:gd name="connsiteY560" fmla="*/ 866405 h 3110170"/>
                <a:gd name="connsiteX561" fmla="*/ 1755026 w 2721401"/>
                <a:gd name="connsiteY561" fmla="*/ 866405 h 3110170"/>
                <a:gd name="connsiteX562" fmla="*/ 1743919 w 2721401"/>
                <a:gd name="connsiteY562" fmla="*/ 866405 h 3110170"/>
                <a:gd name="connsiteX563" fmla="*/ 1732811 w 2721401"/>
                <a:gd name="connsiteY563" fmla="*/ 866405 h 3110170"/>
                <a:gd name="connsiteX564" fmla="*/ 1721703 w 2721401"/>
                <a:gd name="connsiteY564" fmla="*/ 866405 h 3110170"/>
                <a:gd name="connsiteX565" fmla="*/ 1710595 w 2721401"/>
                <a:gd name="connsiteY565" fmla="*/ 866405 h 3110170"/>
                <a:gd name="connsiteX566" fmla="*/ 1710595 w 2721401"/>
                <a:gd name="connsiteY566" fmla="*/ 855297 h 3110170"/>
                <a:gd name="connsiteX567" fmla="*/ 1710595 w 2721401"/>
                <a:gd name="connsiteY567" fmla="*/ 844189 h 3110170"/>
                <a:gd name="connsiteX568" fmla="*/ 1710595 w 2721401"/>
                <a:gd name="connsiteY568" fmla="*/ 833081 h 3110170"/>
                <a:gd name="connsiteX569" fmla="*/ 1710595 w 2721401"/>
                <a:gd name="connsiteY569" fmla="*/ 821974 h 3110170"/>
                <a:gd name="connsiteX570" fmla="*/ 1710595 w 2721401"/>
                <a:gd name="connsiteY570" fmla="*/ 821974 h 3110170"/>
                <a:gd name="connsiteX571" fmla="*/ 1710595 w 2721401"/>
                <a:gd name="connsiteY571" fmla="*/ 810866 h 3110170"/>
                <a:gd name="connsiteX572" fmla="*/ 1710595 w 2721401"/>
                <a:gd name="connsiteY572" fmla="*/ 799758 h 3110170"/>
                <a:gd name="connsiteX573" fmla="*/ 1710595 w 2721401"/>
                <a:gd name="connsiteY573" fmla="*/ 799758 h 3110170"/>
                <a:gd name="connsiteX574" fmla="*/ 1710595 w 2721401"/>
                <a:gd name="connsiteY574" fmla="*/ 788650 h 3110170"/>
                <a:gd name="connsiteX575" fmla="*/ 1710595 w 2721401"/>
                <a:gd name="connsiteY575" fmla="*/ 777543 h 3110170"/>
                <a:gd name="connsiteX576" fmla="*/ 1699488 w 2721401"/>
                <a:gd name="connsiteY576" fmla="*/ 777543 h 3110170"/>
                <a:gd name="connsiteX577" fmla="*/ 1699488 w 2721401"/>
                <a:gd name="connsiteY577" fmla="*/ 766435 h 3110170"/>
                <a:gd name="connsiteX578" fmla="*/ 1699488 w 2721401"/>
                <a:gd name="connsiteY578" fmla="*/ 755327 h 3110170"/>
                <a:gd name="connsiteX579" fmla="*/ 1699488 w 2721401"/>
                <a:gd name="connsiteY579" fmla="*/ 733112 h 3110170"/>
                <a:gd name="connsiteX580" fmla="*/ 1688380 w 2721401"/>
                <a:gd name="connsiteY580" fmla="*/ 722004 h 3110170"/>
                <a:gd name="connsiteX581" fmla="*/ 1666164 w 2721401"/>
                <a:gd name="connsiteY581" fmla="*/ 722004 h 3110170"/>
                <a:gd name="connsiteX582" fmla="*/ 1666164 w 2721401"/>
                <a:gd name="connsiteY582" fmla="*/ 733112 h 3110170"/>
                <a:gd name="connsiteX583" fmla="*/ 1655056 w 2721401"/>
                <a:gd name="connsiteY583" fmla="*/ 733112 h 3110170"/>
                <a:gd name="connsiteX584" fmla="*/ 1643949 w 2721401"/>
                <a:gd name="connsiteY584" fmla="*/ 733112 h 3110170"/>
                <a:gd name="connsiteX585" fmla="*/ 1632841 w 2721401"/>
                <a:gd name="connsiteY585" fmla="*/ 733112 h 3110170"/>
                <a:gd name="connsiteX586" fmla="*/ 1632841 w 2721401"/>
                <a:gd name="connsiteY586" fmla="*/ 722004 h 3110170"/>
                <a:gd name="connsiteX587" fmla="*/ 1632841 w 2721401"/>
                <a:gd name="connsiteY587" fmla="*/ 710896 h 3110170"/>
                <a:gd name="connsiteX588" fmla="*/ 1621733 w 2721401"/>
                <a:gd name="connsiteY588" fmla="*/ 710896 h 3110170"/>
                <a:gd name="connsiteX589" fmla="*/ 1610625 w 2721401"/>
                <a:gd name="connsiteY589" fmla="*/ 710896 h 3110170"/>
                <a:gd name="connsiteX590" fmla="*/ 1599518 w 2721401"/>
                <a:gd name="connsiteY590" fmla="*/ 710896 h 3110170"/>
                <a:gd name="connsiteX591" fmla="*/ 1577302 w 2721401"/>
                <a:gd name="connsiteY591" fmla="*/ 699788 h 3110170"/>
                <a:gd name="connsiteX592" fmla="*/ 1555087 w 2721401"/>
                <a:gd name="connsiteY592" fmla="*/ 688681 h 3110170"/>
                <a:gd name="connsiteX593" fmla="*/ 1555087 w 2721401"/>
                <a:gd name="connsiteY593" fmla="*/ 677573 h 3110170"/>
                <a:gd name="connsiteX594" fmla="*/ 1543979 w 2721401"/>
                <a:gd name="connsiteY594" fmla="*/ 677573 h 3110170"/>
                <a:gd name="connsiteX595" fmla="*/ 1532871 w 2721401"/>
                <a:gd name="connsiteY595" fmla="*/ 677573 h 3110170"/>
                <a:gd name="connsiteX596" fmla="*/ 1521763 w 2721401"/>
                <a:gd name="connsiteY596" fmla="*/ 677573 h 3110170"/>
                <a:gd name="connsiteX597" fmla="*/ 1521763 w 2721401"/>
                <a:gd name="connsiteY597" fmla="*/ 666465 h 3110170"/>
                <a:gd name="connsiteX598" fmla="*/ 1510656 w 2721401"/>
                <a:gd name="connsiteY598" fmla="*/ 666465 h 3110170"/>
                <a:gd name="connsiteX599" fmla="*/ 1510656 w 2721401"/>
                <a:gd name="connsiteY599" fmla="*/ 677573 h 3110170"/>
                <a:gd name="connsiteX600" fmla="*/ 1510656 w 2721401"/>
                <a:gd name="connsiteY600" fmla="*/ 677573 h 3110170"/>
                <a:gd name="connsiteX601" fmla="*/ 1499548 w 2721401"/>
                <a:gd name="connsiteY601" fmla="*/ 677573 h 3110170"/>
                <a:gd name="connsiteX602" fmla="*/ 1488440 w 2721401"/>
                <a:gd name="connsiteY602" fmla="*/ 677573 h 3110170"/>
                <a:gd name="connsiteX603" fmla="*/ 1477332 w 2721401"/>
                <a:gd name="connsiteY603" fmla="*/ 677573 h 3110170"/>
                <a:gd name="connsiteX604" fmla="*/ 1477332 w 2721401"/>
                <a:gd name="connsiteY604" fmla="*/ 677573 h 3110170"/>
                <a:gd name="connsiteX605" fmla="*/ 1477332 w 2721401"/>
                <a:gd name="connsiteY605" fmla="*/ 666465 h 3110170"/>
                <a:gd name="connsiteX606" fmla="*/ 1477332 w 2721401"/>
                <a:gd name="connsiteY606" fmla="*/ 655357 h 3110170"/>
                <a:gd name="connsiteX607" fmla="*/ 1477332 w 2721401"/>
                <a:gd name="connsiteY607" fmla="*/ 644250 h 3110170"/>
                <a:gd name="connsiteX608" fmla="*/ 1477332 w 2721401"/>
                <a:gd name="connsiteY608" fmla="*/ 622034 h 3110170"/>
                <a:gd name="connsiteX609" fmla="*/ 1477332 w 2721401"/>
                <a:gd name="connsiteY609" fmla="*/ 610926 h 3110170"/>
                <a:gd name="connsiteX610" fmla="*/ 1466225 w 2721401"/>
                <a:gd name="connsiteY610" fmla="*/ 599819 h 3110170"/>
                <a:gd name="connsiteX611" fmla="*/ 1455117 w 2721401"/>
                <a:gd name="connsiteY611" fmla="*/ 599819 h 3110170"/>
                <a:gd name="connsiteX612" fmla="*/ 1444009 w 2721401"/>
                <a:gd name="connsiteY612" fmla="*/ 588711 h 3110170"/>
                <a:gd name="connsiteX613" fmla="*/ 1444009 w 2721401"/>
                <a:gd name="connsiteY613" fmla="*/ 577603 h 3110170"/>
                <a:gd name="connsiteX614" fmla="*/ 1444009 w 2721401"/>
                <a:gd name="connsiteY614" fmla="*/ 566495 h 3110170"/>
                <a:gd name="connsiteX615" fmla="*/ 1444009 w 2721401"/>
                <a:gd name="connsiteY615" fmla="*/ 566495 h 3110170"/>
                <a:gd name="connsiteX616" fmla="*/ 1444009 w 2721401"/>
                <a:gd name="connsiteY616" fmla="*/ 566495 h 3110170"/>
                <a:gd name="connsiteX617" fmla="*/ 1455117 w 2721401"/>
                <a:gd name="connsiteY617" fmla="*/ 555388 h 3110170"/>
                <a:gd name="connsiteX618" fmla="*/ 1455117 w 2721401"/>
                <a:gd name="connsiteY618" fmla="*/ 544280 h 3110170"/>
                <a:gd name="connsiteX619" fmla="*/ 1455117 w 2721401"/>
                <a:gd name="connsiteY619" fmla="*/ 533172 h 3110170"/>
                <a:gd name="connsiteX620" fmla="*/ 1455117 w 2721401"/>
                <a:gd name="connsiteY620" fmla="*/ 522064 h 3110170"/>
                <a:gd name="connsiteX621" fmla="*/ 1466225 w 2721401"/>
                <a:gd name="connsiteY621" fmla="*/ 510957 h 3110170"/>
                <a:gd name="connsiteX622" fmla="*/ 1466225 w 2721401"/>
                <a:gd name="connsiteY622" fmla="*/ 510957 h 3110170"/>
                <a:gd name="connsiteX623" fmla="*/ 1466225 w 2721401"/>
                <a:gd name="connsiteY623" fmla="*/ 499849 h 3110170"/>
                <a:gd name="connsiteX624" fmla="*/ 1466225 w 2721401"/>
                <a:gd name="connsiteY624" fmla="*/ 488741 h 3110170"/>
                <a:gd name="connsiteX625" fmla="*/ 1466225 w 2721401"/>
                <a:gd name="connsiteY625" fmla="*/ 477633 h 3110170"/>
                <a:gd name="connsiteX626" fmla="*/ 1466225 w 2721401"/>
                <a:gd name="connsiteY626" fmla="*/ 466526 h 3110170"/>
                <a:gd name="connsiteX627" fmla="*/ 1466225 w 2721401"/>
                <a:gd name="connsiteY627" fmla="*/ 466526 h 3110170"/>
                <a:gd name="connsiteX628" fmla="*/ 1477332 w 2721401"/>
                <a:gd name="connsiteY628" fmla="*/ 466526 h 3110170"/>
                <a:gd name="connsiteX629" fmla="*/ 1488440 w 2721401"/>
                <a:gd name="connsiteY629" fmla="*/ 455418 h 3110170"/>
                <a:gd name="connsiteX630" fmla="*/ 1499548 w 2721401"/>
                <a:gd name="connsiteY630" fmla="*/ 455418 h 3110170"/>
                <a:gd name="connsiteX631" fmla="*/ 1510656 w 2721401"/>
                <a:gd name="connsiteY631" fmla="*/ 455418 h 3110170"/>
                <a:gd name="connsiteX632" fmla="*/ 1521763 w 2721401"/>
                <a:gd name="connsiteY632" fmla="*/ 444310 h 3110170"/>
                <a:gd name="connsiteX633" fmla="*/ 1532871 w 2721401"/>
                <a:gd name="connsiteY633" fmla="*/ 433202 h 3110170"/>
                <a:gd name="connsiteX634" fmla="*/ 1532871 w 2721401"/>
                <a:gd name="connsiteY634" fmla="*/ 422095 h 3110170"/>
                <a:gd name="connsiteX635" fmla="*/ 1532871 w 2721401"/>
                <a:gd name="connsiteY635" fmla="*/ 422095 h 3110170"/>
                <a:gd name="connsiteX636" fmla="*/ 1532871 w 2721401"/>
                <a:gd name="connsiteY636" fmla="*/ 410987 h 3110170"/>
                <a:gd name="connsiteX637" fmla="*/ 1532871 w 2721401"/>
                <a:gd name="connsiteY637" fmla="*/ 399879 h 3110170"/>
                <a:gd name="connsiteX638" fmla="*/ 1532871 w 2721401"/>
                <a:gd name="connsiteY638" fmla="*/ 388771 h 3110170"/>
                <a:gd name="connsiteX639" fmla="*/ 1532871 w 2721401"/>
                <a:gd name="connsiteY639" fmla="*/ 377664 h 3110170"/>
                <a:gd name="connsiteX640" fmla="*/ 1543979 w 2721401"/>
                <a:gd name="connsiteY640" fmla="*/ 377664 h 3110170"/>
                <a:gd name="connsiteX641" fmla="*/ 1555087 w 2721401"/>
                <a:gd name="connsiteY641" fmla="*/ 377664 h 3110170"/>
                <a:gd name="connsiteX642" fmla="*/ 1566194 w 2721401"/>
                <a:gd name="connsiteY642" fmla="*/ 366556 h 3110170"/>
                <a:gd name="connsiteX643" fmla="*/ 1577302 w 2721401"/>
                <a:gd name="connsiteY643" fmla="*/ 366556 h 3110170"/>
                <a:gd name="connsiteX644" fmla="*/ 1588410 w 2721401"/>
                <a:gd name="connsiteY644" fmla="*/ 355448 h 3110170"/>
                <a:gd name="connsiteX645" fmla="*/ 1588410 w 2721401"/>
                <a:gd name="connsiteY645" fmla="*/ 355448 h 3110170"/>
                <a:gd name="connsiteX646" fmla="*/ 1588410 w 2721401"/>
                <a:gd name="connsiteY646" fmla="*/ 344340 h 3110170"/>
                <a:gd name="connsiteX647" fmla="*/ 1599518 w 2721401"/>
                <a:gd name="connsiteY647" fmla="*/ 333233 h 3110170"/>
                <a:gd name="connsiteX648" fmla="*/ 1610625 w 2721401"/>
                <a:gd name="connsiteY648" fmla="*/ 322125 h 3110170"/>
                <a:gd name="connsiteX649" fmla="*/ 1610625 w 2721401"/>
                <a:gd name="connsiteY649" fmla="*/ 311017 h 3110170"/>
                <a:gd name="connsiteX650" fmla="*/ 1610625 w 2721401"/>
                <a:gd name="connsiteY650" fmla="*/ 299909 h 3110170"/>
                <a:gd name="connsiteX651" fmla="*/ 1610625 w 2721401"/>
                <a:gd name="connsiteY651" fmla="*/ 288802 h 3110170"/>
                <a:gd name="connsiteX652" fmla="*/ 1621733 w 2721401"/>
                <a:gd name="connsiteY652" fmla="*/ 277694 h 3110170"/>
                <a:gd name="connsiteX653" fmla="*/ 1621733 w 2721401"/>
                <a:gd name="connsiteY653" fmla="*/ 266586 h 3110170"/>
                <a:gd name="connsiteX654" fmla="*/ 1621733 w 2721401"/>
                <a:gd name="connsiteY654" fmla="*/ 255478 h 3110170"/>
                <a:gd name="connsiteX655" fmla="*/ 1666164 w 2721401"/>
                <a:gd name="connsiteY655" fmla="*/ 288802 h 3110170"/>
                <a:gd name="connsiteX656" fmla="*/ 1666164 w 2721401"/>
                <a:gd name="connsiteY656" fmla="*/ 277694 h 3110170"/>
                <a:gd name="connsiteX657" fmla="*/ 1677272 w 2721401"/>
                <a:gd name="connsiteY657" fmla="*/ 266586 h 3110170"/>
                <a:gd name="connsiteX658" fmla="*/ 1688380 w 2721401"/>
                <a:gd name="connsiteY658" fmla="*/ 266586 h 3110170"/>
                <a:gd name="connsiteX659" fmla="*/ 1699488 w 2721401"/>
                <a:gd name="connsiteY659" fmla="*/ 266586 h 3110170"/>
                <a:gd name="connsiteX660" fmla="*/ 1699488 w 2721401"/>
                <a:gd name="connsiteY660" fmla="*/ 266586 h 3110170"/>
                <a:gd name="connsiteX661" fmla="*/ 1699488 w 2721401"/>
                <a:gd name="connsiteY661" fmla="*/ 266586 h 3110170"/>
                <a:gd name="connsiteX662" fmla="*/ 1710595 w 2721401"/>
                <a:gd name="connsiteY662" fmla="*/ 266586 h 3110170"/>
                <a:gd name="connsiteX663" fmla="*/ 1710595 w 2721401"/>
                <a:gd name="connsiteY663" fmla="*/ 266586 h 3110170"/>
                <a:gd name="connsiteX664" fmla="*/ 1721703 w 2721401"/>
                <a:gd name="connsiteY664" fmla="*/ 266586 h 3110170"/>
                <a:gd name="connsiteX665" fmla="*/ 1732811 w 2721401"/>
                <a:gd name="connsiteY665" fmla="*/ 266586 h 3110170"/>
                <a:gd name="connsiteX666" fmla="*/ 1732811 w 2721401"/>
                <a:gd name="connsiteY666" fmla="*/ 255478 h 3110170"/>
                <a:gd name="connsiteX667" fmla="*/ 1732811 w 2721401"/>
                <a:gd name="connsiteY667" fmla="*/ 255478 h 3110170"/>
                <a:gd name="connsiteX668" fmla="*/ 1732811 w 2721401"/>
                <a:gd name="connsiteY668" fmla="*/ 244371 h 3110170"/>
                <a:gd name="connsiteX669" fmla="*/ 1743919 w 2721401"/>
                <a:gd name="connsiteY669" fmla="*/ 244371 h 3110170"/>
                <a:gd name="connsiteX670" fmla="*/ 1755026 w 2721401"/>
                <a:gd name="connsiteY670" fmla="*/ 244371 h 3110170"/>
                <a:gd name="connsiteX671" fmla="*/ 1755026 w 2721401"/>
                <a:gd name="connsiteY671" fmla="*/ 233263 h 3110170"/>
                <a:gd name="connsiteX672" fmla="*/ 1755026 w 2721401"/>
                <a:gd name="connsiteY672" fmla="*/ 222155 h 3110170"/>
                <a:gd name="connsiteX673" fmla="*/ 1755026 w 2721401"/>
                <a:gd name="connsiteY673" fmla="*/ 211047 h 3110170"/>
                <a:gd name="connsiteX674" fmla="*/ 1766134 w 2721401"/>
                <a:gd name="connsiteY674" fmla="*/ 211047 h 3110170"/>
                <a:gd name="connsiteX675" fmla="*/ 1766134 w 2721401"/>
                <a:gd name="connsiteY675" fmla="*/ 211047 h 3110170"/>
                <a:gd name="connsiteX676" fmla="*/ 1766134 w 2721401"/>
                <a:gd name="connsiteY676" fmla="*/ 199940 h 3110170"/>
                <a:gd name="connsiteX677" fmla="*/ 1766134 w 2721401"/>
                <a:gd name="connsiteY677" fmla="*/ 199940 h 3110170"/>
                <a:gd name="connsiteX678" fmla="*/ 1766134 w 2721401"/>
                <a:gd name="connsiteY678" fmla="*/ 199940 h 3110170"/>
                <a:gd name="connsiteX679" fmla="*/ 1766134 w 2721401"/>
                <a:gd name="connsiteY679" fmla="*/ 199940 h 3110170"/>
                <a:gd name="connsiteX680" fmla="*/ 1755026 w 2721401"/>
                <a:gd name="connsiteY680" fmla="*/ 188832 h 3110170"/>
                <a:gd name="connsiteX681" fmla="*/ 1755026 w 2721401"/>
                <a:gd name="connsiteY681" fmla="*/ 177724 h 3110170"/>
                <a:gd name="connsiteX682" fmla="*/ 1755026 w 2721401"/>
                <a:gd name="connsiteY682" fmla="*/ 166616 h 3110170"/>
                <a:gd name="connsiteX683" fmla="*/ 1755026 w 2721401"/>
                <a:gd name="connsiteY683" fmla="*/ 155509 h 3110170"/>
                <a:gd name="connsiteX684" fmla="*/ 1755026 w 2721401"/>
                <a:gd name="connsiteY684" fmla="*/ 155509 h 3110170"/>
                <a:gd name="connsiteX685" fmla="*/ 1755026 w 2721401"/>
                <a:gd name="connsiteY685" fmla="*/ 144401 h 3110170"/>
                <a:gd name="connsiteX686" fmla="*/ 1755026 w 2721401"/>
                <a:gd name="connsiteY686" fmla="*/ 133293 h 3110170"/>
                <a:gd name="connsiteX687" fmla="*/ 1743919 w 2721401"/>
                <a:gd name="connsiteY687" fmla="*/ 122185 h 3110170"/>
                <a:gd name="connsiteX688" fmla="*/ 1732811 w 2721401"/>
                <a:gd name="connsiteY688" fmla="*/ 111078 h 3110170"/>
                <a:gd name="connsiteX689" fmla="*/ 1732811 w 2721401"/>
                <a:gd name="connsiteY689" fmla="*/ 99970 h 3110170"/>
                <a:gd name="connsiteX690" fmla="*/ 1732811 w 2721401"/>
                <a:gd name="connsiteY690" fmla="*/ 88862 h 3110170"/>
                <a:gd name="connsiteX691" fmla="*/ 1721703 w 2721401"/>
                <a:gd name="connsiteY691" fmla="*/ 88862 h 3110170"/>
                <a:gd name="connsiteX692" fmla="*/ 1721703 w 2721401"/>
                <a:gd name="connsiteY692" fmla="*/ 88862 h 3110170"/>
                <a:gd name="connsiteX693" fmla="*/ 1710595 w 2721401"/>
                <a:gd name="connsiteY693" fmla="*/ 77754 h 3110170"/>
                <a:gd name="connsiteX694" fmla="*/ 1699488 w 2721401"/>
                <a:gd name="connsiteY694" fmla="*/ 77754 h 3110170"/>
                <a:gd name="connsiteX695" fmla="*/ 1699488 w 2721401"/>
                <a:gd name="connsiteY695" fmla="*/ 77754 h 3110170"/>
                <a:gd name="connsiteX696" fmla="*/ 1699488 w 2721401"/>
                <a:gd name="connsiteY696" fmla="*/ 77754 h 3110170"/>
                <a:gd name="connsiteX697" fmla="*/ 1699488 w 2721401"/>
                <a:gd name="connsiteY697" fmla="*/ 88862 h 3110170"/>
                <a:gd name="connsiteX698" fmla="*/ 1699488 w 2721401"/>
                <a:gd name="connsiteY698" fmla="*/ 99970 h 3110170"/>
                <a:gd name="connsiteX699" fmla="*/ 1699488 w 2721401"/>
                <a:gd name="connsiteY699" fmla="*/ 111078 h 3110170"/>
                <a:gd name="connsiteX700" fmla="*/ 1699488 w 2721401"/>
                <a:gd name="connsiteY700" fmla="*/ 122185 h 3110170"/>
                <a:gd name="connsiteX701" fmla="*/ 1699488 w 2721401"/>
                <a:gd name="connsiteY701" fmla="*/ 133293 h 3110170"/>
                <a:gd name="connsiteX702" fmla="*/ 1699488 w 2721401"/>
                <a:gd name="connsiteY702" fmla="*/ 144401 h 3110170"/>
                <a:gd name="connsiteX703" fmla="*/ 1688380 w 2721401"/>
                <a:gd name="connsiteY703" fmla="*/ 155509 h 3110170"/>
                <a:gd name="connsiteX704" fmla="*/ 1688380 w 2721401"/>
                <a:gd name="connsiteY704" fmla="*/ 166616 h 3110170"/>
                <a:gd name="connsiteX705" fmla="*/ 1677272 w 2721401"/>
                <a:gd name="connsiteY705" fmla="*/ 177724 h 3110170"/>
                <a:gd name="connsiteX706" fmla="*/ 1677272 w 2721401"/>
                <a:gd name="connsiteY706" fmla="*/ 188832 h 3110170"/>
                <a:gd name="connsiteX707" fmla="*/ 1677272 w 2721401"/>
                <a:gd name="connsiteY707" fmla="*/ 199940 h 3110170"/>
                <a:gd name="connsiteX708" fmla="*/ 1677272 w 2721401"/>
                <a:gd name="connsiteY708" fmla="*/ 211047 h 3110170"/>
                <a:gd name="connsiteX709" fmla="*/ 1677272 w 2721401"/>
                <a:gd name="connsiteY709" fmla="*/ 222155 h 3110170"/>
                <a:gd name="connsiteX710" fmla="*/ 1677272 w 2721401"/>
                <a:gd name="connsiteY710" fmla="*/ 222155 h 3110170"/>
                <a:gd name="connsiteX711" fmla="*/ 1666164 w 2721401"/>
                <a:gd name="connsiteY711" fmla="*/ 222155 h 3110170"/>
                <a:gd name="connsiteX712" fmla="*/ 1655056 w 2721401"/>
                <a:gd name="connsiteY712" fmla="*/ 222155 h 3110170"/>
                <a:gd name="connsiteX713" fmla="*/ 1643949 w 2721401"/>
                <a:gd name="connsiteY713" fmla="*/ 222155 h 3110170"/>
                <a:gd name="connsiteX714" fmla="*/ 1643949 w 2721401"/>
                <a:gd name="connsiteY714" fmla="*/ 222155 h 3110170"/>
                <a:gd name="connsiteX715" fmla="*/ 1632841 w 2721401"/>
                <a:gd name="connsiteY715" fmla="*/ 211047 h 3110170"/>
                <a:gd name="connsiteX716" fmla="*/ 1621733 w 2721401"/>
                <a:gd name="connsiteY716" fmla="*/ 199940 h 3110170"/>
                <a:gd name="connsiteX717" fmla="*/ 1621733 w 2721401"/>
                <a:gd name="connsiteY717" fmla="*/ 188832 h 3110170"/>
                <a:gd name="connsiteX718" fmla="*/ 1621733 w 2721401"/>
                <a:gd name="connsiteY718" fmla="*/ 177724 h 3110170"/>
                <a:gd name="connsiteX719" fmla="*/ 1610625 w 2721401"/>
                <a:gd name="connsiteY719" fmla="*/ 166616 h 3110170"/>
                <a:gd name="connsiteX720" fmla="*/ 1610625 w 2721401"/>
                <a:gd name="connsiteY720" fmla="*/ 155509 h 3110170"/>
                <a:gd name="connsiteX721" fmla="*/ 1610625 w 2721401"/>
                <a:gd name="connsiteY721" fmla="*/ 144401 h 3110170"/>
                <a:gd name="connsiteX722" fmla="*/ 1621733 w 2721401"/>
                <a:gd name="connsiteY722" fmla="*/ 133293 h 3110170"/>
                <a:gd name="connsiteX723" fmla="*/ 1621733 w 2721401"/>
                <a:gd name="connsiteY723" fmla="*/ 122185 h 3110170"/>
                <a:gd name="connsiteX724" fmla="*/ 1621733 w 2721401"/>
                <a:gd name="connsiteY724" fmla="*/ 111078 h 3110170"/>
                <a:gd name="connsiteX725" fmla="*/ 1621733 w 2721401"/>
                <a:gd name="connsiteY725" fmla="*/ 99970 h 3110170"/>
                <a:gd name="connsiteX726" fmla="*/ 1621733 w 2721401"/>
                <a:gd name="connsiteY726" fmla="*/ 88862 h 3110170"/>
                <a:gd name="connsiteX727" fmla="*/ 1610625 w 2721401"/>
                <a:gd name="connsiteY727" fmla="*/ 77754 h 3110170"/>
                <a:gd name="connsiteX728" fmla="*/ 1610625 w 2721401"/>
                <a:gd name="connsiteY728" fmla="*/ 77754 h 3110170"/>
                <a:gd name="connsiteX729" fmla="*/ 1610625 w 2721401"/>
                <a:gd name="connsiteY729" fmla="*/ 77754 h 3110170"/>
                <a:gd name="connsiteX730" fmla="*/ 1610625 w 2721401"/>
                <a:gd name="connsiteY730" fmla="*/ 77754 h 3110170"/>
                <a:gd name="connsiteX731" fmla="*/ 1610625 w 2721401"/>
                <a:gd name="connsiteY731" fmla="*/ 77754 h 3110170"/>
                <a:gd name="connsiteX732" fmla="*/ 1610625 w 2721401"/>
                <a:gd name="connsiteY732" fmla="*/ 77754 h 3110170"/>
                <a:gd name="connsiteX733" fmla="*/ 1610625 w 2721401"/>
                <a:gd name="connsiteY733" fmla="*/ 77754 h 3110170"/>
                <a:gd name="connsiteX734" fmla="*/ 1610625 w 2721401"/>
                <a:gd name="connsiteY734" fmla="*/ 77754 h 3110170"/>
                <a:gd name="connsiteX735" fmla="*/ 1610625 w 2721401"/>
                <a:gd name="connsiteY735" fmla="*/ 77754 h 3110170"/>
                <a:gd name="connsiteX736" fmla="*/ 1610625 w 2721401"/>
                <a:gd name="connsiteY736" fmla="*/ 88862 h 3110170"/>
                <a:gd name="connsiteX737" fmla="*/ 1610625 w 2721401"/>
                <a:gd name="connsiteY737" fmla="*/ 99970 h 3110170"/>
                <a:gd name="connsiteX738" fmla="*/ 1610625 w 2721401"/>
                <a:gd name="connsiteY738" fmla="*/ 111078 h 3110170"/>
                <a:gd name="connsiteX739" fmla="*/ 1610625 w 2721401"/>
                <a:gd name="connsiteY739" fmla="*/ 122185 h 3110170"/>
                <a:gd name="connsiteX740" fmla="*/ 1599518 w 2721401"/>
                <a:gd name="connsiteY740" fmla="*/ 122185 h 3110170"/>
                <a:gd name="connsiteX741" fmla="*/ 1588410 w 2721401"/>
                <a:gd name="connsiteY741" fmla="*/ 122185 h 3110170"/>
                <a:gd name="connsiteX742" fmla="*/ 1588410 w 2721401"/>
                <a:gd name="connsiteY742" fmla="*/ 111078 h 3110170"/>
                <a:gd name="connsiteX743" fmla="*/ 1577302 w 2721401"/>
                <a:gd name="connsiteY743" fmla="*/ 99970 h 3110170"/>
                <a:gd name="connsiteX744" fmla="*/ 1566194 w 2721401"/>
                <a:gd name="connsiteY744" fmla="*/ 88862 h 3110170"/>
                <a:gd name="connsiteX745" fmla="*/ 1566194 w 2721401"/>
                <a:gd name="connsiteY745" fmla="*/ 77754 h 3110170"/>
                <a:gd name="connsiteX746" fmla="*/ 1566194 w 2721401"/>
                <a:gd name="connsiteY746" fmla="*/ 66647 h 3110170"/>
                <a:gd name="connsiteX747" fmla="*/ 1555087 w 2721401"/>
                <a:gd name="connsiteY747" fmla="*/ 133293 h 3110170"/>
                <a:gd name="connsiteX748" fmla="*/ 1543979 w 2721401"/>
                <a:gd name="connsiteY748" fmla="*/ 122185 h 3110170"/>
                <a:gd name="connsiteX749" fmla="*/ 1543979 w 2721401"/>
                <a:gd name="connsiteY749" fmla="*/ 111078 h 3110170"/>
                <a:gd name="connsiteX750" fmla="*/ 1543979 w 2721401"/>
                <a:gd name="connsiteY750" fmla="*/ 99970 h 3110170"/>
                <a:gd name="connsiteX751" fmla="*/ 1555087 w 2721401"/>
                <a:gd name="connsiteY751" fmla="*/ 99970 h 3110170"/>
                <a:gd name="connsiteX752" fmla="*/ 1555087 w 2721401"/>
                <a:gd name="connsiteY752" fmla="*/ 88862 h 3110170"/>
                <a:gd name="connsiteX753" fmla="*/ 1555087 w 2721401"/>
                <a:gd name="connsiteY753" fmla="*/ 77754 h 3110170"/>
                <a:gd name="connsiteX754" fmla="*/ 1543979 w 2721401"/>
                <a:gd name="connsiteY754" fmla="*/ 77754 h 3110170"/>
                <a:gd name="connsiteX755" fmla="*/ 1532871 w 2721401"/>
                <a:gd name="connsiteY755" fmla="*/ 77754 h 3110170"/>
                <a:gd name="connsiteX756" fmla="*/ 1532871 w 2721401"/>
                <a:gd name="connsiteY756" fmla="*/ 66647 h 3110170"/>
                <a:gd name="connsiteX757" fmla="*/ 1532871 w 2721401"/>
                <a:gd name="connsiteY757" fmla="*/ 55539 h 3110170"/>
                <a:gd name="connsiteX758" fmla="*/ 1532871 w 2721401"/>
                <a:gd name="connsiteY758" fmla="*/ 44431 h 3110170"/>
                <a:gd name="connsiteX759" fmla="*/ 1532871 w 2721401"/>
                <a:gd name="connsiteY759" fmla="*/ 33323 h 3110170"/>
                <a:gd name="connsiteX760" fmla="*/ 1532871 w 2721401"/>
                <a:gd name="connsiteY760" fmla="*/ 22215 h 3110170"/>
                <a:gd name="connsiteX761" fmla="*/ 1532871 w 2721401"/>
                <a:gd name="connsiteY761" fmla="*/ 22215 h 3110170"/>
                <a:gd name="connsiteX762" fmla="*/ 1521763 w 2721401"/>
                <a:gd name="connsiteY762" fmla="*/ 11108 h 3110170"/>
                <a:gd name="connsiteX763" fmla="*/ 1510656 w 2721401"/>
                <a:gd name="connsiteY763" fmla="*/ 0 h 3110170"/>
                <a:gd name="connsiteX764" fmla="*/ 1499548 w 2721401"/>
                <a:gd name="connsiteY764" fmla="*/ 0 h 3110170"/>
                <a:gd name="connsiteX765" fmla="*/ 1488440 w 2721401"/>
                <a:gd name="connsiteY765" fmla="*/ 0 h 3110170"/>
                <a:gd name="connsiteX766" fmla="*/ 1488440 w 2721401"/>
                <a:gd name="connsiteY766" fmla="*/ 0 h 3110170"/>
                <a:gd name="connsiteX767" fmla="*/ 1488440 w 2721401"/>
                <a:gd name="connsiteY767" fmla="*/ 0 h 3110170"/>
                <a:gd name="connsiteX768" fmla="*/ 1488440 w 2721401"/>
                <a:gd name="connsiteY768" fmla="*/ 0 h 3110170"/>
                <a:gd name="connsiteX769" fmla="*/ 1488440 w 2721401"/>
                <a:gd name="connsiteY769" fmla="*/ 0 h 3110170"/>
                <a:gd name="connsiteX770" fmla="*/ 1488440 w 2721401"/>
                <a:gd name="connsiteY770" fmla="*/ 11108 h 3110170"/>
                <a:gd name="connsiteX771" fmla="*/ 1477332 w 2721401"/>
                <a:gd name="connsiteY771" fmla="*/ 22215 h 3110170"/>
                <a:gd name="connsiteX772" fmla="*/ 1466225 w 2721401"/>
                <a:gd name="connsiteY772" fmla="*/ 33323 h 3110170"/>
                <a:gd name="connsiteX773" fmla="*/ 1455117 w 2721401"/>
                <a:gd name="connsiteY773" fmla="*/ 44431 h 3110170"/>
                <a:gd name="connsiteX774" fmla="*/ 1455117 w 2721401"/>
                <a:gd name="connsiteY774" fmla="*/ 55539 h 3110170"/>
                <a:gd name="connsiteX775" fmla="*/ 1455117 w 2721401"/>
                <a:gd name="connsiteY775" fmla="*/ 66647 h 3110170"/>
                <a:gd name="connsiteX776" fmla="*/ 1455117 w 2721401"/>
                <a:gd name="connsiteY776" fmla="*/ 77754 h 3110170"/>
                <a:gd name="connsiteX777" fmla="*/ 1466225 w 2721401"/>
                <a:gd name="connsiteY777" fmla="*/ 88862 h 3110170"/>
                <a:gd name="connsiteX778" fmla="*/ 1477332 w 2721401"/>
                <a:gd name="connsiteY778" fmla="*/ 99970 h 3110170"/>
                <a:gd name="connsiteX779" fmla="*/ 1488440 w 2721401"/>
                <a:gd name="connsiteY779" fmla="*/ 111078 h 3110170"/>
                <a:gd name="connsiteX780" fmla="*/ 1499548 w 2721401"/>
                <a:gd name="connsiteY780" fmla="*/ 122185 h 3110170"/>
                <a:gd name="connsiteX781" fmla="*/ 1510656 w 2721401"/>
                <a:gd name="connsiteY781" fmla="*/ 133293 h 3110170"/>
                <a:gd name="connsiteX782" fmla="*/ 1510656 w 2721401"/>
                <a:gd name="connsiteY782" fmla="*/ 144401 h 3110170"/>
                <a:gd name="connsiteX783" fmla="*/ 1510656 w 2721401"/>
                <a:gd name="connsiteY783" fmla="*/ 155509 h 3110170"/>
                <a:gd name="connsiteX784" fmla="*/ 1510656 w 2721401"/>
                <a:gd name="connsiteY784" fmla="*/ 166616 h 3110170"/>
                <a:gd name="connsiteX785" fmla="*/ 1499548 w 2721401"/>
                <a:gd name="connsiteY785" fmla="*/ 188832 h 3110170"/>
                <a:gd name="connsiteX786" fmla="*/ 1499548 w 2721401"/>
                <a:gd name="connsiteY786" fmla="*/ 199940 h 3110170"/>
                <a:gd name="connsiteX787" fmla="*/ 1488440 w 2721401"/>
                <a:gd name="connsiteY787" fmla="*/ 211047 h 3110170"/>
                <a:gd name="connsiteX788" fmla="*/ 1477332 w 2721401"/>
                <a:gd name="connsiteY788" fmla="*/ 222155 h 3110170"/>
                <a:gd name="connsiteX789" fmla="*/ 1455117 w 2721401"/>
                <a:gd name="connsiteY789" fmla="*/ 222155 h 3110170"/>
                <a:gd name="connsiteX790" fmla="*/ 1444009 w 2721401"/>
                <a:gd name="connsiteY790" fmla="*/ 211047 h 3110170"/>
                <a:gd name="connsiteX791" fmla="*/ 1444009 w 2721401"/>
                <a:gd name="connsiteY791" fmla="*/ 211047 h 3110170"/>
                <a:gd name="connsiteX792" fmla="*/ 1444009 w 2721401"/>
                <a:gd name="connsiteY792" fmla="*/ 233263 h 3110170"/>
                <a:gd name="connsiteX793" fmla="*/ 1444009 w 2721401"/>
                <a:gd name="connsiteY793" fmla="*/ 233263 h 3110170"/>
                <a:gd name="connsiteX794" fmla="*/ 1444009 w 2721401"/>
                <a:gd name="connsiteY794" fmla="*/ 222155 h 3110170"/>
                <a:gd name="connsiteX795" fmla="*/ 1444009 w 2721401"/>
                <a:gd name="connsiteY795" fmla="*/ 222155 h 3110170"/>
                <a:gd name="connsiteX796" fmla="*/ 1444009 w 2721401"/>
                <a:gd name="connsiteY796" fmla="*/ 211047 h 3110170"/>
                <a:gd name="connsiteX797" fmla="*/ 1444009 w 2721401"/>
                <a:gd name="connsiteY797" fmla="*/ 211047 h 3110170"/>
                <a:gd name="connsiteX798" fmla="*/ 1444009 w 2721401"/>
                <a:gd name="connsiteY798" fmla="*/ 211047 h 3110170"/>
                <a:gd name="connsiteX799" fmla="*/ 1432901 w 2721401"/>
                <a:gd name="connsiteY799" fmla="*/ 211047 h 3110170"/>
                <a:gd name="connsiteX800" fmla="*/ 1421794 w 2721401"/>
                <a:gd name="connsiteY800" fmla="*/ 211047 h 3110170"/>
                <a:gd name="connsiteX801" fmla="*/ 1421794 w 2721401"/>
                <a:gd name="connsiteY801" fmla="*/ 211047 h 3110170"/>
                <a:gd name="connsiteX802" fmla="*/ 1421794 w 2721401"/>
                <a:gd name="connsiteY802" fmla="*/ 211047 h 3110170"/>
                <a:gd name="connsiteX803" fmla="*/ 1421794 w 2721401"/>
                <a:gd name="connsiteY803" fmla="*/ 211047 h 3110170"/>
                <a:gd name="connsiteX804" fmla="*/ 1421794 w 2721401"/>
                <a:gd name="connsiteY804" fmla="*/ 211047 h 3110170"/>
                <a:gd name="connsiteX805" fmla="*/ 1421794 w 2721401"/>
                <a:gd name="connsiteY805" fmla="*/ 211047 h 3110170"/>
                <a:gd name="connsiteX806" fmla="*/ 1421794 w 2721401"/>
                <a:gd name="connsiteY806" fmla="*/ 211047 h 3110170"/>
                <a:gd name="connsiteX807" fmla="*/ 1421794 w 2721401"/>
                <a:gd name="connsiteY807" fmla="*/ 211047 h 3110170"/>
                <a:gd name="connsiteX808" fmla="*/ 1421794 w 2721401"/>
                <a:gd name="connsiteY808" fmla="*/ 211047 h 3110170"/>
                <a:gd name="connsiteX809" fmla="*/ 1410686 w 2721401"/>
                <a:gd name="connsiteY809" fmla="*/ 211047 h 3110170"/>
                <a:gd name="connsiteX810" fmla="*/ 1399578 w 2721401"/>
                <a:gd name="connsiteY810" fmla="*/ 211047 h 3110170"/>
                <a:gd name="connsiteX811" fmla="*/ 1388470 w 2721401"/>
                <a:gd name="connsiteY811" fmla="*/ 211047 h 3110170"/>
                <a:gd name="connsiteX812" fmla="*/ 1377362 w 2721401"/>
                <a:gd name="connsiteY812" fmla="*/ 211047 h 3110170"/>
                <a:gd name="connsiteX813" fmla="*/ 1366255 w 2721401"/>
                <a:gd name="connsiteY813" fmla="*/ 211047 h 3110170"/>
                <a:gd name="connsiteX814" fmla="*/ 1355147 w 2721401"/>
                <a:gd name="connsiteY814" fmla="*/ 211047 h 3110170"/>
                <a:gd name="connsiteX815" fmla="*/ 1288500 w 2721401"/>
                <a:gd name="connsiteY815" fmla="*/ 211047 h 3110170"/>
                <a:gd name="connsiteX816" fmla="*/ 1266285 w 2721401"/>
                <a:gd name="connsiteY816" fmla="*/ 199940 h 3110170"/>
                <a:gd name="connsiteX817" fmla="*/ 1255177 w 2721401"/>
                <a:gd name="connsiteY817" fmla="*/ 199940 h 3110170"/>
                <a:gd name="connsiteX818" fmla="*/ 1255177 w 2721401"/>
                <a:gd name="connsiteY818" fmla="*/ 188832 h 3110170"/>
                <a:gd name="connsiteX819" fmla="*/ 1244069 w 2721401"/>
                <a:gd name="connsiteY819" fmla="*/ 188832 h 3110170"/>
                <a:gd name="connsiteX820" fmla="*/ 1232962 w 2721401"/>
                <a:gd name="connsiteY820" fmla="*/ 188832 h 3110170"/>
                <a:gd name="connsiteX821" fmla="*/ 1221854 w 2721401"/>
                <a:gd name="connsiteY821" fmla="*/ 188832 h 3110170"/>
                <a:gd name="connsiteX822" fmla="*/ 1210746 w 2721401"/>
                <a:gd name="connsiteY822" fmla="*/ 199940 h 3110170"/>
                <a:gd name="connsiteX823" fmla="*/ 1199638 w 2721401"/>
                <a:gd name="connsiteY823" fmla="*/ 211047 h 3110170"/>
                <a:gd name="connsiteX824" fmla="*/ 1188530 w 2721401"/>
                <a:gd name="connsiteY824" fmla="*/ 222155 h 3110170"/>
                <a:gd name="connsiteX825" fmla="*/ 1188530 w 2721401"/>
                <a:gd name="connsiteY825" fmla="*/ 233263 h 3110170"/>
                <a:gd name="connsiteX826" fmla="*/ 1188530 w 2721401"/>
                <a:gd name="connsiteY826" fmla="*/ 233263 h 3110170"/>
                <a:gd name="connsiteX827" fmla="*/ 1199638 w 2721401"/>
                <a:gd name="connsiteY827" fmla="*/ 244371 h 3110170"/>
                <a:gd name="connsiteX828" fmla="*/ 1199638 w 2721401"/>
                <a:gd name="connsiteY828" fmla="*/ 244371 h 3110170"/>
                <a:gd name="connsiteX829" fmla="*/ 1199638 w 2721401"/>
                <a:gd name="connsiteY829" fmla="*/ 255478 h 3110170"/>
                <a:gd name="connsiteX830" fmla="*/ 1188530 w 2721401"/>
                <a:gd name="connsiteY830" fmla="*/ 266586 h 3110170"/>
                <a:gd name="connsiteX831" fmla="*/ 1177423 w 2721401"/>
                <a:gd name="connsiteY831" fmla="*/ 266586 h 3110170"/>
                <a:gd name="connsiteX832" fmla="*/ 1166315 w 2721401"/>
                <a:gd name="connsiteY832" fmla="*/ 266586 h 3110170"/>
                <a:gd name="connsiteX833" fmla="*/ 1166315 w 2721401"/>
                <a:gd name="connsiteY833" fmla="*/ 255478 h 3110170"/>
                <a:gd name="connsiteX834" fmla="*/ 1155207 w 2721401"/>
                <a:gd name="connsiteY834" fmla="*/ 244371 h 3110170"/>
                <a:gd name="connsiteX835" fmla="*/ 1155207 w 2721401"/>
                <a:gd name="connsiteY835" fmla="*/ 233263 h 3110170"/>
                <a:gd name="connsiteX836" fmla="*/ 1155207 w 2721401"/>
                <a:gd name="connsiteY836" fmla="*/ 222155 h 3110170"/>
                <a:gd name="connsiteX837" fmla="*/ 1155207 w 2721401"/>
                <a:gd name="connsiteY837" fmla="*/ 211047 h 3110170"/>
                <a:gd name="connsiteX838" fmla="*/ 1144099 w 2721401"/>
                <a:gd name="connsiteY838" fmla="*/ 211047 h 3110170"/>
                <a:gd name="connsiteX839" fmla="*/ 1132992 w 2721401"/>
                <a:gd name="connsiteY839" fmla="*/ 211047 h 3110170"/>
                <a:gd name="connsiteX840" fmla="*/ 1121884 w 2721401"/>
                <a:gd name="connsiteY840" fmla="*/ 222155 h 3110170"/>
                <a:gd name="connsiteX841" fmla="*/ 1088561 w 2721401"/>
                <a:gd name="connsiteY841" fmla="*/ 222155 h 3110170"/>
                <a:gd name="connsiteX842" fmla="*/ 1055237 w 2721401"/>
                <a:gd name="connsiteY842" fmla="*/ 222155 h 3110170"/>
                <a:gd name="connsiteX843" fmla="*/ 1033022 w 2721401"/>
                <a:gd name="connsiteY843" fmla="*/ 222155 h 3110170"/>
                <a:gd name="connsiteX844" fmla="*/ 1021914 w 2721401"/>
                <a:gd name="connsiteY844" fmla="*/ 211047 h 3110170"/>
                <a:gd name="connsiteX845" fmla="*/ 1021914 w 2721401"/>
                <a:gd name="connsiteY845" fmla="*/ 199940 h 3110170"/>
                <a:gd name="connsiteX846" fmla="*/ 1033022 w 2721401"/>
                <a:gd name="connsiteY846" fmla="*/ 188832 h 3110170"/>
                <a:gd name="connsiteX847" fmla="*/ 1033022 w 2721401"/>
                <a:gd name="connsiteY847" fmla="*/ 188832 h 3110170"/>
                <a:gd name="connsiteX848" fmla="*/ 1033022 w 2721401"/>
                <a:gd name="connsiteY848" fmla="*/ 177724 h 3110170"/>
                <a:gd name="connsiteX849" fmla="*/ 1033022 w 2721401"/>
                <a:gd name="connsiteY849" fmla="*/ 177724 h 3110170"/>
                <a:gd name="connsiteX850" fmla="*/ 1021914 w 2721401"/>
                <a:gd name="connsiteY850" fmla="*/ 177724 h 3110170"/>
                <a:gd name="connsiteX851" fmla="*/ 988591 w 2721401"/>
                <a:gd name="connsiteY851" fmla="*/ 177724 h 3110170"/>
                <a:gd name="connsiteX852" fmla="*/ 977483 w 2721401"/>
                <a:gd name="connsiteY852" fmla="*/ 177724 h 3110170"/>
                <a:gd name="connsiteX853" fmla="*/ 955268 w 2721401"/>
                <a:gd name="connsiteY853" fmla="*/ 177724 h 3110170"/>
                <a:gd name="connsiteX854" fmla="*/ 944160 w 2721401"/>
                <a:gd name="connsiteY854" fmla="*/ 177724 h 3110170"/>
                <a:gd name="connsiteX855" fmla="*/ 977483 w 2721401"/>
                <a:gd name="connsiteY855" fmla="*/ 155509 h 3110170"/>
                <a:gd name="connsiteX856" fmla="*/ 955268 w 2721401"/>
                <a:gd name="connsiteY856" fmla="*/ 144401 h 3110170"/>
                <a:gd name="connsiteX857" fmla="*/ 955268 w 2721401"/>
                <a:gd name="connsiteY857" fmla="*/ 133293 h 3110170"/>
                <a:gd name="connsiteX858" fmla="*/ 944160 w 2721401"/>
                <a:gd name="connsiteY858" fmla="*/ 133293 h 3110170"/>
                <a:gd name="connsiteX859" fmla="*/ 933052 w 2721401"/>
                <a:gd name="connsiteY859" fmla="*/ 133293 h 3110170"/>
                <a:gd name="connsiteX860" fmla="*/ 921944 w 2721401"/>
                <a:gd name="connsiteY860" fmla="*/ 133293 h 3110170"/>
                <a:gd name="connsiteX861" fmla="*/ 921944 w 2721401"/>
                <a:gd name="connsiteY861" fmla="*/ 144401 h 3110170"/>
                <a:gd name="connsiteX862" fmla="*/ 910836 w 2721401"/>
                <a:gd name="connsiteY862" fmla="*/ 155509 h 3110170"/>
                <a:gd name="connsiteX863" fmla="*/ 888621 w 2721401"/>
                <a:gd name="connsiteY863" fmla="*/ 155509 h 3110170"/>
                <a:gd name="connsiteX864" fmla="*/ 866405 w 2721401"/>
                <a:gd name="connsiteY864" fmla="*/ 155509 h 3110170"/>
                <a:gd name="connsiteX865" fmla="*/ 866405 w 2721401"/>
                <a:gd name="connsiteY865" fmla="*/ 155509 h 3110170"/>
                <a:gd name="connsiteX866" fmla="*/ 855298 w 2721401"/>
                <a:gd name="connsiteY866" fmla="*/ 155509 h 3110170"/>
                <a:gd name="connsiteX867" fmla="*/ 844190 w 2721401"/>
                <a:gd name="connsiteY867" fmla="*/ 155509 h 3110170"/>
                <a:gd name="connsiteX868" fmla="*/ 833082 w 2721401"/>
                <a:gd name="connsiteY868" fmla="*/ 133293 h 3110170"/>
                <a:gd name="connsiteX869" fmla="*/ 833082 w 2721401"/>
                <a:gd name="connsiteY869" fmla="*/ 122185 h 3110170"/>
                <a:gd name="connsiteX870" fmla="*/ 810867 w 2721401"/>
                <a:gd name="connsiteY870" fmla="*/ 111078 h 3110170"/>
                <a:gd name="connsiteX871" fmla="*/ 810867 w 2721401"/>
                <a:gd name="connsiteY871" fmla="*/ 122185 h 3110170"/>
                <a:gd name="connsiteX872" fmla="*/ 799759 w 2721401"/>
                <a:gd name="connsiteY872" fmla="*/ 133293 h 3110170"/>
                <a:gd name="connsiteX873" fmla="*/ 788651 w 2721401"/>
                <a:gd name="connsiteY873" fmla="*/ 155509 h 3110170"/>
                <a:gd name="connsiteX874" fmla="*/ 755328 w 2721401"/>
                <a:gd name="connsiteY874" fmla="*/ 155509 h 3110170"/>
                <a:gd name="connsiteX875" fmla="*/ 733112 w 2721401"/>
                <a:gd name="connsiteY875" fmla="*/ 155509 h 3110170"/>
                <a:gd name="connsiteX876" fmla="*/ 710897 w 2721401"/>
                <a:gd name="connsiteY876" fmla="*/ 155509 h 3110170"/>
                <a:gd name="connsiteX877" fmla="*/ 710897 w 2721401"/>
                <a:gd name="connsiteY877" fmla="*/ 144401 h 3110170"/>
                <a:gd name="connsiteX878" fmla="*/ 710897 w 2721401"/>
                <a:gd name="connsiteY878" fmla="*/ 133293 h 3110170"/>
                <a:gd name="connsiteX879" fmla="*/ 722005 w 2721401"/>
                <a:gd name="connsiteY879" fmla="*/ 133293 h 3110170"/>
                <a:gd name="connsiteX880" fmla="*/ 733112 w 2721401"/>
                <a:gd name="connsiteY880" fmla="*/ 122185 h 3110170"/>
                <a:gd name="connsiteX881" fmla="*/ 744220 w 2721401"/>
                <a:gd name="connsiteY881" fmla="*/ 111078 h 3110170"/>
                <a:gd name="connsiteX882" fmla="*/ 766436 w 2721401"/>
                <a:gd name="connsiteY882" fmla="*/ 99970 h 3110170"/>
                <a:gd name="connsiteX883" fmla="*/ 777543 w 2721401"/>
                <a:gd name="connsiteY883" fmla="*/ 99970 h 3110170"/>
                <a:gd name="connsiteX884" fmla="*/ 777543 w 2721401"/>
                <a:gd name="connsiteY884" fmla="*/ 99970 h 3110170"/>
                <a:gd name="connsiteX885" fmla="*/ 777543 w 2721401"/>
                <a:gd name="connsiteY885" fmla="*/ 99970 h 3110170"/>
                <a:gd name="connsiteX886" fmla="*/ 777543 w 2721401"/>
                <a:gd name="connsiteY886" fmla="*/ 99970 h 3110170"/>
                <a:gd name="connsiteX887" fmla="*/ 777543 w 2721401"/>
                <a:gd name="connsiteY887" fmla="*/ 99970 h 3110170"/>
                <a:gd name="connsiteX888" fmla="*/ 777543 w 2721401"/>
                <a:gd name="connsiteY888" fmla="*/ 99970 h 3110170"/>
                <a:gd name="connsiteX889" fmla="*/ 766436 w 2721401"/>
                <a:gd name="connsiteY889" fmla="*/ 99970 h 3110170"/>
                <a:gd name="connsiteX890" fmla="*/ 733112 w 2721401"/>
                <a:gd name="connsiteY890" fmla="*/ 111078 h 3110170"/>
                <a:gd name="connsiteX891" fmla="*/ 722005 w 2721401"/>
                <a:gd name="connsiteY891" fmla="*/ 122185 h 3110170"/>
                <a:gd name="connsiteX892" fmla="*/ 699789 w 2721401"/>
                <a:gd name="connsiteY892" fmla="*/ 144401 h 3110170"/>
                <a:gd name="connsiteX893" fmla="*/ 688681 w 2721401"/>
                <a:gd name="connsiteY893" fmla="*/ 155509 h 3110170"/>
                <a:gd name="connsiteX894" fmla="*/ 677573 w 2721401"/>
                <a:gd name="connsiteY894" fmla="*/ 155509 h 3110170"/>
                <a:gd name="connsiteX895" fmla="*/ 666466 w 2721401"/>
                <a:gd name="connsiteY895" fmla="*/ 166616 h 3110170"/>
                <a:gd name="connsiteX896" fmla="*/ 666466 w 2721401"/>
                <a:gd name="connsiteY896" fmla="*/ 177724 h 3110170"/>
                <a:gd name="connsiteX897" fmla="*/ 655358 w 2721401"/>
                <a:gd name="connsiteY897" fmla="*/ 188832 h 3110170"/>
                <a:gd name="connsiteX898" fmla="*/ 633142 w 2721401"/>
                <a:gd name="connsiteY898" fmla="*/ 188832 h 3110170"/>
                <a:gd name="connsiteX899" fmla="*/ 610927 w 2721401"/>
                <a:gd name="connsiteY899" fmla="*/ 188832 h 3110170"/>
                <a:gd name="connsiteX900" fmla="*/ 599819 w 2721401"/>
                <a:gd name="connsiteY900" fmla="*/ 166616 h 3110170"/>
                <a:gd name="connsiteX901" fmla="*/ 566496 w 2721401"/>
                <a:gd name="connsiteY901" fmla="*/ 133293 h 3110170"/>
                <a:gd name="connsiteX902" fmla="*/ 544280 w 2721401"/>
                <a:gd name="connsiteY902" fmla="*/ 133293 h 3110170"/>
                <a:gd name="connsiteX903" fmla="*/ 510957 w 2721401"/>
                <a:gd name="connsiteY903" fmla="*/ 133293 h 3110170"/>
                <a:gd name="connsiteX904" fmla="*/ 499849 w 2721401"/>
                <a:gd name="connsiteY904" fmla="*/ 122185 h 3110170"/>
                <a:gd name="connsiteX905" fmla="*/ 466526 w 2721401"/>
                <a:gd name="connsiteY905" fmla="*/ 111078 h 3110170"/>
                <a:gd name="connsiteX906" fmla="*/ 444310 w 2721401"/>
                <a:gd name="connsiteY906" fmla="*/ 111078 h 3110170"/>
                <a:gd name="connsiteX907" fmla="*/ 422095 w 2721401"/>
                <a:gd name="connsiteY907" fmla="*/ 99970 h 3110170"/>
                <a:gd name="connsiteX908" fmla="*/ 399879 w 2721401"/>
                <a:gd name="connsiteY908" fmla="*/ 99970 h 3110170"/>
                <a:gd name="connsiteX909" fmla="*/ 366556 w 2721401"/>
                <a:gd name="connsiteY909" fmla="*/ 99970 h 3110170"/>
                <a:gd name="connsiteX910" fmla="*/ 355448 w 2721401"/>
                <a:gd name="connsiteY910" fmla="*/ 99970 h 3110170"/>
                <a:gd name="connsiteX911" fmla="*/ 333233 w 2721401"/>
                <a:gd name="connsiteY911" fmla="*/ 99970 h 3110170"/>
                <a:gd name="connsiteX912" fmla="*/ 311017 w 2721401"/>
                <a:gd name="connsiteY912" fmla="*/ 88862 h 3110170"/>
                <a:gd name="connsiteX913" fmla="*/ 299910 w 2721401"/>
                <a:gd name="connsiteY913" fmla="*/ 77754 h 3110170"/>
                <a:gd name="connsiteX914" fmla="*/ 288802 w 2721401"/>
                <a:gd name="connsiteY914" fmla="*/ 77754 h 3110170"/>
                <a:gd name="connsiteX915" fmla="*/ 266586 w 2721401"/>
                <a:gd name="connsiteY915" fmla="*/ 77754 h 3110170"/>
                <a:gd name="connsiteX916" fmla="*/ 244371 w 2721401"/>
                <a:gd name="connsiteY916" fmla="*/ 55539 h 3110170"/>
                <a:gd name="connsiteX917" fmla="*/ 222155 w 2721401"/>
                <a:gd name="connsiteY917" fmla="*/ 44431 h 3110170"/>
                <a:gd name="connsiteX918" fmla="*/ 211047 w 2721401"/>
                <a:gd name="connsiteY918" fmla="*/ 44431 h 3110170"/>
                <a:gd name="connsiteX919" fmla="*/ 199940 w 2721401"/>
                <a:gd name="connsiteY919" fmla="*/ 44431 h 3110170"/>
                <a:gd name="connsiteX920" fmla="*/ 188832 w 2721401"/>
                <a:gd name="connsiteY920" fmla="*/ 55539 h 3110170"/>
                <a:gd name="connsiteX921" fmla="*/ 188832 w 2721401"/>
                <a:gd name="connsiteY921" fmla="*/ 66647 h 3110170"/>
                <a:gd name="connsiteX922" fmla="*/ 177724 w 2721401"/>
                <a:gd name="connsiteY922" fmla="*/ 77754 h 3110170"/>
                <a:gd name="connsiteX923" fmla="*/ 166616 w 2721401"/>
                <a:gd name="connsiteY923" fmla="*/ 77754 h 3110170"/>
                <a:gd name="connsiteX924" fmla="*/ 155509 w 2721401"/>
                <a:gd name="connsiteY924" fmla="*/ 88862 h 3110170"/>
                <a:gd name="connsiteX925" fmla="*/ 155509 w 2721401"/>
                <a:gd name="connsiteY925" fmla="*/ 88862 h 3110170"/>
                <a:gd name="connsiteX926" fmla="*/ 133293 w 2721401"/>
                <a:gd name="connsiteY926" fmla="*/ 99970 h 3110170"/>
                <a:gd name="connsiteX927" fmla="*/ 122185 w 2721401"/>
                <a:gd name="connsiteY927" fmla="*/ 111078 h 3110170"/>
                <a:gd name="connsiteX928" fmla="*/ 99970 w 2721401"/>
                <a:gd name="connsiteY928" fmla="*/ 133293 h 3110170"/>
                <a:gd name="connsiteX929" fmla="*/ 88862 w 2721401"/>
                <a:gd name="connsiteY929" fmla="*/ 155509 h 3110170"/>
                <a:gd name="connsiteX930" fmla="*/ 77754 w 2721401"/>
                <a:gd name="connsiteY930" fmla="*/ 155509 h 3110170"/>
                <a:gd name="connsiteX931" fmla="*/ 55539 w 2721401"/>
                <a:gd name="connsiteY931" fmla="*/ 155509 h 3110170"/>
                <a:gd name="connsiteX932" fmla="*/ 44431 w 2721401"/>
                <a:gd name="connsiteY932" fmla="*/ 177724 h 3110170"/>
                <a:gd name="connsiteX933" fmla="*/ 22216 w 2721401"/>
                <a:gd name="connsiteY933" fmla="*/ 188832 h 3110170"/>
                <a:gd name="connsiteX934" fmla="*/ 22216 w 2721401"/>
                <a:gd name="connsiteY934" fmla="*/ 188832 h 3110170"/>
                <a:gd name="connsiteX935" fmla="*/ 22216 w 2721401"/>
                <a:gd name="connsiteY935" fmla="*/ 199940 h 3110170"/>
                <a:gd name="connsiteX936" fmla="*/ 22216 w 2721401"/>
                <a:gd name="connsiteY936" fmla="*/ 199940 h 3110170"/>
                <a:gd name="connsiteX937" fmla="*/ 33323 w 2721401"/>
                <a:gd name="connsiteY937" fmla="*/ 211047 h 3110170"/>
                <a:gd name="connsiteX938" fmla="*/ 44431 w 2721401"/>
                <a:gd name="connsiteY938" fmla="*/ 211047 h 3110170"/>
                <a:gd name="connsiteX939" fmla="*/ 66647 w 2721401"/>
                <a:gd name="connsiteY939" fmla="*/ 222155 h 3110170"/>
                <a:gd name="connsiteX940" fmla="*/ 88862 w 2721401"/>
                <a:gd name="connsiteY940" fmla="*/ 244371 h 3110170"/>
                <a:gd name="connsiteX941" fmla="*/ 99970 w 2721401"/>
                <a:gd name="connsiteY941" fmla="*/ 255478 h 3110170"/>
                <a:gd name="connsiteX942" fmla="*/ 111078 w 2721401"/>
                <a:gd name="connsiteY942" fmla="*/ 266586 h 3110170"/>
                <a:gd name="connsiteX943" fmla="*/ 122185 w 2721401"/>
                <a:gd name="connsiteY943" fmla="*/ 266586 h 3110170"/>
                <a:gd name="connsiteX944" fmla="*/ 133293 w 2721401"/>
                <a:gd name="connsiteY944" fmla="*/ 266586 h 3110170"/>
                <a:gd name="connsiteX945" fmla="*/ 144401 w 2721401"/>
                <a:gd name="connsiteY945" fmla="*/ 277694 h 3110170"/>
                <a:gd name="connsiteX946" fmla="*/ 155509 w 2721401"/>
                <a:gd name="connsiteY946" fmla="*/ 288802 h 3110170"/>
                <a:gd name="connsiteX947" fmla="*/ 144401 w 2721401"/>
                <a:gd name="connsiteY947" fmla="*/ 299909 h 3110170"/>
                <a:gd name="connsiteX948" fmla="*/ 122185 w 2721401"/>
                <a:gd name="connsiteY948" fmla="*/ 311017 h 3110170"/>
                <a:gd name="connsiteX949" fmla="*/ 99970 w 2721401"/>
                <a:gd name="connsiteY949" fmla="*/ 311017 h 3110170"/>
                <a:gd name="connsiteX950" fmla="*/ 88862 w 2721401"/>
                <a:gd name="connsiteY950" fmla="*/ 311017 h 3110170"/>
                <a:gd name="connsiteX951" fmla="*/ 77754 w 2721401"/>
                <a:gd name="connsiteY951" fmla="*/ 311017 h 3110170"/>
                <a:gd name="connsiteX952" fmla="*/ 66647 w 2721401"/>
                <a:gd name="connsiteY952" fmla="*/ 299909 h 3110170"/>
                <a:gd name="connsiteX953" fmla="*/ 55539 w 2721401"/>
                <a:gd name="connsiteY953" fmla="*/ 299909 h 3110170"/>
                <a:gd name="connsiteX954" fmla="*/ 44431 w 2721401"/>
                <a:gd name="connsiteY954" fmla="*/ 311017 h 3110170"/>
                <a:gd name="connsiteX955" fmla="*/ 33323 w 2721401"/>
                <a:gd name="connsiteY955" fmla="*/ 311017 h 3110170"/>
                <a:gd name="connsiteX956" fmla="*/ 22216 w 2721401"/>
                <a:gd name="connsiteY956" fmla="*/ 311017 h 3110170"/>
                <a:gd name="connsiteX957" fmla="*/ 11108 w 2721401"/>
                <a:gd name="connsiteY957" fmla="*/ 322125 h 3110170"/>
                <a:gd name="connsiteX958" fmla="*/ 0 w 2721401"/>
                <a:gd name="connsiteY958" fmla="*/ 322125 h 3110170"/>
                <a:gd name="connsiteX959" fmla="*/ 0 w 2721401"/>
                <a:gd name="connsiteY959" fmla="*/ 333233 h 3110170"/>
                <a:gd name="connsiteX960" fmla="*/ 0 w 2721401"/>
                <a:gd name="connsiteY960" fmla="*/ 344340 h 3110170"/>
                <a:gd name="connsiteX961" fmla="*/ 0 w 2721401"/>
                <a:gd name="connsiteY961" fmla="*/ 355448 h 3110170"/>
                <a:gd name="connsiteX962" fmla="*/ 0 w 2721401"/>
                <a:gd name="connsiteY962" fmla="*/ 366556 h 3110170"/>
                <a:gd name="connsiteX963" fmla="*/ 11108 w 2721401"/>
                <a:gd name="connsiteY963" fmla="*/ 366556 h 3110170"/>
                <a:gd name="connsiteX964" fmla="*/ 33323 w 2721401"/>
                <a:gd name="connsiteY964" fmla="*/ 377664 h 3110170"/>
                <a:gd name="connsiteX965" fmla="*/ 44431 w 2721401"/>
                <a:gd name="connsiteY965" fmla="*/ 377664 h 3110170"/>
                <a:gd name="connsiteX966" fmla="*/ 66647 w 2721401"/>
                <a:gd name="connsiteY966" fmla="*/ 377664 h 3110170"/>
                <a:gd name="connsiteX967" fmla="*/ 88862 w 2721401"/>
                <a:gd name="connsiteY967" fmla="*/ 377664 h 3110170"/>
                <a:gd name="connsiteX968" fmla="*/ 111078 w 2721401"/>
                <a:gd name="connsiteY968" fmla="*/ 377664 h 3110170"/>
                <a:gd name="connsiteX969" fmla="*/ 133293 w 2721401"/>
                <a:gd name="connsiteY969" fmla="*/ 366556 h 3110170"/>
                <a:gd name="connsiteX970" fmla="*/ 144401 w 2721401"/>
                <a:gd name="connsiteY970" fmla="*/ 366556 h 3110170"/>
                <a:gd name="connsiteX971" fmla="*/ 144401 w 2721401"/>
                <a:gd name="connsiteY971" fmla="*/ 388771 h 3110170"/>
                <a:gd name="connsiteX972" fmla="*/ 133293 w 2721401"/>
                <a:gd name="connsiteY972" fmla="*/ 399879 h 3110170"/>
                <a:gd name="connsiteX973" fmla="*/ 133293 w 2721401"/>
                <a:gd name="connsiteY973" fmla="*/ 410987 h 3110170"/>
                <a:gd name="connsiteX974" fmla="*/ 111078 w 2721401"/>
                <a:gd name="connsiteY974" fmla="*/ 433202 h 3110170"/>
                <a:gd name="connsiteX975" fmla="*/ 88862 w 2721401"/>
                <a:gd name="connsiteY975" fmla="*/ 444310 h 3110170"/>
                <a:gd name="connsiteX976" fmla="*/ 44431 w 2721401"/>
                <a:gd name="connsiteY976" fmla="*/ 466526 h 3110170"/>
                <a:gd name="connsiteX977" fmla="*/ 33323 w 2721401"/>
                <a:gd name="connsiteY977" fmla="*/ 477633 h 3110170"/>
                <a:gd name="connsiteX978" fmla="*/ 33323 w 2721401"/>
                <a:gd name="connsiteY978" fmla="*/ 488741 h 3110170"/>
                <a:gd name="connsiteX979" fmla="*/ 44431 w 2721401"/>
                <a:gd name="connsiteY979" fmla="*/ 499849 h 3110170"/>
                <a:gd name="connsiteX980" fmla="*/ 55539 w 2721401"/>
                <a:gd name="connsiteY980" fmla="*/ 510957 h 3110170"/>
                <a:gd name="connsiteX981" fmla="*/ 55539 w 2721401"/>
                <a:gd name="connsiteY981" fmla="*/ 522064 h 3110170"/>
                <a:gd name="connsiteX982" fmla="*/ 55539 w 2721401"/>
                <a:gd name="connsiteY982" fmla="*/ 533172 h 3110170"/>
                <a:gd name="connsiteX983" fmla="*/ 55539 w 2721401"/>
                <a:gd name="connsiteY983" fmla="*/ 544280 h 3110170"/>
                <a:gd name="connsiteX984" fmla="*/ 66647 w 2721401"/>
                <a:gd name="connsiteY984" fmla="*/ 555388 h 3110170"/>
                <a:gd name="connsiteX985" fmla="*/ 66647 w 2721401"/>
                <a:gd name="connsiteY985" fmla="*/ 566495 h 3110170"/>
                <a:gd name="connsiteX986" fmla="*/ 77754 w 2721401"/>
                <a:gd name="connsiteY986" fmla="*/ 577603 h 3110170"/>
                <a:gd name="connsiteX987" fmla="*/ 88862 w 2721401"/>
                <a:gd name="connsiteY987" fmla="*/ 577603 h 3110170"/>
                <a:gd name="connsiteX988" fmla="*/ 99970 w 2721401"/>
                <a:gd name="connsiteY988" fmla="*/ 566495 h 3110170"/>
                <a:gd name="connsiteX989" fmla="*/ 99970 w 2721401"/>
                <a:gd name="connsiteY989" fmla="*/ 555388 h 3110170"/>
                <a:gd name="connsiteX990" fmla="*/ 99970 w 2721401"/>
                <a:gd name="connsiteY990" fmla="*/ 533172 h 3110170"/>
                <a:gd name="connsiteX991" fmla="*/ 99970 w 2721401"/>
                <a:gd name="connsiteY991" fmla="*/ 522064 h 3110170"/>
                <a:gd name="connsiteX992" fmla="*/ 111078 w 2721401"/>
                <a:gd name="connsiteY992" fmla="*/ 510957 h 3110170"/>
                <a:gd name="connsiteX993" fmla="*/ 122185 w 2721401"/>
                <a:gd name="connsiteY993" fmla="*/ 510957 h 3110170"/>
                <a:gd name="connsiteX994" fmla="*/ 133293 w 2721401"/>
                <a:gd name="connsiteY994" fmla="*/ 522064 h 3110170"/>
                <a:gd name="connsiteX995" fmla="*/ 133293 w 2721401"/>
                <a:gd name="connsiteY995" fmla="*/ 533172 h 3110170"/>
                <a:gd name="connsiteX996" fmla="*/ 122185 w 2721401"/>
                <a:gd name="connsiteY996" fmla="*/ 544280 h 3110170"/>
                <a:gd name="connsiteX997" fmla="*/ 122185 w 2721401"/>
                <a:gd name="connsiteY997" fmla="*/ 555388 h 3110170"/>
                <a:gd name="connsiteX998" fmla="*/ 122185 w 2721401"/>
                <a:gd name="connsiteY998" fmla="*/ 566495 h 3110170"/>
                <a:gd name="connsiteX999" fmla="*/ 122185 w 2721401"/>
                <a:gd name="connsiteY999" fmla="*/ 577603 h 3110170"/>
                <a:gd name="connsiteX1000" fmla="*/ 111078 w 2721401"/>
                <a:gd name="connsiteY1000" fmla="*/ 588711 h 3110170"/>
                <a:gd name="connsiteX1001" fmla="*/ 111078 w 2721401"/>
                <a:gd name="connsiteY1001" fmla="*/ 588711 h 3110170"/>
                <a:gd name="connsiteX1002" fmla="*/ 111078 w 2721401"/>
                <a:gd name="connsiteY1002" fmla="*/ 588711 h 3110170"/>
                <a:gd name="connsiteX1003" fmla="*/ 111078 w 2721401"/>
                <a:gd name="connsiteY1003" fmla="*/ 588711 h 3110170"/>
                <a:gd name="connsiteX1004" fmla="*/ 111078 w 2721401"/>
                <a:gd name="connsiteY1004" fmla="*/ 588711 h 3110170"/>
                <a:gd name="connsiteX1005" fmla="*/ 111078 w 2721401"/>
                <a:gd name="connsiteY1005" fmla="*/ 577603 h 3110170"/>
                <a:gd name="connsiteX1006" fmla="*/ 111078 w 2721401"/>
                <a:gd name="connsiteY1006" fmla="*/ 566495 h 3110170"/>
                <a:gd name="connsiteX1007" fmla="*/ 122185 w 2721401"/>
                <a:gd name="connsiteY1007" fmla="*/ 566495 h 3110170"/>
                <a:gd name="connsiteX1008" fmla="*/ 133293 w 2721401"/>
                <a:gd name="connsiteY1008" fmla="*/ 566495 h 3110170"/>
                <a:gd name="connsiteX1009" fmla="*/ 144401 w 2721401"/>
                <a:gd name="connsiteY1009" fmla="*/ 566495 h 3110170"/>
                <a:gd name="connsiteX1010" fmla="*/ 144401 w 2721401"/>
                <a:gd name="connsiteY1010" fmla="*/ 577603 h 3110170"/>
                <a:gd name="connsiteX1011" fmla="*/ 144401 w 2721401"/>
                <a:gd name="connsiteY1011" fmla="*/ 588711 h 3110170"/>
                <a:gd name="connsiteX1012" fmla="*/ 155509 w 2721401"/>
                <a:gd name="connsiteY1012" fmla="*/ 588711 h 3110170"/>
                <a:gd name="connsiteX1013" fmla="*/ 166616 w 2721401"/>
                <a:gd name="connsiteY1013" fmla="*/ 588711 h 3110170"/>
                <a:gd name="connsiteX1014" fmla="*/ 177724 w 2721401"/>
                <a:gd name="connsiteY1014" fmla="*/ 577603 h 3110170"/>
                <a:gd name="connsiteX1015" fmla="*/ 188832 w 2721401"/>
                <a:gd name="connsiteY1015" fmla="*/ 566495 h 3110170"/>
                <a:gd name="connsiteX1016" fmla="*/ 199940 w 2721401"/>
                <a:gd name="connsiteY1016" fmla="*/ 566495 h 3110170"/>
                <a:gd name="connsiteX1017" fmla="*/ 211047 w 2721401"/>
                <a:gd name="connsiteY1017" fmla="*/ 577603 h 3110170"/>
                <a:gd name="connsiteX1018" fmla="*/ 211047 w 2721401"/>
                <a:gd name="connsiteY1018" fmla="*/ 588711 h 3110170"/>
                <a:gd name="connsiteX1019" fmla="*/ 211047 w 2721401"/>
                <a:gd name="connsiteY1019" fmla="*/ 599819 h 3110170"/>
                <a:gd name="connsiteX1020" fmla="*/ 199940 w 2721401"/>
                <a:gd name="connsiteY1020" fmla="*/ 599819 h 3110170"/>
                <a:gd name="connsiteX1021" fmla="*/ 188832 w 2721401"/>
                <a:gd name="connsiteY1021" fmla="*/ 610926 h 3110170"/>
                <a:gd name="connsiteX1022" fmla="*/ 177724 w 2721401"/>
                <a:gd name="connsiteY1022" fmla="*/ 622034 h 3110170"/>
                <a:gd name="connsiteX1023" fmla="*/ 155509 w 2721401"/>
                <a:gd name="connsiteY1023" fmla="*/ 644250 h 3110170"/>
                <a:gd name="connsiteX1024" fmla="*/ 144401 w 2721401"/>
                <a:gd name="connsiteY1024" fmla="*/ 655357 h 3110170"/>
                <a:gd name="connsiteX1025" fmla="*/ 133293 w 2721401"/>
                <a:gd name="connsiteY1025" fmla="*/ 655357 h 3110170"/>
                <a:gd name="connsiteX1026" fmla="*/ 133293 w 2721401"/>
                <a:gd name="connsiteY1026" fmla="*/ 666465 h 3110170"/>
                <a:gd name="connsiteX1027" fmla="*/ 133293 w 2721401"/>
                <a:gd name="connsiteY1027" fmla="*/ 666465 h 3110170"/>
                <a:gd name="connsiteX1028" fmla="*/ 144401 w 2721401"/>
                <a:gd name="connsiteY1028" fmla="*/ 655357 h 3110170"/>
                <a:gd name="connsiteX1029" fmla="*/ 155509 w 2721401"/>
                <a:gd name="connsiteY1029" fmla="*/ 655357 h 3110170"/>
                <a:gd name="connsiteX1030" fmla="*/ 166616 w 2721401"/>
                <a:gd name="connsiteY1030" fmla="*/ 655357 h 3110170"/>
                <a:gd name="connsiteX1031" fmla="*/ 166616 w 2721401"/>
                <a:gd name="connsiteY1031" fmla="*/ 655357 h 3110170"/>
                <a:gd name="connsiteX1032" fmla="*/ 177724 w 2721401"/>
                <a:gd name="connsiteY1032" fmla="*/ 644250 h 3110170"/>
                <a:gd name="connsiteX1033" fmla="*/ 211047 w 2721401"/>
                <a:gd name="connsiteY1033" fmla="*/ 644250 h 3110170"/>
                <a:gd name="connsiteX1034" fmla="*/ 222155 w 2721401"/>
                <a:gd name="connsiteY1034" fmla="*/ 633142 h 3110170"/>
                <a:gd name="connsiteX1035" fmla="*/ 233263 w 2721401"/>
                <a:gd name="connsiteY1035" fmla="*/ 622034 h 3110170"/>
                <a:gd name="connsiteX1036" fmla="*/ 244371 w 2721401"/>
                <a:gd name="connsiteY1036" fmla="*/ 610926 h 3110170"/>
                <a:gd name="connsiteX1037" fmla="*/ 255479 w 2721401"/>
                <a:gd name="connsiteY1037" fmla="*/ 610926 h 3110170"/>
                <a:gd name="connsiteX1038" fmla="*/ 266586 w 2721401"/>
                <a:gd name="connsiteY1038" fmla="*/ 599819 h 3110170"/>
                <a:gd name="connsiteX1039" fmla="*/ 266586 w 2721401"/>
                <a:gd name="connsiteY1039" fmla="*/ 588711 h 3110170"/>
                <a:gd name="connsiteX1040" fmla="*/ 277694 w 2721401"/>
                <a:gd name="connsiteY1040" fmla="*/ 588711 h 3110170"/>
                <a:gd name="connsiteX1041" fmla="*/ 288802 w 2721401"/>
                <a:gd name="connsiteY1041" fmla="*/ 588711 h 3110170"/>
                <a:gd name="connsiteX1042" fmla="*/ 288802 w 2721401"/>
                <a:gd name="connsiteY1042" fmla="*/ 577603 h 3110170"/>
                <a:gd name="connsiteX1043" fmla="*/ 288802 w 2721401"/>
                <a:gd name="connsiteY1043" fmla="*/ 577603 h 3110170"/>
                <a:gd name="connsiteX1044" fmla="*/ 288802 w 2721401"/>
                <a:gd name="connsiteY1044" fmla="*/ 577603 h 3110170"/>
                <a:gd name="connsiteX1045" fmla="*/ 288802 w 2721401"/>
                <a:gd name="connsiteY1045" fmla="*/ 566495 h 3110170"/>
                <a:gd name="connsiteX1046" fmla="*/ 288802 w 2721401"/>
                <a:gd name="connsiteY1046" fmla="*/ 566495 h 3110170"/>
                <a:gd name="connsiteX1047" fmla="*/ 299910 w 2721401"/>
                <a:gd name="connsiteY1047" fmla="*/ 566495 h 3110170"/>
                <a:gd name="connsiteX1048" fmla="*/ 311017 w 2721401"/>
                <a:gd name="connsiteY1048" fmla="*/ 566495 h 3110170"/>
                <a:gd name="connsiteX1049" fmla="*/ 322125 w 2721401"/>
                <a:gd name="connsiteY1049" fmla="*/ 566495 h 3110170"/>
                <a:gd name="connsiteX1050" fmla="*/ 311017 w 2721401"/>
                <a:gd name="connsiteY1050" fmla="*/ 533172 h 3110170"/>
                <a:gd name="connsiteX1051" fmla="*/ 311017 w 2721401"/>
                <a:gd name="connsiteY1051" fmla="*/ 522064 h 3110170"/>
                <a:gd name="connsiteX1052" fmla="*/ 322125 w 2721401"/>
                <a:gd name="connsiteY1052" fmla="*/ 510957 h 3110170"/>
                <a:gd name="connsiteX1053" fmla="*/ 333233 w 2721401"/>
                <a:gd name="connsiteY1053" fmla="*/ 499849 h 3110170"/>
                <a:gd name="connsiteX1054" fmla="*/ 344341 w 2721401"/>
                <a:gd name="connsiteY1054" fmla="*/ 488741 h 3110170"/>
                <a:gd name="connsiteX1055" fmla="*/ 355448 w 2721401"/>
                <a:gd name="connsiteY1055" fmla="*/ 488741 h 3110170"/>
                <a:gd name="connsiteX1056" fmla="*/ 355448 w 2721401"/>
                <a:gd name="connsiteY1056" fmla="*/ 499849 h 3110170"/>
                <a:gd name="connsiteX1057" fmla="*/ 366556 w 2721401"/>
                <a:gd name="connsiteY1057" fmla="*/ 510957 h 3110170"/>
                <a:gd name="connsiteX1058" fmla="*/ 366556 w 2721401"/>
                <a:gd name="connsiteY1058" fmla="*/ 522064 h 3110170"/>
                <a:gd name="connsiteX1059" fmla="*/ 366556 w 2721401"/>
                <a:gd name="connsiteY1059" fmla="*/ 533172 h 3110170"/>
                <a:gd name="connsiteX1060" fmla="*/ 355448 w 2721401"/>
                <a:gd name="connsiteY1060" fmla="*/ 544280 h 3110170"/>
                <a:gd name="connsiteX1061" fmla="*/ 344341 w 2721401"/>
                <a:gd name="connsiteY1061" fmla="*/ 544280 h 3110170"/>
                <a:gd name="connsiteX1062" fmla="*/ 333233 w 2721401"/>
                <a:gd name="connsiteY1062" fmla="*/ 544280 h 3110170"/>
                <a:gd name="connsiteX1063" fmla="*/ 333233 w 2721401"/>
                <a:gd name="connsiteY1063" fmla="*/ 555388 h 3110170"/>
                <a:gd name="connsiteX1064" fmla="*/ 333233 w 2721401"/>
                <a:gd name="connsiteY1064" fmla="*/ 566495 h 3110170"/>
                <a:gd name="connsiteX1065" fmla="*/ 333233 w 2721401"/>
                <a:gd name="connsiteY1065" fmla="*/ 566495 h 3110170"/>
                <a:gd name="connsiteX1066" fmla="*/ 333233 w 2721401"/>
                <a:gd name="connsiteY1066" fmla="*/ 577603 h 3110170"/>
                <a:gd name="connsiteX1067" fmla="*/ 344341 w 2721401"/>
                <a:gd name="connsiteY1067" fmla="*/ 577603 h 3110170"/>
                <a:gd name="connsiteX1068" fmla="*/ 355448 w 2721401"/>
                <a:gd name="connsiteY1068" fmla="*/ 577603 h 3110170"/>
                <a:gd name="connsiteX1069" fmla="*/ 366556 w 2721401"/>
                <a:gd name="connsiteY1069" fmla="*/ 577603 h 3110170"/>
                <a:gd name="connsiteX1070" fmla="*/ 377664 w 2721401"/>
                <a:gd name="connsiteY1070" fmla="*/ 566495 h 3110170"/>
                <a:gd name="connsiteX1071" fmla="*/ 388772 w 2721401"/>
                <a:gd name="connsiteY1071" fmla="*/ 555388 h 3110170"/>
                <a:gd name="connsiteX1072" fmla="*/ 399879 w 2721401"/>
                <a:gd name="connsiteY1072" fmla="*/ 555388 h 3110170"/>
                <a:gd name="connsiteX1073" fmla="*/ 410987 w 2721401"/>
                <a:gd name="connsiteY1073" fmla="*/ 555388 h 3110170"/>
                <a:gd name="connsiteX1074" fmla="*/ 410987 w 2721401"/>
                <a:gd name="connsiteY1074" fmla="*/ 544280 h 3110170"/>
                <a:gd name="connsiteX1075" fmla="*/ 410987 w 2721401"/>
                <a:gd name="connsiteY1075" fmla="*/ 533172 h 3110170"/>
                <a:gd name="connsiteX1076" fmla="*/ 410987 w 2721401"/>
                <a:gd name="connsiteY1076" fmla="*/ 522064 h 3110170"/>
                <a:gd name="connsiteX1077" fmla="*/ 410987 w 2721401"/>
                <a:gd name="connsiteY1077" fmla="*/ 510957 h 3110170"/>
                <a:gd name="connsiteX1078" fmla="*/ 422095 w 2721401"/>
                <a:gd name="connsiteY1078" fmla="*/ 499849 h 3110170"/>
                <a:gd name="connsiteX1079" fmla="*/ 433203 w 2721401"/>
                <a:gd name="connsiteY1079" fmla="*/ 499849 h 3110170"/>
                <a:gd name="connsiteX1080" fmla="*/ 444310 w 2721401"/>
                <a:gd name="connsiteY1080" fmla="*/ 499849 h 3110170"/>
                <a:gd name="connsiteX1081" fmla="*/ 455418 w 2721401"/>
                <a:gd name="connsiteY1081" fmla="*/ 499849 h 3110170"/>
                <a:gd name="connsiteX1082" fmla="*/ 466526 w 2721401"/>
                <a:gd name="connsiteY1082" fmla="*/ 499849 h 3110170"/>
                <a:gd name="connsiteX1083" fmla="*/ 466526 w 2721401"/>
                <a:gd name="connsiteY1083" fmla="*/ 510957 h 3110170"/>
                <a:gd name="connsiteX1084" fmla="*/ 444310 w 2721401"/>
                <a:gd name="connsiteY1084" fmla="*/ 533172 h 3110170"/>
                <a:gd name="connsiteX1085" fmla="*/ 455418 w 2721401"/>
                <a:gd name="connsiteY1085" fmla="*/ 533172 h 3110170"/>
                <a:gd name="connsiteX1086" fmla="*/ 466526 w 2721401"/>
                <a:gd name="connsiteY1086" fmla="*/ 533172 h 3110170"/>
                <a:gd name="connsiteX1087" fmla="*/ 488742 w 2721401"/>
                <a:gd name="connsiteY1087" fmla="*/ 555388 h 3110170"/>
                <a:gd name="connsiteX1088" fmla="*/ 499849 w 2721401"/>
                <a:gd name="connsiteY1088" fmla="*/ 555388 h 3110170"/>
                <a:gd name="connsiteX1089" fmla="*/ 522065 w 2721401"/>
                <a:gd name="connsiteY1089" fmla="*/ 555388 h 3110170"/>
                <a:gd name="connsiteX1090" fmla="*/ 544280 w 2721401"/>
                <a:gd name="connsiteY1090" fmla="*/ 544280 h 3110170"/>
                <a:gd name="connsiteX1091" fmla="*/ 566496 w 2721401"/>
                <a:gd name="connsiteY1091" fmla="*/ 555388 h 3110170"/>
                <a:gd name="connsiteX1092" fmla="*/ 577604 w 2721401"/>
                <a:gd name="connsiteY1092" fmla="*/ 555388 h 3110170"/>
                <a:gd name="connsiteX1093" fmla="*/ 588711 w 2721401"/>
                <a:gd name="connsiteY1093" fmla="*/ 555388 h 3110170"/>
                <a:gd name="connsiteX1094" fmla="*/ 599819 w 2721401"/>
                <a:gd name="connsiteY1094" fmla="*/ 555388 h 3110170"/>
                <a:gd name="connsiteX1095" fmla="*/ 599819 w 2721401"/>
                <a:gd name="connsiteY1095" fmla="*/ 566495 h 3110170"/>
                <a:gd name="connsiteX1096" fmla="*/ 599819 w 2721401"/>
                <a:gd name="connsiteY1096" fmla="*/ 577603 h 3110170"/>
                <a:gd name="connsiteX1097" fmla="*/ 599819 w 2721401"/>
                <a:gd name="connsiteY1097" fmla="*/ 577603 h 3110170"/>
                <a:gd name="connsiteX1098" fmla="*/ 610927 w 2721401"/>
                <a:gd name="connsiteY1098" fmla="*/ 577603 h 3110170"/>
                <a:gd name="connsiteX1099" fmla="*/ 622035 w 2721401"/>
                <a:gd name="connsiteY1099" fmla="*/ 588711 h 3110170"/>
                <a:gd name="connsiteX1100" fmla="*/ 633142 w 2721401"/>
                <a:gd name="connsiteY1100" fmla="*/ 599819 h 3110170"/>
                <a:gd name="connsiteX1101" fmla="*/ 644250 w 2721401"/>
                <a:gd name="connsiteY1101" fmla="*/ 610926 h 3110170"/>
                <a:gd name="connsiteX1102" fmla="*/ 655358 w 2721401"/>
                <a:gd name="connsiteY1102" fmla="*/ 610926 h 3110170"/>
                <a:gd name="connsiteX1103" fmla="*/ 655358 w 2721401"/>
                <a:gd name="connsiteY1103" fmla="*/ 599819 h 3110170"/>
                <a:gd name="connsiteX1104" fmla="*/ 655358 w 2721401"/>
                <a:gd name="connsiteY1104" fmla="*/ 588711 h 3110170"/>
                <a:gd name="connsiteX1105" fmla="*/ 666466 w 2721401"/>
                <a:gd name="connsiteY1105" fmla="*/ 588711 h 3110170"/>
                <a:gd name="connsiteX1106" fmla="*/ 666466 w 2721401"/>
                <a:gd name="connsiteY1106" fmla="*/ 599819 h 3110170"/>
                <a:gd name="connsiteX1107" fmla="*/ 666466 w 2721401"/>
                <a:gd name="connsiteY1107" fmla="*/ 610926 h 3110170"/>
                <a:gd name="connsiteX1108" fmla="*/ 666466 w 2721401"/>
                <a:gd name="connsiteY1108" fmla="*/ 622034 h 3110170"/>
                <a:gd name="connsiteX1109" fmla="*/ 666466 w 2721401"/>
                <a:gd name="connsiteY1109" fmla="*/ 633142 h 3110170"/>
                <a:gd name="connsiteX1110" fmla="*/ 666466 w 2721401"/>
                <a:gd name="connsiteY1110" fmla="*/ 633142 h 3110170"/>
                <a:gd name="connsiteX1111" fmla="*/ 677573 w 2721401"/>
                <a:gd name="connsiteY1111" fmla="*/ 644250 h 3110170"/>
                <a:gd name="connsiteX1112" fmla="*/ 677573 w 2721401"/>
                <a:gd name="connsiteY1112" fmla="*/ 655357 h 3110170"/>
                <a:gd name="connsiteX1113" fmla="*/ 688681 w 2721401"/>
                <a:gd name="connsiteY1113" fmla="*/ 655357 h 3110170"/>
                <a:gd name="connsiteX1114" fmla="*/ 688681 w 2721401"/>
                <a:gd name="connsiteY1114" fmla="*/ 655357 h 3110170"/>
                <a:gd name="connsiteX1115" fmla="*/ 699789 w 2721401"/>
                <a:gd name="connsiteY1115" fmla="*/ 655357 h 3110170"/>
                <a:gd name="connsiteX1116" fmla="*/ 699789 w 2721401"/>
                <a:gd name="connsiteY1116" fmla="*/ 666465 h 3110170"/>
                <a:gd name="connsiteX1117" fmla="*/ 710897 w 2721401"/>
                <a:gd name="connsiteY1117" fmla="*/ 677573 h 3110170"/>
                <a:gd name="connsiteX1118" fmla="*/ 722005 w 2721401"/>
                <a:gd name="connsiteY1118" fmla="*/ 688681 h 3110170"/>
                <a:gd name="connsiteX1119" fmla="*/ 733112 w 2721401"/>
                <a:gd name="connsiteY1119" fmla="*/ 699788 h 3110170"/>
                <a:gd name="connsiteX1120" fmla="*/ 733112 w 2721401"/>
                <a:gd name="connsiteY1120" fmla="*/ 710896 h 3110170"/>
                <a:gd name="connsiteX1121" fmla="*/ 744220 w 2721401"/>
                <a:gd name="connsiteY1121" fmla="*/ 722004 h 3110170"/>
                <a:gd name="connsiteX1122" fmla="*/ 755328 w 2721401"/>
                <a:gd name="connsiteY1122" fmla="*/ 733112 h 3110170"/>
                <a:gd name="connsiteX1123" fmla="*/ 755328 w 2721401"/>
                <a:gd name="connsiteY1123" fmla="*/ 744219 h 3110170"/>
                <a:gd name="connsiteX1124" fmla="*/ 777543 w 2721401"/>
                <a:gd name="connsiteY1124" fmla="*/ 755327 h 3110170"/>
                <a:gd name="connsiteX1125" fmla="*/ 788651 w 2721401"/>
                <a:gd name="connsiteY1125" fmla="*/ 766435 h 3110170"/>
                <a:gd name="connsiteX1126" fmla="*/ 799759 w 2721401"/>
                <a:gd name="connsiteY1126" fmla="*/ 777543 h 3110170"/>
                <a:gd name="connsiteX1127" fmla="*/ 799759 w 2721401"/>
                <a:gd name="connsiteY1127" fmla="*/ 788650 h 3110170"/>
                <a:gd name="connsiteX1128" fmla="*/ 788651 w 2721401"/>
                <a:gd name="connsiteY1128" fmla="*/ 799758 h 3110170"/>
                <a:gd name="connsiteX1129" fmla="*/ 799759 w 2721401"/>
                <a:gd name="connsiteY1129" fmla="*/ 810866 h 3110170"/>
                <a:gd name="connsiteX1130" fmla="*/ 810867 w 2721401"/>
                <a:gd name="connsiteY1130" fmla="*/ 810866 h 3110170"/>
                <a:gd name="connsiteX1131" fmla="*/ 810867 w 2721401"/>
                <a:gd name="connsiteY1131" fmla="*/ 810866 h 3110170"/>
                <a:gd name="connsiteX1132" fmla="*/ 810867 w 2721401"/>
                <a:gd name="connsiteY1132" fmla="*/ 821974 h 3110170"/>
                <a:gd name="connsiteX1133" fmla="*/ 810867 w 2721401"/>
                <a:gd name="connsiteY1133" fmla="*/ 833081 h 3110170"/>
                <a:gd name="connsiteX1134" fmla="*/ 821974 w 2721401"/>
                <a:gd name="connsiteY1134" fmla="*/ 833081 h 3110170"/>
                <a:gd name="connsiteX1135" fmla="*/ 833082 w 2721401"/>
                <a:gd name="connsiteY1135" fmla="*/ 833081 h 3110170"/>
                <a:gd name="connsiteX1136" fmla="*/ 844190 w 2721401"/>
                <a:gd name="connsiteY1136" fmla="*/ 844189 h 3110170"/>
                <a:gd name="connsiteX1137" fmla="*/ 866405 w 2721401"/>
                <a:gd name="connsiteY1137" fmla="*/ 855297 h 3110170"/>
                <a:gd name="connsiteX1138" fmla="*/ 888621 w 2721401"/>
                <a:gd name="connsiteY1138" fmla="*/ 866405 h 3110170"/>
                <a:gd name="connsiteX1139" fmla="*/ 910836 w 2721401"/>
                <a:gd name="connsiteY1139" fmla="*/ 877512 h 3110170"/>
                <a:gd name="connsiteX1140" fmla="*/ 910836 w 2721401"/>
                <a:gd name="connsiteY1140" fmla="*/ 888620 h 3110170"/>
                <a:gd name="connsiteX1141" fmla="*/ 910836 w 2721401"/>
                <a:gd name="connsiteY1141" fmla="*/ 899728 h 3110170"/>
                <a:gd name="connsiteX1142" fmla="*/ 910836 w 2721401"/>
                <a:gd name="connsiteY1142" fmla="*/ 910836 h 3110170"/>
                <a:gd name="connsiteX1143" fmla="*/ 921944 w 2721401"/>
                <a:gd name="connsiteY1143" fmla="*/ 910836 h 3110170"/>
                <a:gd name="connsiteX1144" fmla="*/ 933052 w 2721401"/>
                <a:gd name="connsiteY1144" fmla="*/ 910836 h 3110170"/>
                <a:gd name="connsiteX1145" fmla="*/ 944160 w 2721401"/>
                <a:gd name="connsiteY1145" fmla="*/ 921943 h 3110170"/>
                <a:gd name="connsiteX1146" fmla="*/ 944160 w 2721401"/>
                <a:gd name="connsiteY1146" fmla="*/ 944159 h 3110170"/>
                <a:gd name="connsiteX1147" fmla="*/ 933052 w 2721401"/>
                <a:gd name="connsiteY1147" fmla="*/ 955267 h 3110170"/>
                <a:gd name="connsiteX1148" fmla="*/ 910836 w 2721401"/>
                <a:gd name="connsiteY1148" fmla="*/ 955267 h 3110170"/>
                <a:gd name="connsiteX1149" fmla="*/ 888621 w 2721401"/>
                <a:gd name="connsiteY1149" fmla="*/ 944159 h 3110170"/>
                <a:gd name="connsiteX1150" fmla="*/ 888621 w 2721401"/>
                <a:gd name="connsiteY1150" fmla="*/ 933051 h 3110170"/>
                <a:gd name="connsiteX1151" fmla="*/ 877513 w 2721401"/>
                <a:gd name="connsiteY1151" fmla="*/ 933051 h 3110170"/>
                <a:gd name="connsiteX1152" fmla="*/ 877513 w 2721401"/>
                <a:gd name="connsiteY1152" fmla="*/ 933051 h 3110170"/>
                <a:gd name="connsiteX1153" fmla="*/ 877513 w 2721401"/>
                <a:gd name="connsiteY1153" fmla="*/ 944159 h 3110170"/>
                <a:gd name="connsiteX1154" fmla="*/ 877513 w 2721401"/>
                <a:gd name="connsiteY1154" fmla="*/ 955267 h 3110170"/>
                <a:gd name="connsiteX1155" fmla="*/ 888621 w 2721401"/>
                <a:gd name="connsiteY1155" fmla="*/ 966374 h 3110170"/>
                <a:gd name="connsiteX1156" fmla="*/ 888621 w 2721401"/>
                <a:gd name="connsiteY1156" fmla="*/ 977482 h 3110170"/>
                <a:gd name="connsiteX1157" fmla="*/ 888621 w 2721401"/>
                <a:gd name="connsiteY1157" fmla="*/ 977482 h 3110170"/>
                <a:gd name="connsiteX1158" fmla="*/ 899729 w 2721401"/>
                <a:gd name="connsiteY1158" fmla="*/ 999698 h 3110170"/>
                <a:gd name="connsiteX1159" fmla="*/ 899729 w 2721401"/>
                <a:gd name="connsiteY1159" fmla="*/ 1010805 h 3110170"/>
                <a:gd name="connsiteX1160" fmla="*/ 899729 w 2721401"/>
                <a:gd name="connsiteY1160" fmla="*/ 1021913 h 3110170"/>
                <a:gd name="connsiteX1161" fmla="*/ 888621 w 2721401"/>
                <a:gd name="connsiteY1161" fmla="*/ 1021913 h 3110170"/>
                <a:gd name="connsiteX1162" fmla="*/ 888621 w 2721401"/>
                <a:gd name="connsiteY1162" fmla="*/ 1044129 h 3110170"/>
                <a:gd name="connsiteX1163" fmla="*/ 888621 w 2721401"/>
                <a:gd name="connsiteY1163" fmla="*/ 1055237 h 3110170"/>
                <a:gd name="connsiteX1164" fmla="*/ 888621 w 2721401"/>
                <a:gd name="connsiteY1164" fmla="*/ 1066344 h 3110170"/>
                <a:gd name="connsiteX1165" fmla="*/ 877513 w 2721401"/>
                <a:gd name="connsiteY1165" fmla="*/ 1077452 h 3110170"/>
                <a:gd name="connsiteX1166" fmla="*/ 888621 w 2721401"/>
                <a:gd name="connsiteY1166" fmla="*/ 1088560 h 3110170"/>
                <a:gd name="connsiteX1167" fmla="*/ 888621 w 2721401"/>
                <a:gd name="connsiteY1167" fmla="*/ 1099668 h 3110170"/>
                <a:gd name="connsiteX1168" fmla="*/ 888621 w 2721401"/>
                <a:gd name="connsiteY1168" fmla="*/ 1110775 h 3110170"/>
                <a:gd name="connsiteX1169" fmla="*/ 899729 w 2721401"/>
                <a:gd name="connsiteY1169" fmla="*/ 1121883 h 3110170"/>
                <a:gd name="connsiteX1170" fmla="*/ 910836 w 2721401"/>
                <a:gd name="connsiteY1170" fmla="*/ 1132991 h 3110170"/>
                <a:gd name="connsiteX1171" fmla="*/ 910836 w 2721401"/>
                <a:gd name="connsiteY1171" fmla="*/ 1144098 h 3110170"/>
                <a:gd name="connsiteX1172" fmla="*/ 921944 w 2721401"/>
                <a:gd name="connsiteY1172" fmla="*/ 1166314 h 3110170"/>
                <a:gd name="connsiteX1173" fmla="*/ 921944 w 2721401"/>
                <a:gd name="connsiteY1173" fmla="*/ 1177422 h 3110170"/>
                <a:gd name="connsiteX1174" fmla="*/ 921944 w 2721401"/>
                <a:gd name="connsiteY1174" fmla="*/ 1188529 h 3110170"/>
                <a:gd name="connsiteX1175" fmla="*/ 933052 w 2721401"/>
                <a:gd name="connsiteY1175" fmla="*/ 1199637 h 3110170"/>
                <a:gd name="connsiteX1176" fmla="*/ 933052 w 2721401"/>
                <a:gd name="connsiteY1176" fmla="*/ 1199637 h 3110170"/>
                <a:gd name="connsiteX1177" fmla="*/ 944160 w 2721401"/>
                <a:gd name="connsiteY1177" fmla="*/ 1199637 h 3110170"/>
                <a:gd name="connsiteX1178" fmla="*/ 944160 w 2721401"/>
                <a:gd name="connsiteY1178" fmla="*/ 1210745 h 3110170"/>
                <a:gd name="connsiteX1179" fmla="*/ 955268 w 2721401"/>
                <a:gd name="connsiteY1179" fmla="*/ 1221853 h 3110170"/>
                <a:gd name="connsiteX1180" fmla="*/ 966375 w 2721401"/>
                <a:gd name="connsiteY1180" fmla="*/ 1232960 h 3110170"/>
                <a:gd name="connsiteX1181" fmla="*/ 977483 w 2721401"/>
                <a:gd name="connsiteY1181" fmla="*/ 1232960 h 3110170"/>
                <a:gd name="connsiteX1182" fmla="*/ 988591 w 2721401"/>
                <a:gd name="connsiteY1182" fmla="*/ 1244068 h 3110170"/>
                <a:gd name="connsiteX1183" fmla="*/ 988591 w 2721401"/>
                <a:gd name="connsiteY1183" fmla="*/ 1255176 h 3110170"/>
                <a:gd name="connsiteX1184" fmla="*/ 1010806 w 2721401"/>
                <a:gd name="connsiteY1184" fmla="*/ 1266284 h 3110170"/>
                <a:gd name="connsiteX1185" fmla="*/ 1021914 w 2721401"/>
                <a:gd name="connsiteY1185" fmla="*/ 1277392 h 3110170"/>
                <a:gd name="connsiteX1186" fmla="*/ 1033022 w 2721401"/>
                <a:gd name="connsiteY1186" fmla="*/ 1299607 h 3110170"/>
                <a:gd name="connsiteX1187" fmla="*/ 1044130 w 2721401"/>
                <a:gd name="connsiteY1187" fmla="*/ 1310715 h 3110170"/>
                <a:gd name="connsiteX1188" fmla="*/ 1055237 w 2721401"/>
                <a:gd name="connsiteY1188" fmla="*/ 1321823 h 3110170"/>
                <a:gd name="connsiteX1189" fmla="*/ 1055237 w 2721401"/>
                <a:gd name="connsiteY1189" fmla="*/ 1332930 h 3110170"/>
                <a:gd name="connsiteX1190" fmla="*/ 1066345 w 2721401"/>
                <a:gd name="connsiteY1190" fmla="*/ 1344038 h 3110170"/>
                <a:gd name="connsiteX1191" fmla="*/ 1077453 w 2721401"/>
                <a:gd name="connsiteY1191" fmla="*/ 1355146 h 3110170"/>
                <a:gd name="connsiteX1192" fmla="*/ 1077453 w 2721401"/>
                <a:gd name="connsiteY1192" fmla="*/ 1366253 h 3110170"/>
                <a:gd name="connsiteX1193" fmla="*/ 1088561 w 2721401"/>
                <a:gd name="connsiteY1193" fmla="*/ 1377361 h 3110170"/>
                <a:gd name="connsiteX1194" fmla="*/ 1099668 w 2721401"/>
                <a:gd name="connsiteY1194" fmla="*/ 1388469 h 3110170"/>
                <a:gd name="connsiteX1195" fmla="*/ 1099668 w 2721401"/>
                <a:gd name="connsiteY1195" fmla="*/ 1399577 h 3110170"/>
                <a:gd name="connsiteX1196" fmla="*/ 1088561 w 2721401"/>
                <a:gd name="connsiteY1196" fmla="*/ 1410684 h 3110170"/>
                <a:gd name="connsiteX1197" fmla="*/ 1088561 w 2721401"/>
                <a:gd name="connsiteY1197" fmla="*/ 1421792 h 3110170"/>
                <a:gd name="connsiteX1198" fmla="*/ 1099668 w 2721401"/>
                <a:gd name="connsiteY1198" fmla="*/ 1421792 h 3110170"/>
                <a:gd name="connsiteX1199" fmla="*/ 1110776 w 2721401"/>
                <a:gd name="connsiteY1199" fmla="*/ 1432900 h 3110170"/>
                <a:gd name="connsiteX1200" fmla="*/ 1121884 w 2721401"/>
                <a:gd name="connsiteY1200" fmla="*/ 1444008 h 3110170"/>
                <a:gd name="connsiteX1201" fmla="*/ 1144099 w 2721401"/>
                <a:gd name="connsiteY1201" fmla="*/ 1466223 h 3110170"/>
                <a:gd name="connsiteX1202" fmla="*/ 1155207 w 2721401"/>
                <a:gd name="connsiteY1202" fmla="*/ 1488439 h 3110170"/>
                <a:gd name="connsiteX1203" fmla="*/ 1166315 w 2721401"/>
                <a:gd name="connsiteY1203" fmla="*/ 1499547 h 3110170"/>
                <a:gd name="connsiteX1204" fmla="*/ 1177423 w 2721401"/>
                <a:gd name="connsiteY1204" fmla="*/ 1510654 h 3110170"/>
                <a:gd name="connsiteX1205" fmla="*/ 1188530 w 2721401"/>
                <a:gd name="connsiteY1205" fmla="*/ 1510654 h 3110170"/>
                <a:gd name="connsiteX1206" fmla="*/ 1199638 w 2721401"/>
                <a:gd name="connsiteY1206" fmla="*/ 1510654 h 3110170"/>
                <a:gd name="connsiteX1207" fmla="*/ 1210746 w 2721401"/>
                <a:gd name="connsiteY1207" fmla="*/ 1510654 h 3110170"/>
                <a:gd name="connsiteX1208" fmla="*/ 1210746 w 2721401"/>
                <a:gd name="connsiteY1208" fmla="*/ 1499547 h 3110170"/>
                <a:gd name="connsiteX1209" fmla="*/ 1199638 w 2721401"/>
                <a:gd name="connsiteY1209" fmla="*/ 1499547 h 3110170"/>
                <a:gd name="connsiteX1210" fmla="*/ 1199638 w 2721401"/>
                <a:gd name="connsiteY1210" fmla="*/ 1499547 h 3110170"/>
                <a:gd name="connsiteX1211" fmla="*/ 1199638 w 2721401"/>
                <a:gd name="connsiteY1211" fmla="*/ 1488439 h 3110170"/>
                <a:gd name="connsiteX1212" fmla="*/ 1188530 w 2721401"/>
                <a:gd name="connsiteY1212" fmla="*/ 1488439 h 3110170"/>
                <a:gd name="connsiteX1213" fmla="*/ 1177423 w 2721401"/>
                <a:gd name="connsiteY1213" fmla="*/ 1477331 h 3110170"/>
                <a:gd name="connsiteX1214" fmla="*/ 1177423 w 2721401"/>
                <a:gd name="connsiteY1214" fmla="*/ 1466223 h 3110170"/>
                <a:gd name="connsiteX1215" fmla="*/ 1177423 w 2721401"/>
                <a:gd name="connsiteY1215" fmla="*/ 1455115 h 3110170"/>
                <a:gd name="connsiteX1216" fmla="*/ 1166315 w 2721401"/>
                <a:gd name="connsiteY1216" fmla="*/ 1444008 h 3110170"/>
                <a:gd name="connsiteX1217" fmla="*/ 1166315 w 2721401"/>
                <a:gd name="connsiteY1217" fmla="*/ 1432900 h 3110170"/>
                <a:gd name="connsiteX1218" fmla="*/ 1155207 w 2721401"/>
                <a:gd name="connsiteY1218" fmla="*/ 1432900 h 3110170"/>
                <a:gd name="connsiteX1219" fmla="*/ 1132992 w 2721401"/>
                <a:gd name="connsiteY1219" fmla="*/ 1421792 h 3110170"/>
                <a:gd name="connsiteX1220" fmla="*/ 1132992 w 2721401"/>
                <a:gd name="connsiteY1220" fmla="*/ 1410684 h 3110170"/>
                <a:gd name="connsiteX1221" fmla="*/ 1121884 w 2721401"/>
                <a:gd name="connsiteY1221" fmla="*/ 1399577 h 3110170"/>
                <a:gd name="connsiteX1222" fmla="*/ 1110776 w 2721401"/>
                <a:gd name="connsiteY1222" fmla="*/ 1399577 h 3110170"/>
                <a:gd name="connsiteX1223" fmla="*/ 1110776 w 2721401"/>
                <a:gd name="connsiteY1223" fmla="*/ 1388469 h 3110170"/>
                <a:gd name="connsiteX1224" fmla="*/ 1110776 w 2721401"/>
                <a:gd name="connsiteY1224" fmla="*/ 1377361 h 3110170"/>
                <a:gd name="connsiteX1225" fmla="*/ 1110776 w 2721401"/>
                <a:gd name="connsiteY1225" fmla="*/ 1366253 h 3110170"/>
                <a:gd name="connsiteX1226" fmla="*/ 1110776 w 2721401"/>
                <a:gd name="connsiteY1226" fmla="*/ 1377361 h 3110170"/>
                <a:gd name="connsiteX1227" fmla="*/ 1099668 w 2721401"/>
                <a:gd name="connsiteY1227" fmla="*/ 1366253 h 3110170"/>
                <a:gd name="connsiteX1228" fmla="*/ 1099668 w 2721401"/>
                <a:gd name="connsiteY1228" fmla="*/ 1355146 h 3110170"/>
                <a:gd name="connsiteX1229" fmla="*/ 1099668 w 2721401"/>
                <a:gd name="connsiteY1229" fmla="*/ 1344038 h 3110170"/>
                <a:gd name="connsiteX1230" fmla="*/ 1099668 w 2721401"/>
                <a:gd name="connsiteY1230" fmla="*/ 1332930 h 3110170"/>
                <a:gd name="connsiteX1231" fmla="*/ 1099668 w 2721401"/>
                <a:gd name="connsiteY1231" fmla="*/ 1321823 h 3110170"/>
                <a:gd name="connsiteX1232" fmla="*/ 1099668 w 2721401"/>
                <a:gd name="connsiteY1232" fmla="*/ 1310715 h 3110170"/>
                <a:gd name="connsiteX1233" fmla="*/ 1110776 w 2721401"/>
                <a:gd name="connsiteY1233" fmla="*/ 1299607 h 3110170"/>
                <a:gd name="connsiteX1234" fmla="*/ 1121884 w 2721401"/>
                <a:gd name="connsiteY1234" fmla="*/ 1299607 h 3110170"/>
                <a:gd name="connsiteX1235" fmla="*/ 1132992 w 2721401"/>
                <a:gd name="connsiteY1235" fmla="*/ 1299607 h 3110170"/>
                <a:gd name="connsiteX1236" fmla="*/ 1132992 w 2721401"/>
                <a:gd name="connsiteY1236" fmla="*/ 1299607 h 3110170"/>
                <a:gd name="connsiteX1237" fmla="*/ 1132992 w 2721401"/>
                <a:gd name="connsiteY1237" fmla="*/ 1310715 h 3110170"/>
                <a:gd name="connsiteX1238" fmla="*/ 1132992 w 2721401"/>
                <a:gd name="connsiteY1238" fmla="*/ 1321823 h 3110170"/>
                <a:gd name="connsiteX1239" fmla="*/ 1132992 w 2721401"/>
                <a:gd name="connsiteY1239" fmla="*/ 1332930 h 3110170"/>
                <a:gd name="connsiteX1240" fmla="*/ 1144099 w 2721401"/>
                <a:gd name="connsiteY1240" fmla="*/ 1344038 h 3110170"/>
                <a:gd name="connsiteX1241" fmla="*/ 1155207 w 2721401"/>
                <a:gd name="connsiteY1241" fmla="*/ 1344038 h 3110170"/>
                <a:gd name="connsiteX1242" fmla="*/ 1166315 w 2721401"/>
                <a:gd name="connsiteY1242" fmla="*/ 1355146 h 3110170"/>
                <a:gd name="connsiteX1243" fmla="*/ 1177423 w 2721401"/>
                <a:gd name="connsiteY1243" fmla="*/ 1366253 h 3110170"/>
                <a:gd name="connsiteX1244" fmla="*/ 1188530 w 2721401"/>
                <a:gd name="connsiteY1244" fmla="*/ 1388469 h 3110170"/>
                <a:gd name="connsiteX1245" fmla="*/ 1199638 w 2721401"/>
                <a:gd name="connsiteY1245" fmla="*/ 1399577 h 3110170"/>
                <a:gd name="connsiteX1246" fmla="*/ 1210746 w 2721401"/>
                <a:gd name="connsiteY1246" fmla="*/ 1410684 h 3110170"/>
                <a:gd name="connsiteX1247" fmla="*/ 1221854 w 2721401"/>
                <a:gd name="connsiteY1247" fmla="*/ 1421792 h 3110170"/>
                <a:gd name="connsiteX1248" fmla="*/ 1232962 w 2721401"/>
                <a:gd name="connsiteY1248" fmla="*/ 1421792 h 3110170"/>
                <a:gd name="connsiteX1249" fmla="*/ 1232962 w 2721401"/>
                <a:gd name="connsiteY1249" fmla="*/ 1421792 h 3110170"/>
                <a:gd name="connsiteX1250" fmla="*/ 1232962 w 2721401"/>
                <a:gd name="connsiteY1250" fmla="*/ 1432900 h 3110170"/>
                <a:gd name="connsiteX1251" fmla="*/ 1232962 w 2721401"/>
                <a:gd name="connsiteY1251" fmla="*/ 1444008 h 3110170"/>
                <a:gd name="connsiteX1252" fmla="*/ 1232962 w 2721401"/>
                <a:gd name="connsiteY1252" fmla="*/ 1455115 h 3110170"/>
                <a:gd name="connsiteX1253" fmla="*/ 1232962 w 2721401"/>
                <a:gd name="connsiteY1253" fmla="*/ 1455115 h 3110170"/>
                <a:gd name="connsiteX1254" fmla="*/ 1244069 w 2721401"/>
                <a:gd name="connsiteY1254" fmla="*/ 1455115 h 3110170"/>
                <a:gd name="connsiteX1255" fmla="*/ 1244069 w 2721401"/>
                <a:gd name="connsiteY1255" fmla="*/ 1455115 h 3110170"/>
                <a:gd name="connsiteX1256" fmla="*/ 1255177 w 2721401"/>
                <a:gd name="connsiteY1256" fmla="*/ 1466223 h 3110170"/>
                <a:gd name="connsiteX1257" fmla="*/ 1255177 w 2721401"/>
                <a:gd name="connsiteY1257" fmla="*/ 1466223 h 3110170"/>
                <a:gd name="connsiteX1258" fmla="*/ 1266285 w 2721401"/>
                <a:gd name="connsiteY1258" fmla="*/ 1477331 h 3110170"/>
                <a:gd name="connsiteX1259" fmla="*/ 1266285 w 2721401"/>
                <a:gd name="connsiteY1259" fmla="*/ 1477331 h 3110170"/>
                <a:gd name="connsiteX1260" fmla="*/ 1266285 w 2721401"/>
                <a:gd name="connsiteY1260" fmla="*/ 1488439 h 3110170"/>
                <a:gd name="connsiteX1261" fmla="*/ 1266285 w 2721401"/>
                <a:gd name="connsiteY1261" fmla="*/ 1499547 h 3110170"/>
                <a:gd name="connsiteX1262" fmla="*/ 1277393 w 2721401"/>
                <a:gd name="connsiteY1262" fmla="*/ 1510654 h 3110170"/>
                <a:gd name="connsiteX1263" fmla="*/ 1288500 w 2721401"/>
                <a:gd name="connsiteY1263" fmla="*/ 1510654 h 3110170"/>
                <a:gd name="connsiteX1264" fmla="*/ 1288500 w 2721401"/>
                <a:gd name="connsiteY1264" fmla="*/ 1521762 h 3110170"/>
                <a:gd name="connsiteX1265" fmla="*/ 1288500 w 2721401"/>
                <a:gd name="connsiteY1265" fmla="*/ 1532870 h 3110170"/>
                <a:gd name="connsiteX1266" fmla="*/ 1277393 w 2721401"/>
                <a:gd name="connsiteY1266" fmla="*/ 1543978 h 3110170"/>
                <a:gd name="connsiteX1267" fmla="*/ 1277393 w 2721401"/>
                <a:gd name="connsiteY1267" fmla="*/ 1555085 h 3110170"/>
                <a:gd name="connsiteX1268" fmla="*/ 1277393 w 2721401"/>
                <a:gd name="connsiteY1268" fmla="*/ 1555085 h 3110170"/>
                <a:gd name="connsiteX1269" fmla="*/ 1277393 w 2721401"/>
                <a:gd name="connsiteY1269" fmla="*/ 1555085 h 3110170"/>
                <a:gd name="connsiteX1270" fmla="*/ 1288500 w 2721401"/>
                <a:gd name="connsiteY1270" fmla="*/ 1555085 h 3110170"/>
                <a:gd name="connsiteX1271" fmla="*/ 1310716 w 2721401"/>
                <a:gd name="connsiteY1271" fmla="*/ 1566193 h 3110170"/>
                <a:gd name="connsiteX1272" fmla="*/ 1321824 w 2721401"/>
                <a:gd name="connsiteY1272" fmla="*/ 1577301 h 3110170"/>
                <a:gd name="connsiteX1273" fmla="*/ 1332931 w 2721401"/>
                <a:gd name="connsiteY1273" fmla="*/ 1588409 h 3110170"/>
                <a:gd name="connsiteX1274" fmla="*/ 1355147 w 2721401"/>
                <a:gd name="connsiteY1274" fmla="*/ 1599516 h 3110170"/>
                <a:gd name="connsiteX1275" fmla="*/ 1366255 w 2721401"/>
                <a:gd name="connsiteY1275" fmla="*/ 1599516 h 3110170"/>
                <a:gd name="connsiteX1276" fmla="*/ 1388470 w 2721401"/>
                <a:gd name="connsiteY1276" fmla="*/ 1610624 h 3110170"/>
                <a:gd name="connsiteX1277" fmla="*/ 1399578 w 2721401"/>
                <a:gd name="connsiteY1277" fmla="*/ 1610624 h 3110170"/>
                <a:gd name="connsiteX1278" fmla="*/ 1421794 w 2721401"/>
                <a:gd name="connsiteY1278" fmla="*/ 1610624 h 3110170"/>
                <a:gd name="connsiteX1279" fmla="*/ 1432901 w 2721401"/>
                <a:gd name="connsiteY1279" fmla="*/ 1621732 h 3110170"/>
                <a:gd name="connsiteX1280" fmla="*/ 1444009 w 2721401"/>
                <a:gd name="connsiteY1280" fmla="*/ 1621732 h 3110170"/>
                <a:gd name="connsiteX1281" fmla="*/ 1466225 w 2721401"/>
                <a:gd name="connsiteY1281" fmla="*/ 1621732 h 3110170"/>
                <a:gd name="connsiteX1282" fmla="*/ 1477332 w 2721401"/>
                <a:gd name="connsiteY1282" fmla="*/ 1610624 h 3110170"/>
                <a:gd name="connsiteX1283" fmla="*/ 1488440 w 2721401"/>
                <a:gd name="connsiteY1283" fmla="*/ 1610624 h 3110170"/>
                <a:gd name="connsiteX1284" fmla="*/ 1499548 w 2721401"/>
                <a:gd name="connsiteY1284" fmla="*/ 1621732 h 3110170"/>
                <a:gd name="connsiteX1285" fmla="*/ 1510656 w 2721401"/>
                <a:gd name="connsiteY1285" fmla="*/ 1643947 h 3110170"/>
                <a:gd name="connsiteX1286" fmla="*/ 1532871 w 2721401"/>
                <a:gd name="connsiteY1286" fmla="*/ 1655055 h 3110170"/>
                <a:gd name="connsiteX1287" fmla="*/ 1555087 w 2721401"/>
                <a:gd name="connsiteY1287" fmla="*/ 1655055 h 3110170"/>
                <a:gd name="connsiteX1288" fmla="*/ 1566194 w 2721401"/>
                <a:gd name="connsiteY1288" fmla="*/ 1666163 h 3110170"/>
                <a:gd name="connsiteX1289" fmla="*/ 1599518 w 2721401"/>
                <a:gd name="connsiteY1289" fmla="*/ 1666163 h 3110170"/>
                <a:gd name="connsiteX1290" fmla="*/ 1632841 w 2721401"/>
                <a:gd name="connsiteY1290" fmla="*/ 1666163 h 3110170"/>
                <a:gd name="connsiteX1291" fmla="*/ 1643949 w 2721401"/>
                <a:gd name="connsiteY1291" fmla="*/ 1677270 h 3110170"/>
                <a:gd name="connsiteX1292" fmla="*/ 1655056 w 2721401"/>
                <a:gd name="connsiteY1292" fmla="*/ 1699486 h 3110170"/>
                <a:gd name="connsiteX1293" fmla="*/ 1666164 w 2721401"/>
                <a:gd name="connsiteY1293" fmla="*/ 1710594 h 3110170"/>
                <a:gd name="connsiteX1294" fmla="*/ 1677272 w 2721401"/>
                <a:gd name="connsiteY1294" fmla="*/ 1721702 h 3110170"/>
                <a:gd name="connsiteX1295" fmla="*/ 1688380 w 2721401"/>
                <a:gd name="connsiteY1295" fmla="*/ 1721702 h 3110170"/>
                <a:gd name="connsiteX1296" fmla="*/ 1688380 w 2721401"/>
                <a:gd name="connsiteY1296" fmla="*/ 1732809 h 3110170"/>
                <a:gd name="connsiteX1297" fmla="*/ 1699488 w 2721401"/>
                <a:gd name="connsiteY1297" fmla="*/ 1743917 h 3110170"/>
                <a:gd name="connsiteX1298" fmla="*/ 1710595 w 2721401"/>
                <a:gd name="connsiteY1298" fmla="*/ 1743917 h 3110170"/>
                <a:gd name="connsiteX1299" fmla="*/ 1721703 w 2721401"/>
                <a:gd name="connsiteY1299" fmla="*/ 1743917 h 3110170"/>
                <a:gd name="connsiteX1300" fmla="*/ 1721703 w 2721401"/>
                <a:gd name="connsiteY1300" fmla="*/ 1755025 h 3110170"/>
                <a:gd name="connsiteX1301" fmla="*/ 1732811 w 2721401"/>
                <a:gd name="connsiteY1301" fmla="*/ 1766133 h 3110170"/>
                <a:gd name="connsiteX1302" fmla="*/ 1743919 w 2721401"/>
                <a:gd name="connsiteY1302" fmla="*/ 1755025 h 3110170"/>
                <a:gd name="connsiteX1303" fmla="*/ 1755026 w 2721401"/>
                <a:gd name="connsiteY1303" fmla="*/ 1743917 h 3110170"/>
                <a:gd name="connsiteX1304" fmla="*/ 1766134 w 2721401"/>
                <a:gd name="connsiteY1304" fmla="*/ 1743917 h 3110170"/>
                <a:gd name="connsiteX1305" fmla="*/ 1788350 w 2721401"/>
                <a:gd name="connsiteY1305" fmla="*/ 1743917 h 3110170"/>
                <a:gd name="connsiteX1306" fmla="*/ 1799457 w 2721401"/>
                <a:gd name="connsiteY1306" fmla="*/ 1755025 h 3110170"/>
                <a:gd name="connsiteX1307" fmla="*/ 1810565 w 2721401"/>
                <a:gd name="connsiteY1307" fmla="*/ 1766133 h 3110170"/>
                <a:gd name="connsiteX1308" fmla="*/ 1810565 w 2721401"/>
                <a:gd name="connsiteY1308" fmla="*/ 1777240 h 3110170"/>
                <a:gd name="connsiteX1309" fmla="*/ 1810565 w 2721401"/>
                <a:gd name="connsiteY1309" fmla="*/ 1799456 h 3110170"/>
                <a:gd name="connsiteX1310" fmla="*/ 1810565 w 2721401"/>
                <a:gd name="connsiteY1310" fmla="*/ 1821671 h 3110170"/>
                <a:gd name="connsiteX1311" fmla="*/ 1810565 w 2721401"/>
                <a:gd name="connsiteY1311" fmla="*/ 1843887 h 3110170"/>
                <a:gd name="connsiteX1312" fmla="*/ 1799457 w 2721401"/>
                <a:gd name="connsiteY1312" fmla="*/ 1854995 h 3110170"/>
                <a:gd name="connsiteX1313" fmla="*/ 1788350 w 2721401"/>
                <a:gd name="connsiteY1313" fmla="*/ 1866102 h 3110170"/>
                <a:gd name="connsiteX1314" fmla="*/ 1777242 w 2721401"/>
                <a:gd name="connsiteY1314" fmla="*/ 1877210 h 3110170"/>
                <a:gd name="connsiteX1315" fmla="*/ 1777242 w 2721401"/>
                <a:gd name="connsiteY1315" fmla="*/ 1899425 h 3110170"/>
                <a:gd name="connsiteX1316" fmla="*/ 1766134 w 2721401"/>
                <a:gd name="connsiteY1316" fmla="*/ 1910533 h 3110170"/>
                <a:gd name="connsiteX1317" fmla="*/ 1755026 w 2721401"/>
                <a:gd name="connsiteY1317" fmla="*/ 1910533 h 3110170"/>
                <a:gd name="connsiteX1318" fmla="*/ 1743919 w 2721401"/>
                <a:gd name="connsiteY1318" fmla="*/ 1932749 h 3110170"/>
                <a:gd name="connsiteX1319" fmla="*/ 1743919 w 2721401"/>
                <a:gd name="connsiteY1319" fmla="*/ 1943857 h 3110170"/>
                <a:gd name="connsiteX1320" fmla="*/ 1755026 w 2721401"/>
                <a:gd name="connsiteY1320" fmla="*/ 1954964 h 3110170"/>
                <a:gd name="connsiteX1321" fmla="*/ 1755026 w 2721401"/>
                <a:gd name="connsiteY1321" fmla="*/ 1966072 h 3110170"/>
                <a:gd name="connsiteX1322" fmla="*/ 1743919 w 2721401"/>
                <a:gd name="connsiteY1322" fmla="*/ 1988288 h 3110170"/>
                <a:gd name="connsiteX1323" fmla="*/ 1732811 w 2721401"/>
                <a:gd name="connsiteY1323" fmla="*/ 1999395 h 3110170"/>
                <a:gd name="connsiteX1324" fmla="*/ 1732811 w 2721401"/>
                <a:gd name="connsiteY1324" fmla="*/ 2021611 h 3110170"/>
                <a:gd name="connsiteX1325" fmla="*/ 1743919 w 2721401"/>
                <a:gd name="connsiteY1325" fmla="*/ 2043826 h 3110170"/>
                <a:gd name="connsiteX1326" fmla="*/ 1755026 w 2721401"/>
                <a:gd name="connsiteY1326" fmla="*/ 2066042 h 3110170"/>
                <a:gd name="connsiteX1327" fmla="*/ 1766134 w 2721401"/>
                <a:gd name="connsiteY1327" fmla="*/ 2088257 h 3110170"/>
                <a:gd name="connsiteX1328" fmla="*/ 1777242 w 2721401"/>
                <a:gd name="connsiteY1328" fmla="*/ 2110473 h 3110170"/>
                <a:gd name="connsiteX1329" fmla="*/ 1788350 w 2721401"/>
                <a:gd name="connsiteY1329" fmla="*/ 2121581 h 3110170"/>
                <a:gd name="connsiteX1330" fmla="*/ 1788350 w 2721401"/>
                <a:gd name="connsiteY1330" fmla="*/ 2132688 h 3110170"/>
                <a:gd name="connsiteX1331" fmla="*/ 1799457 w 2721401"/>
                <a:gd name="connsiteY1331" fmla="*/ 2143796 h 3110170"/>
                <a:gd name="connsiteX1332" fmla="*/ 1810565 w 2721401"/>
                <a:gd name="connsiteY1332" fmla="*/ 2166012 h 3110170"/>
                <a:gd name="connsiteX1333" fmla="*/ 1888319 w 2721401"/>
                <a:gd name="connsiteY1333" fmla="*/ 2199335 h 3110170"/>
                <a:gd name="connsiteX1334" fmla="*/ 1910535 w 2721401"/>
                <a:gd name="connsiteY1334" fmla="*/ 2210443 h 3110170"/>
                <a:gd name="connsiteX1335" fmla="*/ 1932750 w 2721401"/>
                <a:gd name="connsiteY1335" fmla="*/ 2232658 h 3110170"/>
                <a:gd name="connsiteX1336" fmla="*/ 1966074 w 2721401"/>
                <a:gd name="connsiteY1336" fmla="*/ 2254874 h 3110170"/>
                <a:gd name="connsiteX1337" fmla="*/ 1988289 w 2721401"/>
                <a:gd name="connsiteY1337" fmla="*/ 2265981 h 3110170"/>
                <a:gd name="connsiteX1338" fmla="*/ 2021613 w 2721401"/>
                <a:gd name="connsiteY1338" fmla="*/ 2288197 h 3110170"/>
                <a:gd name="connsiteX1339" fmla="*/ 2032720 w 2721401"/>
                <a:gd name="connsiteY1339" fmla="*/ 2310412 h 3110170"/>
                <a:gd name="connsiteX1340" fmla="*/ 2032720 w 2721401"/>
                <a:gd name="connsiteY1340" fmla="*/ 2332628 h 3110170"/>
                <a:gd name="connsiteX1341" fmla="*/ 2032720 w 2721401"/>
                <a:gd name="connsiteY1341" fmla="*/ 2354843 h 3110170"/>
                <a:gd name="connsiteX1342" fmla="*/ 2032720 w 2721401"/>
                <a:gd name="connsiteY1342" fmla="*/ 2365951 h 3110170"/>
                <a:gd name="connsiteX1343" fmla="*/ 2021613 w 2721401"/>
                <a:gd name="connsiteY1343" fmla="*/ 2377059 h 3110170"/>
                <a:gd name="connsiteX1344" fmla="*/ 2010505 w 2721401"/>
                <a:gd name="connsiteY1344" fmla="*/ 2399274 h 3110170"/>
                <a:gd name="connsiteX1345" fmla="*/ 2010505 w 2721401"/>
                <a:gd name="connsiteY1345" fmla="*/ 2432598 h 3110170"/>
                <a:gd name="connsiteX1346" fmla="*/ 2010505 w 2721401"/>
                <a:gd name="connsiteY1346" fmla="*/ 2454813 h 3110170"/>
                <a:gd name="connsiteX1347" fmla="*/ 2010505 w 2721401"/>
                <a:gd name="connsiteY1347" fmla="*/ 2477029 h 3110170"/>
                <a:gd name="connsiteX1348" fmla="*/ 1999397 w 2721401"/>
                <a:gd name="connsiteY1348" fmla="*/ 2465921 h 3110170"/>
                <a:gd name="connsiteX1349" fmla="*/ 1999397 w 2721401"/>
                <a:gd name="connsiteY1349" fmla="*/ 2488136 h 3110170"/>
                <a:gd name="connsiteX1350" fmla="*/ 1988289 w 2721401"/>
                <a:gd name="connsiteY1350" fmla="*/ 2499244 h 3110170"/>
                <a:gd name="connsiteX1351" fmla="*/ 1977181 w 2721401"/>
                <a:gd name="connsiteY1351" fmla="*/ 2521460 h 3110170"/>
                <a:gd name="connsiteX1352" fmla="*/ 1977181 w 2721401"/>
                <a:gd name="connsiteY1352" fmla="*/ 2543675 h 3110170"/>
                <a:gd name="connsiteX1353" fmla="*/ 1977181 w 2721401"/>
                <a:gd name="connsiteY1353" fmla="*/ 2576998 h 3110170"/>
                <a:gd name="connsiteX1354" fmla="*/ 1977181 w 2721401"/>
                <a:gd name="connsiteY1354" fmla="*/ 2588106 h 3110170"/>
                <a:gd name="connsiteX1355" fmla="*/ 1977181 w 2721401"/>
                <a:gd name="connsiteY1355" fmla="*/ 2610322 h 3110170"/>
                <a:gd name="connsiteX1356" fmla="*/ 1966074 w 2721401"/>
                <a:gd name="connsiteY1356" fmla="*/ 2632537 h 3110170"/>
                <a:gd name="connsiteX1357" fmla="*/ 1943858 w 2721401"/>
                <a:gd name="connsiteY1357" fmla="*/ 2643645 h 3110170"/>
                <a:gd name="connsiteX1358" fmla="*/ 1943858 w 2721401"/>
                <a:gd name="connsiteY1358" fmla="*/ 2665861 h 3110170"/>
                <a:gd name="connsiteX1359" fmla="*/ 1943858 w 2721401"/>
                <a:gd name="connsiteY1359" fmla="*/ 2676968 h 3110170"/>
                <a:gd name="connsiteX1360" fmla="*/ 1943858 w 2721401"/>
                <a:gd name="connsiteY1360" fmla="*/ 2688076 h 3110170"/>
                <a:gd name="connsiteX1361" fmla="*/ 1932750 w 2721401"/>
                <a:gd name="connsiteY1361" fmla="*/ 2699184 h 3110170"/>
                <a:gd name="connsiteX1362" fmla="*/ 1932750 w 2721401"/>
                <a:gd name="connsiteY1362" fmla="*/ 2710291 h 3110170"/>
                <a:gd name="connsiteX1363" fmla="*/ 1932750 w 2721401"/>
                <a:gd name="connsiteY1363" fmla="*/ 2732507 h 3110170"/>
                <a:gd name="connsiteX1364" fmla="*/ 1932750 w 2721401"/>
                <a:gd name="connsiteY1364" fmla="*/ 2743615 h 3110170"/>
                <a:gd name="connsiteX1365" fmla="*/ 1932750 w 2721401"/>
                <a:gd name="connsiteY1365" fmla="*/ 2765830 h 3110170"/>
                <a:gd name="connsiteX1366" fmla="*/ 1932750 w 2721401"/>
                <a:gd name="connsiteY1366" fmla="*/ 2776938 h 3110170"/>
                <a:gd name="connsiteX1367" fmla="*/ 1932750 w 2721401"/>
                <a:gd name="connsiteY1367" fmla="*/ 2788046 h 3110170"/>
                <a:gd name="connsiteX1368" fmla="*/ 1943858 w 2721401"/>
                <a:gd name="connsiteY1368" fmla="*/ 2799154 h 3110170"/>
                <a:gd name="connsiteX1369" fmla="*/ 1954966 w 2721401"/>
                <a:gd name="connsiteY1369" fmla="*/ 2799154 h 3110170"/>
                <a:gd name="connsiteX1370" fmla="*/ 1954966 w 2721401"/>
                <a:gd name="connsiteY1370" fmla="*/ 2810261 h 3110170"/>
                <a:gd name="connsiteX1371" fmla="*/ 1954966 w 2721401"/>
                <a:gd name="connsiteY1371" fmla="*/ 2821369 h 3110170"/>
                <a:gd name="connsiteX1372" fmla="*/ 1943858 w 2721401"/>
                <a:gd name="connsiteY1372" fmla="*/ 2832477 h 3110170"/>
                <a:gd name="connsiteX1373" fmla="*/ 1932750 w 2721401"/>
                <a:gd name="connsiteY1373" fmla="*/ 2843584 h 3110170"/>
                <a:gd name="connsiteX1374" fmla="*/ 1943858 w 2721401"/>
                <a:gd name="connsiteY1374" fmla="*/ 2865800 h 3110170"/>
                <a:gd name="connsiteX1375" fmla="*/ 1943858 w 2721401"/>
                <a:gd name="connsiteY1375" fmla="*/ 2876908 h 3110170"/>
                <a:gd name="connsiteX1376" fmla="*/ 1943858 w 2721401"/>
                <a:gd name="connsiteY1376" fmla="*/ 2899123 h 3110170"/>
                <a:gd name="connsiteX1377" fmla="*/ 1932750 w 2721401"/>
                <a:gd name="connsiteY1377" fmla="*/ 2910231 h 3110170"/>
                <a:gd name="connsiteX1378" fmla="*/ 1921643 w 2721401"/>
                <a:gd name="connsiteY1378" fmla="*/ 2910231 h 3110170"/>
                <a:gd name="connsiteX1379" fmla="*/ 1910535 w 2721401"/>
                <a:gd name="connsiteY1379" fmla="*/ 2921339 h 3110170"/>
                <a:gd name="connsiteX1380" fmla="*/ 1910535 w 2721401"/>
                <a:gd name="connsiteY1380" fmla="*/ 2932446 h 3110170"/>
                <a:gd name="connsiteX1381" fmla="*/ 1921643 w 2721401"/>
                <a:gd name="connsiteY1381" fmla="*/ 2932446 h 3110170"/>
                <a:gd name="connsiteX1382" fmla="*/ 1932750 w 2721401"/>
                <a:gd name="connsiteY1382" fmla="*/ 2943554 h 3110170"/>
                <a:gd name="connsiteX1383" fmla="*/ 1932750 w 2721401"/>
                <a:gd name="connsiteY1383" fmla="*/ 2954662 h 3110170"/>
                <a:gd name="connsiteX1384" fmla="*/ 1932750 w 2721401"/>
                <a:gd name="connsiteY1384" fmla="*/ 2965770 h 3110170"/>
                <a:gd name="connsiteX1385" fmla="*/ 1932750 w 2721401"/>
                <a:gd name="connsiteY1385" fmla="*/ 2976878 h 3110170"/>
                <a:gd name="connsiteX1386" fmla="*/ 1932750 w 2721401"/>
                <a:gd name="connsiteY1386" fmla="*/ 2987985 h 3110170"/>
                <a:gd name="connsiteX1387" fmla="*/ 1932750 w 2721401"/>
                <a:gd name="connsiteY1387" fmla="*/ 3010201 h 3110170"/>
                <a:gd name="connsiteX1388" fmla="*/ 1932750 w 2721401"/>
                <a:gd name="connsiteY1388" fmla="*/ 3021309 h 3110170"/>
                <a:gd name="connsiteX1389" fmla="*/ 1943858 w 2721401"/>
                <a:gd name="connsiteY1389" fmla="*/ 3032416 h 3110170"/>
                <a:gd name="connsiteX1390" fmla="*/ 1954966 w 2721401"/>
                <a:gd name="connsiteY1390" fmla="*/ 3054632 h 3110170"/>
                <a:gd name="connsiteX1391" fmla="*/ 1954966 w 2721401"/>
                <a:gd name="connsiteY1391" fmla="*/ 3065739 h 3110170"/>
                <a:gd name="connsiteX1392" fmla="*/ 1966074 w 2721401"/>
                <a:gd name="connsiteY1392" fmla="*/ 3076847 h 3110170"/>
                <a:gd name="connsiteX1393" fmla="*/ 1977181 w 2721401"/>
                <a:gd name="connsiteY1393" fmla="*/ 3087955 h 3110170"/>
                <a:gd name="connsiteX1394" fmla="*/ 1988289 w 2721401"/>
                <a:gd name="connsiteY1394" fmla="*/ 3099063 h 3110170"/>
                <a:gd name="connsiteX1395" fmla="*/ 1988289 w 2721401"/>
                <a:gd name="connsiteY1395" fmla="*/ 3110171 h 3110170"/>
                <a:gd name="connsiteX1396" fmla="*/ 1999397 w 2721401"/>
                <a:gd name="connsiteY1396" fmla="*/ 3110171 h 3110170"/>
                <a:gd name="connsiteX1397" fmla="*/ 1999397 w 2721401"/>
                <a:gd name="connsiteY1397" fmla="*/ 3099063 h 3110170"/>
                <a:gd name="connsiteX1398" fmla="*/ 1988289 w 2721401"/>
                <a:gd name="connsiteY1398" fmla="*/ 3087955 h 3110170"/>
                <a:gd name="connsiteX1399" fmla="*/ 1988289 w 2721401"/>
                <a:gd name="connsiteY1399" fmla="*/ 3076847 h 3110170"/>
                <a:gd name="connsiteX1400" fmla="*/ 1999397 w 2721401"/>
                <a:gd name="connsiteY1400" fmla="*/ 3076847 h 3110170"/>
                <a:gd name="connsiteX1401" fmla="*/ 2010505 w 2721401"/>
                <a:gd name="connsiteY1401" fmla="*/ 3076847 h 3110170"/>
                <a:gd name="connsiteX1402" fmla="*/ 2021613 w 2721401"/>
                <a:gd name="connsiteY1402" fmla="*/ 3065739 h 3110170"/>
                <a:gd name="connsiteX1403" fmla="*/ 2032720 w 2721401"/>
                <a:gd name="connsiteY1403" fmla="*/ 3065739 h 3110170"/>
                <a:gd name="connsiteX1404" fmla="*/ 2032720 w 2721401"/>
                <a:gd name="connsiteY1404" fmla="*/ 3054632 h 3110170"/>
                <a:gd name="connsiteX1405" fmla="*/ 2032720 w 2721401"/>
                <a:gd name="connsiteY1405" fmla="*/ 3043524 h 3110170"/>
                <a:gd name="connsiteX1406" fmla="*/ 2032720 w 2721401"/>
                <a:gd name="connsiteY1406" fmla="*/ 3032416 h 3110170"/>
                <a:gd name="connsiteX1407" fmla="*/ 2032720 w 2721401"/>
                <a:gd name="connsiteY1407" fmla="*/ 3021309 h 3110170"/>
                <a:gd name="connsiteX1408" fmla="*/ 2032720 w 2721401"/>
                <a:gd name="connsiteY1408" fmla="*/ 3010201 h 3110170"/>
                <a:gd name="connsiteX1409" fmla="*/ 2043828 w 2721401"/>
                <a:gd name="connsiteY1409" fmla="*/ 2999093 h 3110170"/>
                <a:gd name="connsiteX1410" fmla="*/ 2054936 w 2721401"/>
                <a:gd name="connsiteY1410" fmla="*/ 2987985 h 3110170"/>
                <a:gd name="connsiteX1411" fmla="*/ 2077151 w 2721401"/>
                <a:gd name="connsiteY1411" fmla="*/ 2965770 h 3110170"/>
                <a:gd name="connsiteX1412" fmla="*/ 2088259 w 2721401"/>
                <a:gd name="connsiteY1412" fmla="*/ 2943554 h 3110170"/>
                <a:gd name="connsiteX1413" fmla="*/ 2099367 w 2721401"/>
                <a:gd name="connsiteY1413" fmla="*/ 2932446 h 3110170"/>
                <a:gd name="connsiteX1414" fmla="*/ 2088259 w 2721401"/>
                <a:gd name="connsiteY1414" fmla="*/ 2921339 h 3110170"/>
                <a:gd name="connsiteX1415" fmla="*/ 2066044 w 2721401"/>
                <a:gd name="connsiteY1415" fmla="*/ 2910231 h 3110170"/>
                <a:gd name="connsiteX1416" fmla="*/ 2066044 w 2721401"/>
                <a:gd name="connsiteY1416" fmla="*/ 2899123 h 3110170"/>
                <a:gd name="connsiteX1417" fmla="*/ 2066044 w 2721401"/>
                <a:gd name="connsiteY1417" fmla="*/ 2888016 h 3110170"/>
                <a:gd name="connsiteX1418" fmla="*/ 2077151 w 2721401"/>
                <a:gd name="connsiteY1418" fmla="*/ 2876908 h 3110170"/>
                <a:gd name="connsiteX1419" fmla="*/ 2088259 w 2721401"/>
                <a:gd name="connsiteY1419" fmla="*/ 2865800 h 3110170"/>
                <a:gd name="connsiteX1420" fmla="*/ 2099367 w 2721401"/>
                <a:gd name="connsiteY1420" fmla="*/ 2843584 h 3110170"/>
                <a:gd name="connsiteX1421" fmla="*/ 2110475 w 2721401"/>
                <a:gd name="connsiteY1421" fmla="*/ 2832477 h 3110170"/>
                <a:gd name="connsiteX1422" fmla="*/ 2121583 w 2721401"/>
                <a:gd name="connsiteY1422" fmla="*/ 2821369 h 3110170"/>
                <a:gd name="connsiteX1423" fmla="*/ 2132690 w 2721401"/>
                <a:gd name="connsiteY1423" fmla="*/ 2821369 h 3110170"/>
                <a:gd name="connsiteX1424" fmla="*/ 2143798 w 2721401"/>
                <a:gd name="connsiteY1424" fmla="*/ 2810261 h 3110170"/>
                <a:gd name="connsiteX1425" fmla="*/ 2143798 w 2721401"/>
                <a:gd name="connsiteY1425" fmla="*/ 2799154 h 3110170"/>
                <a:gd name="connsiteX1426" fmla="*/ 2110475 w 2721401"/>
                <a:gd name="connsiteY1426" fmla="*/ 2799154 h 3110170"/>
                <a:gd name="connsiteX1427" fmla="*/ 2099367 w 2721401"/>
                <a:gd name="connsiteY1427" fmla="*/ 2788046 h 3110170"/>
                <a:gd name="connsiteX1428" fmla="*/ 2099367 w 2721401"/>
                <a:gd name="connsiteY1428" fmla="*/ 2776938 h 3110170"/>
                <a:gd name="connsiteX1429" fmla="*/ 2099367 w 2721401"/>
                <a:gd name="connsiteY1429" fmla="*/ 2765830 h 3110170"/>
                <a:gd name="connsiteX1430" fmla="*/ 2099367 w 2721401"/>
                <a:gd name="connsiteY1430" fmla="*/ 2754722 h 3110170"/>
                <a:gd name="connsiteX1431" fmla="*/ 2110475 w 2721401"/>
                <a:gd name="connsiteY1431" fmla="*/ 2743615 h 3110170"/>
                <a:gd name="connsiteX1432" fmla="*/ 2121583 w 2721401"/>
                <a:gd name="connsiteY1432" fmla="*/ 2743615 h 3110170"/>
                <a:gd name="connsiteX1433" fmla="*/ 2132690 w 2721401"/>
                <a:gd name="connsiteY1433" fmla="*/ 2754722 h 3110170"/>
                <a:gd name="connsiteX1434" fmla="*/ 2132690 w 2721401"/>
                <a:gd name="connsiteY1434" fmla="*/ 2765830 h 3110170"/>
                <a:gd name="connsiteX1435" fmla="*/ 2143798 w 2721401"/>
                <a:gd name="connsiteY1435" fmla="*/ 2776938 h 3110170"/>
                <a:gd name="connsiteX1436" fmla="*/ 2154906 w 2721401"/>
                <a:gd name="connsiteY1436" fmla="*/ 2776938 h 3110170"/>
                <a:gd name="connsiteX1437" fmla="*/ 2166014 w 2721401"/>
                <a:gd name="connsiteY1437" fmla="*/ 2776938 h 3110170"/>
                <a:gd name="connsiteX1438" fmla="*/ 2177121 w 2721401"/>
                <a:gd name="connsiteY1438" fmla="*/ 2765830 h 3110170"/>
                <a:gd name="connsiteX1439" fmla="*/ 2177121 w 2721401"/>
                <a:gd name="connsiteY1439" fmla="*/ 2754722 h 3110170"/>
                <a:gd name="connsiteX1440" fmla="*/ 2177121 w 2721401"/>
                <a:gd name="connsiteY1440" fmla="*/ 2743615 h 3110170"/>
                <a:gd name="connsiteX1441" fmla="*/ 2177121 w 2721401"/>
                <a:gd name="connsiteY1441" fmla="*/ 2732507 h 3110170"/>
                <a:gd name="connsiteX1442" fmla="*/ 2177121 w 2721401"/>
                <a:gd name="connsiteY1442" fmla="*/ 2721399 h 3110170"/>
                <a:gd name="connsiteX1443" fmla="*/ 2188229 w 2721401"/>
                <a:gd name="connsiteY1443" fmla="*/ 2721399 h 3110170"/>
                <a:gd name="connsiteX1444" fmla="*/ 2199337 w 2721401"/>
                <a:gd name="connsiteY1444" fmla="*/ 2721399 h 3110170"/>
                <a:gd name="connsiteX1445" fmla="*/ 2210445 w 2721401"/>
                <a:gd name="connsiteY1445" fmla="*/ 2721399 h 3110170"/>
                <a:gd name="connsiteX1446" fmla="*/ 2221552 w 2721401"/>
                <a:gd name="connsiteY1446" fmla="*/ 2710291 h 3110170"/>
                <a:gd name="connsiteX1447" fmla="*/ 2221552 w 2721401"/>
                <a:gd name="connsiteY1447" fmla="*/ 2699184 h 3110170"/>
                <a:gd name="connsiteX1448" fmla="*/ 2232660 w 2721401"/>
                <a:gd name="connsiteY1448" fmla="*/ 2699184 h 3110170"/>
                <a:gd name="connsiteX1449" fmla="*/ 2243768 w 2721401"/>
                <a:gd name="connsiteY1449" fmla="*/ 2699184 h 3110170"/>
                <a:gd name="connsiteX1450" fmla="*/ 2254876 w 2721401"/>
                <a:gd name="connsiteY1450" fmla="*/ 2699184 h 3110170"/>
                <a:gd name="connsiteX1451" fmla="*/ 2265983 w 2721401"/>
                <a:gd name="connsiteY1451" fmla="*/ 2699184 h 3110170"/>
                <a:gd name="connsiteX1452" fmla="*/ 2277091 w 2721401"/>
                <a:gd name="connsiteY1452" fmla="*/ 2699184 h 3110170"/>
                <a:gd name="connsiteX1453" fmla="*/ 2277091 w 2721401"/>
                <a:gd name="connsiteY1453" fmla="*/ 2688076 h 3110170"/>
                <a:gd name="connsiteX1454" fmla="*/ 2288199 w 2721401"/>
                <a:gd name="connsiteY1454" fmla="*/ 2676968 h 3110170"/>
                <a:gd name="connsiteX1455" fmla="*/ 2288199 w 2721401"/>
                <a:gd name="connsiteY1455" fmla="*/ 2665861 h 3110170"/>
                <a:gd name="connsiteX1456" fmla="*/ 2277091 w 2721401"/>
                <a:gd name="connsiteY1456" fmla="*/ 2665861 h 3110170"/>
                <a:gd name="connsiteX1457" fmla="*/ 2265983 w 2721401"/>
                <a:gd name="connsiteY1457" fmla="*/ 2665861 h 3110170"/>
                <a:gd name="connsiteX1458" fmla="*/ 2254876 w 2721401"/>
                <a:gd name="connsiteY1458" fmla="*/ 2665861 h 3110170"/>
                <a:gd name="connsiteX1459" fmla="*/ 2243768 w 2721401"/>
                <a:gd name="connsiteY1459" fmla="*/ 2654753 h 3110170"/>
                <a:gd name="connsiteX1460" fmla="*/ 2232660 w 2721401"/>
                <a:gd name="connsiteY1460" fmla="*/ 2654753 h 3110170"/>
                <a:gd name="connsiteX1461" fmla="*/ 2232660 w 2721401"/>
                <a:gd name="connsiteY1461" fmla="*/ 2643645 h 3110170"/>
                <a:gd name="connsiteX1462" fmla="*/ 2232660 w 2721401"/>
                <a:gd name="connsiteY1462" fmla="*/ 2632537 h 3110170"/>
                <a:gd name="connsiteX1463" fmla="*/ 2232660 w 2721401"/>
                <a:gd name="connsiteY1463" fmla="*/ 2621429 h 3110170"/>
                <a:gd name="connsiteX1464" fmla="*/ 2243768 w 2721401"/>
                <a:gd name="connsiteY1464" fmla="*/ 2621429 h 3110170"/>
                <a:gd name="connsiteX1465" fmla="*/ 2254876 w 2721401"/>
                <a:gd name="connsiteY1465" fmla="*/ 2621429 h 3110170"/>
                <a:gd name="connsiteX1466" fmla="*/ 2265983 w 2721401"/>
                <a:gd name="connsiteY1466" fmla="*/ 2632537 h 3110170"/>
                <a:gd name="connsiteX1467" fmla="*/ 2265983 w 2721401"/>
                <a:gd name="connsiteY1467" fmla="*/ 2643645 h 3110170"/>
                <a:gd name="connsiteX1468" fmla="*/ 2265983 w 2721401"/>
                <a:gd name="connsiteY1468" fmla="*/ 2654753 h 3110170"/>
                <a:gd name="connsiteX1469" fmla="*/ 2288199 w 2721401"/>
                <a:gd name="connsiteY1469" fmla="*/ 2654753 h 3110170"/>
                <a:gd name="connsiteX1470" fmla="*/ 2299307 w 2721401"/>
                <a:gd name="connsiteY1470" fmla="*/ 2654753 h 3110170"/>
                <a:gd name="connsiteX1471" fmla="*/ 2310414 w 2721401"/>
                <a:gd name="connsiteY1471" fmla="*/ 2654753 h 3110170"/>
                <a:gd name="connsiteX1472" fmla="*/ 2321522 w 2721401"/>
                <a:gd name="connsiteY1472" fmla="*/ 2654753 h 3110170"/>
                <a:gd name="connsiteX1473" fmla="*/ 2332630 w 2721401"/>
                <a:gd name="connsiteY1473" fmla="*/ 2643645 h 3110170"/>
                <a:gd name="connsiteX1474" fmla="*/ 2332630 w 2721401"/>
                <a:gd name="connsiteY1474" fmla="*/ 2632537 h 3110170"/>
                <a:gd name="connsiteX1475" fmla="*/ 2343738 w 2721401"/>
                <a:gd name="connsiteY1475" fmla="*/ 2621429 h 3110170"/>
                <a:gd name="connsiteX1476" fmla="*/ 2354846 w 2721401"/>
                <a:gd name="connsiteY1476" fmla="*/ 2610322 h 3110170"/>
                <a:gd name="connsiteX1477" fmla="*/ 2365953 w 2721401"/>
                <a:gd name="connsiteY1477" fmla="*/ 2599214 h 3110170"/>
                <a:gd name="connsiteX1478" fmla="*/ 2377061 w 2721401"/>
                <a:gd name="connsiteY1478" fmla="*/ 2588106 h 3110170"/>
                <a:gd name="connsiteX1479" fmla="*/ 2388169 w 2721401"/>
                <a:gd name="connsiteY1479" fmla="*/ 2576998 h 3110170"/>
                <a:gd name="connsiteX1480" fmla="*/ 2388169 w 2721401"/>
                <a:gd name="connsiteY1480" fmla="*/ 2554783 h 3110170"/>
                <a:gd name="connsiteX1481" fmla="*/ 2399277 w 2721401"/>
                <a:gd name="connsiteY1481" fmla="*/ 2543675 h 3110170"/>
                <a:gd name="connsiteX1482" fmla="*/ 2399277 w 2721401"/>
                <a:gd name="connsiteY1482" fmla="*/ 2521460 h 3110170"/>
                <a:gd name="connsiteX1483" fmla="*/ 2399277 w 2721401"/>
                <a:gd name="connsiteY1483" fmla="*/ 2499244 h 3110170"/>
                <a:gd name="connsiteX1484" fmla="*/ 2399277 w 2721401"/>
                <a:gd name="connsiteY1484" fmla="*/ 2477029 h 3110170"/>
                <a:gd name="connsiteX1485" fmla="*/ 2410384 w 2721401"/>
                <a:gd name="connsiteY1485" fmla="*/ 2465921 h 3110170"/>
                <a:gd name="connsiteX1486" fmla="*/ 2432600 w 2721401"/>
                <a:gd name="connsiteY1486" fmla="*/ 2443706 h 3110170"/>
                <a:gd name="connsiteX1487" fmla="*/ 2454815 w 2721401"/>
                <a:gd name="connsiteY1487" fmla="*/ 2443706 h 3110170"/>
                <a:gd name="connsiteX1488" fmla="*/ 2465923 w 2721401"/>
                <a:gd name="connsiteY1488" fmla="*/ 2432598 h 3110170"/>
                <a:gd name="connsiteX1489" fmla="*/ 2477031 w 2721401"/>
                <a:gd name="connsiteY1489" fmla="*/ 2421490 h 3110170"/>
                <a:gd name="connsiteX1490" fmla="*/ 2499246 w 2721401"/>
                <a:gd name="connsiteY1490" fmla="*/ 2410382 h 3110170"/>
                <a:gd name="connsiteX1491" fmla="*/ 2521462 w 2721401"/>
                <a:gd name="connsiteY1491" fmla="*/ 2410382 h 3110170"/>
                <a:gd name="connsiteX1492" fmla="*/ 2543677 w 2721401"/>
                <a:gd name="connsiteY1492" fmla="*/ 2399274 h 3110170"/>
                <a:gd name="connsiteX1493" fmla="*/ 2554785 w 2721401"/>
                <a:gd name="connsiteY1493" fmla="*/ 2388167 h 3110170"/>
                <a:gd name="connsiteX1494" fmla="*/ 2565893 w 2721401"/>
                <a:gd name="connsiteY1494" fmla="*/ 2377059 h 3110170"/>
                <a:gd name="connsiteX1495" fmla="*/ 2577001 w 2721401"/>
                <a:gd name="connsiteY1495" fmla="*/ 2365951 h 3110170"/>
                <a:gd name="connsiteX1496" fmla="*/ 2588108 w 2721401"/>
                <a:gd name="connsiteY1496" fmla="*/ 2354843 h 3110170"/>
                <a:gd name="connsiteX1497" fmla="*/ 2599216 w 2721401"/>
                <a:gd name="connsiteY1497" fmla="*/ 2343736 h 3110170"/>
                <a:gd name="connsiteX1498" fmla="*/ 2599216 w 2721401"/>
                <a:gd name="connsiteY1498" fmla="*/ 2332628 h 3110170"/>
                <a:gd name="connsiteX1499" fmla="*/ 2599216 w 2721401"/>
                <a:gd name="connsiteY1499" fmla="*/ 2321520 h 3110170"/>
                <a:gd name="connsiteX1500" fmla="*/ 2610324 w 2721401"/>
                <a:gd name="connsiteY1500" fmla="*/ 2299305 h 3110170"/>
                <a:gd name="connsiteX1501" fmla="*/ 2621432 w 2721401"/>
                <a:gd name="connsiteY1501" fmla="*/ 2288197 h 3110170"/>
                <a:gd name="connsiteX1502" fmla="*/ 2621432 w 2721401"/>
                <a:gd name="connsiteY1502" fmla="*/ 2265981 h 3110170"/>
                <a:gd name="connsiteX1503" fmla="*/ 2621432 w 2721401"/>
                <a:gd name="connsiteY1503" fmla="*/ 2254874 h 3110170"/>
                <a:gd name="connsiteX1504" fmla="*/ 2621432 w 2721401"/>
                <a:gd name="connsiteY1504" fmla="*/ 2243766 h 3110170"/>
                <a:gd name="connsiteX1505" fmla="*/ 2621432 w 2721401"/>
                <a:gd name="connsiteY1505" fmla="*/ 2221551 h 3110170"/>
                <a:gd name="connsiteX1506" fmla="*/ 2621432 w 2721401"/>
                <a:gd name="connsiteY1506" fmla="*/ 2210443 h 3110170"/>
                <a:gd name="connsiteX1507" fmla="*/ 2632540 w 2721401"/>
                <a:gd name="connsiteY1507" fmla="*/ 2199335 h 3110170"/>
                <a:gd name="connsiteX1508" fmla="*/ 2643647 w 2721401"/>
                <a:gd name="connsiteY1508" fmla="*/ 2188227 h 3110170"/>
                <a:gd name="connsiteX1509" fmla="*/ 2654755 w 2721401"/>
                <a:gd name="connsiteY1509" fmla="*/ 2177119 h 3110170"/>
                <a:gd name="connsiteX1510" fmla="*/ 2665863 w 2721401"/>
                <a:gd name="connsiteY1510" fmla="*/ 2154904 h 3110170"/>
                <a:gd name="connsiteX1511" fmla="*/ 2676971 w 2721401"/>
                <a:gd name="connsiteY1511" fmla="*/ 2143796 h 3110170"/>
                <a:gd name="connsiteX1512" fmla="*/ 2688078 w 2721401"/>
                <a:gd name="connsiteY1512" fmla="*/ 2132688 h 3110170"/>
                <a:gd name="connsiteX1513" fmla="*/ 2699186 w 2721401"/>
                <a:gd name="connsiteY1513" fmla="*/ 2121581 h 3110170"/>
                <a:gd name="connsiteX1514" fmla="*/ 2710294 w 2721401"/>
                <a:gd name="connsiteY1514" fmla="*/ 2121581 h 3110170"/>
                <a:gd name="connsiteX1515" fmla="*/ 2710294 w 2721401"/>
                <a:gd name="connsiteY1515" fmla="*/ 2110473 h 3110170"/>
                <a:gd name="connsiteX1516" fmla="*/ 2710294 w 2721401"/>
                <a:gd name="connsiteY1516" fmla="*/ 2099365 h 3110170"/>
                <a:gd name="connsiteX1517" fmla="*/ 2721402 w 2721401"/>
                <a:gd name="connsiteY1517" fmla="*/ 2043826 h 3110170"/>
                <a:gd name="connsiteX1518" fmla="*/ 2721402 w 2721401"/>
                <a:gd name="connsiteY1518" fmla="*/ 2043826 h 31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</a:cxnLst>
              <a:rect l="l" t="t" r="r" b="b"/>
              <a:pathLst>
                <a:path w="2721401" h="3110170">
                  <a:moveTo>
                    <a:pt x="2721402" y="2043826"/>
                  </a:moveTo>
                  <a:cubicBezTo>
                    <a:pt x="2721402" y="2043826"/>
                    <a:pt x="2699186" y="2032719"/>
                    <a:pt x="2699186" y="2032719"/>
                  </a:cubicBezTo>
                  <a:cubicBezTo>
                    <a:pt x="2699186" y="2032719"/>
                    <a:pt x="2676971" y="2032719"/>
                    <a:pt x="2676971" y="2032719"/>
                  </a:cubicBezTo>
                  <a:lnTo>
                    <a:pt x="2665863" y="2032719"/>
                  </a:lnTo>
                  <a:lnTo>
                    <a:pt x="2654755" y="2032719"/>
                  </a:lnTo>
                  <a:lnTo>
                    <a:pt x="2643647" y="2032719"/>
                  </a:lnTo>
                  <a:lnTo>
                    <a:pt x="2632540" y="2021611"/>
                  </a:lnTo>
                  <a:lnTo>
                    <a:pt x="2621432" y="2010503"/>
                  </a:lnTo>
                  <a:lnTo>
                    <a:pt x="2610324" y="2010503"/>
                  </a:lnTo>
                  <a:lnTo>
                    <a:pt x="2599216" y="2010503"/>
                  </a:lnTo>
                  <a:lnTo>
                    <a:pt x="2588108" y="2010503"/>
                  </a:lnTo>
                  <a:lnTo>
                    <a:pt x="2565893" y="2010503"/>
                  </a:lnTo>
                  <a:lnTo>
                    <a:pt x="2554785" y="2010503"/>
                  </a:lnTo>
                  <a:lnTo>
                    <a:pt x="2543677" y="1999395"/>
                  </a:lnTo>
                  <a:cubicBezTo>
                    <a:pt x="2543677" y="1999395"/>
                    <a:pt x="2543677" y="1988288"/>
                    <a:pt x="2532570" y="1988288"/>
                  </a:cubicBezTo>
                  <a:cubicBezTo>
                    <a:pt x="2532570" y="1988288"/>
                    <a:pt x="2521462" y="1988288"/>
                    <a:pt x="2521462" y="1988288"/>
                  </a:cubicBezTo>
                  <a:lnTo>
                    <a:pt x="2510354" y="1988288"/>
                  </a:lnTo>
                  <a:lnTo>
                    <a:pt x="2499246" y="1988288"/>
                  </a:lnTo>
                  <a:lnTo>
                    <a:pt x="2488139" y="1988288"/>
                  </a:lnTo>
                  <a:cubicBezTo>
                    <a:pt x="2488139" y="1988288"/>
                    <a:pt x="2477031" y="1999395"/>
                    <a:pt x="2477031" y="1999395"/>
                  </a:cubicBezTo>
                  <a:cubicBezTo>
                    <a:pt x="2477031" y="1999395"/>
                    <a:pt x="2465923" y="2010503"/>
                    <a:pt x="2465923" y="2010503"/>
                  </a:cubicBezTo>
                  <a:lnTo>
                    <a:pt x="2454815" y="2010503"/>
                  </a:lnTo>
                  <a:lnTo>
                    <a:pt x="2432600" y="2010503"/>
                  </a:lnTo>
                  <a:lnTo>
                    <a:pt x="2410384" y="1977180"/>
                  </a:lnTo>
                  <a:lnTo>
                    <a:pt x="2399277" y="1966072"/>
                  </a:lnTo>
                  <a:lnTo>
                    <a:pt x="2399277" y="1954964"/>
                  </a:lnTo>
                  <a:lnTo>
                    <a:pt x="2388169" y="1943857"/>
                  </a:lnTo>
                  <a:lnTo>
                    <a:pt x="2388169" y="1932749"/>
                  </a:lnTo>
                  <a:lnTo>
                    <a:pt x="2399277" y="1921641"/>
                  </a:lnTo>
                  <a:lnTo>
                    <a:pt x="2410384" y="1910533"/>
                  </a:lnTo>
                  <a:lnTo>
                    <a:pt x="2410384" y="1899425"/>
                  </a:lnTo>
                  <a:lnTo>
                    <a:pt x="2410384" y="1888318"/>
                  </a:lnTo>
                  <a:cubicBezTo>
                    <a:pt x="2410384" y="1888318"/>
                    <a:pt x="2399277" y="1888318"/>
                    <a:pt x="2399277" y="1888318"/>
                  </a:cubicBezTo>
                  <a:cubicBezTo>
                    <a:pt x="2399277" y="1888318"/>
                    <a:pt x="2388169" y="1888318"/>
                    <a:pt x="2388169" y="1888318"/>
                  </a:cubicBezTo>
                  <a:lnTo>
                    <a:pt x="2377061" y="1877210"/>
                  </a:lnTo>
                  <a:lnTo>
                    <a:pt x="2377061" y="1866102"/>
                  </a:lnTo>
                  <a:lnTo>
                    <a:pt x="2365953" y="1866102"/>
                  </a:lnTo>
                  <a:lnTo>
                    <a:pt x="2354846" y="1866102"/>
                  </a:lnTo>
                  <a:cubicBezTo>
                    <a:pt x="2354846" y="1866102"/>
                    <a:pt x="2343738" y="1866102"/>
                    <a:pt x="2343738" y="1854995"/>
                  </a:cubicBezTo>
                  <a:cubicBezTo>
                    <a:pt x="2343738" y="1854995"/>
                    <a:pt x="2332630" y="1843887"/>
                    <a:pt x="2332630" y="1843887"/>
                  </a:cubicBezTo>
                  <a:lnTo>
                    <a:pt x="2321522" y="1843887"/>
                  </a:lnTo>
                  <a:lnTo>
                    <a:pt x="2321522" y="1843887"/>
                  </a:lnTo>
                  <a:lnTo>
                    <a:pt x="2310414" y="1843887"/>
                  </a:lnTo>
                  <a:lnTo>
                    <a:pt x="2288199" y="1832779"/>
                  </a:lnTo>
                  <a:cubicBezTo>
                    <a:pt x="2288199" y="1832779"/>
                    <a:pt x="2265983" y="1832779"/>
                    <a:pt x="2265983" y="1832779"/>
                  </a:cubicBezTo>
                  <a:cubicBezTo>
                    <a:pt x="2265983" y="1832779"/>
                    <a:pt x="2232660" y="1810564"/>
                    <a:pt x="2232660" y="1810564"/>
                  </a:cubicBezTo>
                  <a:cubicBezTo>
                    <a:pt x="2232660" y="1810564"/>
                    <a:pt x="2221552" y="1799456"/>
                    <a:pt x="2221552" y="1799456"/>
                  </a:cubicBezTo>
                  <a:cubicBezTo>
                    <a:pt x="2221552" y="1799456"/>
                    <a:pt x="2199337" y="1788348"/>
                    <a:pt x="2188229" y="1788348"/>
                  </a:cubicBezTo>
                  <a:cubicBezTo>
                    <a:pt x="2188229" y="1788348"/>
                    <a:pt x="2166014" y="1766133"/>
                    <a:pt x="2166014" y="1766133"/>
                  </a:cubicBezTo>
                  <a:lnTo>
                    <a:pt x="2143798" y="1766133"/>
                  </a:lnTo>
                  <a:lnTo>
                    <a:pt x="2132690" y="1766133"/>
                  </a:lnTo>
                  <a:lnTo>
                    <a:pt x="2121583" y="1755025"/>
                  </a:lnTo>
                  <a:cubicBezTo>
                    <a:pt x="2121583" y="1755025"/>
                    <a:pt x="2121583" y="1755025"/>
                    <a:pt x="2110475" y="1743917"/>
                  </a:cubicBezTo>
                  <a:cubicBezTo>
                    <a:pt x="2110475" y="1743917"/>
                    <a:pt x="2099367" y="1743917"/>
                    <a:pt x="2088259" y="1743917"/>
                  </a:cubicBezTo>
                  <a:cubicBezTo>
                    <a:pt x="2077151" y="1743917"/>
                    <a:pt x="2054936" y="1743917"/>
                    <a:pt x="2054936" y="1743917"/>
                  </a:cubicBezTo>
                  <a:lnTo>
                    <a:pt x="2043828" y="1732809"/>
                  </a:lnTo>
                  <a:lnTo>
                    <a:pt x="2032720" y="1732809"/>
                  </a:lnTo>
                  <a:lnTo>
                    <a:pt x="2021613" y="1732809"/>
                  </a:lnTo>
                  <a:lnTo>
                    <a:pt x="2021613" y="1743917"/>
                  </a:lnTo>
                  <a:cubicBezTo>
                    <a:pt x="2021613" y="1743917"/>
                    <a:pt x="2021613" y="1755025"/>
                    <a:pt x="2021613" y="1755025"/>
                  </a:cubicBezTo>
                  <a:cubicBezTo>
                    <a:pt x="2021613" y="1755025"/>
                    <a:pt x="2021613" y="1766133"/>
                    <a:pt x="2021613" y="1766133"/>
                  </a:cubicBezTo>
                  <a:cubicBezTo>
                    <a:pt x="2021613" y="1766133"/>
                    <a:pt x="2010505" y="1777240"/>
                    <a:pt x="2010505" y="1777240"/>
                  </a:cubicBezTo>
                  <a:cubicBezTo>
                    <a:pt x="2010505" y="1777240"/>
                    <a:pt x="1999397" y="1777240"/>
                    <a:pt x="1999397" y="1777240"/>
                  </a:cubicBezTo>
                  <a:lnTo>
                    <a:pt x="1988289" y="1766133"/>
                  </a:lnTo>
                  <a:lnTo>
                    <a:pt x="1988289" y="1755025"/>
                  </a:lnTo>
                  <a:lnTo>
                    <a:pt x="1988289" y="1743917"/>
                  </a:lnTo>
                  <a:lnTo>
                    <a:pt x="1988289" y="1732809"/>
                  </a:lnTo>
                  <a:lnTo>
                    <a:pt x="1999397" y="1721702"/>
                  </a:lnTo>
                  <a:lnTo>
                    <a:pt x="1999397" y="1721702"/>
                  </a:lnTo>
                  <a:lnTo>
                    <a:pt x="1999397" y="1710594"/>
                  </a:lnTo>
                  <a:lnTo>
                    <a:pt x="1999397" y="1699486"/>
                  </a:lnTo>
                  <a:lnTo>
                    <a:pt x="1988289" y="1699486"/>
                  </a:lnTo>
                  <a:lnTo>
                    <a:pt x="1988289" y="1699486"/>
                  </a:lnTo>
                  <a:lnTo>
                    <a:pt x="1988289" y="1710594"/>
                  </a:lnTo>
                  <a:lnTo>
                    <a:pt x="1988289" y="1710594"/>
                  </a:lnTo>
                  <a:cubicBezTo>
                    <a:pt x="1988289" y="1710594"/>
                    <a:pt x="1988289" y="1710594"/>
                    <a:pt x="1988289" y="1710594"/>
                  </a:cubicBezTo>
                  <a:cubicBezTo>
                    <a:pt x="1988289" y="1710594"/>
                    <a:pt x="1977181" y="1710594"/>
                    <a:pt x="1977181" y="1710594"/>
                  </a:cubicBezTo>
                  <a:lnTo>
                    <a:pt x="1966074" y="1710594"/>
                  </a:lnTo>
                  <a:lnTo>
                    <a:pt x="1966074" y="1710594"/>
                  </a:lnTo>
                  <a:lnTo>
                    <a:pt x="1954966" y="1721702"/>
                  </a:lnTo>
                  <a:lnTo>
                    <a:pt x="1921643" y="1755025"/>
                  </a:lnTo>
                  <a:lnTo>
                    <a:pt x="1910535" y="1766133"/>
                  </a:lnTo>
                  <a:cubicBezTo>
                    <a:pt x="1910535" y="1766133"/>
                    <a:pt x="1899427" y="1777240"/>
                    <a:pt x="1899427" y="1777240"/>
                  </a:cubicBezTo>
                  <a:cubicBezTo>
                    <a:pt x="1899427" y="1777240"/>
                    <a:pt x="1877212" y="1777240"/>
                    <a:pt x="1877212" y="1777240"/>
                  </a:cubicBezTo>
                  <a:cubicBezTo>
                    <a:pt x="1877212" y="1777240"/>
                    <a:pt x="1866104" y="1777240"/>
                    <a:pt x="1866104" y="1777240"/>
                  </a:cubicBezTo>
                  <a:lnTo>
                    <a:pt x="1843888" y="1766133"/>
                  </a:lnTo>
                  <a:lnTo>
                    <a:pt x="1832781" y="1766133"/>
                  </a:lnTo>
                  <a:lnTo>
                    <a:pt x="1821673" y="1766133"/>
                  </a:lnTo>
                  <a:lnTo>
                    <a:pt x="1810565" y="1777240"/>
                  </a:lnTo>
                  <a:cubicBezTo>
                    <a:pt x="1810565" y="1777240"/>
                    <a:pt x="1799457" y="1777240"/>
                    <a:pt x="1799457" y="1777240"/>
                  </a:cubicBezTo>
                  <a:cubicBezTo>
                    <a:pt x="1799457" y="1777240"/>
                    <a:pt x="1777242" y="1777240"/>
                    <a:pt x="1777242" y="1777240"/>
                  </a:cubicBezTo>
                  <a:lnTo>
                    <a:pt x="1755026" y="1777240"/>
                  </a:lnTo>
                  <a:lnTo>
                    <a:pt x="1743919" y="1777240"/>
                  </a:lnTo>
                  <a:lnTo>
                    <a:pt x="1732811" y="1755025"/>
                  </a:lnTo>
                  <a:lnTo>
                    <a:pt x="1721703" y="1743917"/>
                  </a:lnTo>
                  <a:lnTo>
                    <a:pt x="1721703" y="1732809"/>
                  </a:lnTo>
                  <a:lnTo>
                    <a:pt x="1721703" y="1721702"/>
                  </a:lnTo>
                  <a:lnTo>
                    <a:pt x="1721703" y="1710594"/>
                  </a:lnTo>
                  <a:lnTo>
                    <a:pt x="1732811" y="1699486"/>
                  </a:lnTo>
                  <a:lnTo>
                    <a:pt x="1743919" y="1688378"/>
                  </a:lnTo>
                  <a:cubicBezTo>
                    <a:pt x="1743919" y="1688378"/>
                    <a:pt x="1743919" y="1677270"/>
                    <a:pt x="1743919" y="1677270"/>
                  </a:cubicBezTo>
                  <a:cubicBezTo>
                    <a:pt x="1743919" y="1677270"/>
                    <a:pt x="1732811" y="1666163"/>
                    <a:pt x="1732811" y="1666163"/>
                  </a:cubicBezTo>
                  <a:cubicBezTo>
                    <a:pt x="1732811" y="1666163"/>
                    <a:pt x="1732811" y="1655055"/>
                    <a:pt x="1732811" y="1655055"/>
                  </a:cubicBezTo>
                  <a:lnTo>
                    <a:pt x="1732811" y="1655055"/>
                  </a:lnTo>
                  <a:lnTo>
                    <a:pt x="1721703" y="1655055"/>
                  </a:lnTo>
                  <a:lnTo>
                    <a:pt x="1710595" y="1655055"/>
                  </a:lnTo>
                  <a:lnTo>
                    <a:pt x="1710595" y="1655055"/>
                  </a:lnTo>
                  <a:lnTo>
                    <a:pt x="1710595" y="1655055"/>
                  </a:lnTo>
                  <a:lnTo>
                    <a:pt x="1699488" y="1655055"/>
                  </a:lnTo>
                  <a:cubicBezTo>
                    <a:pt x="1699488" y="1655055"/>
                    <a:pt x="1688380" y="1655055"/>
                    <a:pt x="1688380" y="1655055"/>
                  </a:cubicBezTo>
                  <a:cubicBezTo>
                    <a:pt x="1688380" y="1655055"/>
                    <a:pt x="1677272" y="1655055"/>
                    <a:pt x="1677272" y="1655055"/>
                  </a:cubicBezTo>
                  <a:lnTo>
                    <a:pt x="1677272" y="1655055"/>
                  </a:lnTo>
                  <a:lnTo>
                    <a:pt x="1655056" y="1655055"/>
                  </a:lnTo>
                  <a:lnTo>
                    <a:pt x="1643949" y="1655055"/>
                  </a:lnTo>
                  <a:lnTo>
                    <a:pt x="1621733" y="1655055"/>
                  </a:lnTo>
                  <a:lnTo>
                    <a:pt x="1610625" y="1655055"/>
                  </a:lnTo>
                  <a:lnTo>
                    <a:pt x="1610625" y="1643947"/>
                  </a:lnTo>
                  <a:lnTo>
                    <a:pt x="1610625" y="1632839"/>
                  </a:lnTo>
                  <a:lnTo>
                    <a:pt x="1610625" y="1621732"/>
                  </a:lnTo>
                  <a:lnTo>
                    <a:pt x="1621733" y="1610624"/>
                  </a:lnTo>
                  <a:lnTo>
                    <a:pt x="1632841" y="1599516"/>
                  </a:lnTo>
                  <a:lnTo>
                    <a:pt x="1632841" y="1588409"/>
                  </a:lnTo>
                  <a:cubicBezTo>
                    <a:pt x="1632841" y="1588409"/>
                    <a:pt x="1632841" y="1577301"/>
                    <a:pt x="1632841" y="1577301"/>
                  </a:cubicBezTo>
                  <a:cubicBezTo>
                    <a:pt x="1643949" y="1577301"/>
                    <a:pt x="1643949" y="1577301"/>
                    <a:pt x="1643949" y="1577301"/>
                  </a:cubicBezTo>
                  <a:lnTo>
                    <a:pt x="1643949" y="1566193"/>
                  </a:lnTo>
                  <a:lnTo>
                    <a:pt x="1643949" y="1555085"/>
                  </a:lnTo>
                  <a:lnTo>
                    <a:pt x="1632841" y="1555085"/>
                  </a:lnTo>
                  <a:lnTo>
                    <a:pt x="1621733" y="1555085"/>
                  </a:lnTo>
                  <a:lnTo>
                    <a:pt x="1621733" y="1555085"/>
                  </a:lnTo>
                  <a:lnTo>
                    <a:pt x="1610625" y="1555085"/>
                  </a:lnTo>
                  <a:lnTo>
                    <a:pt x="1599518" y="1566193"/>
                  </a:lnTo>
                  <a:cubicBezTo>
                    <a:pt x="1599518" y="1566193"/>
                    <a:pt x="1588410" y="1577301"/>
                    <a:pt x="1588410" y="1577301"/>
                  </a:cubicBezTo>
                  <a:cubicBezTo>
                    <a:pt x="1588410" y="1577301"/>
                    <a:pt x="1577302" y="1588409"/>
                    <a:pt x="1577302" y="1588409"/>
                  </a:cubicBezTo>
                  <a:cubicBezTo>
                    <a:pt x="1577302" y="1588409"/>
                    <a:pt x="1566194" y="1599516"/>
                    <a:pt x="1566194" y="1599516"/>
                  </a:cubicBezTo>
                  <a:cubicBezTo>
                    <a:pt x="1566194" y="1599516"/>
                    <a:pt x="1566194" y="1610624"/>
                    <a:pt x="1555087" y="1610624"/>
                  </a:cubicBezTo>
                  <a:cubicBezTo>
                    <a:pt x="1555087" y="1610624"/>
                    <a:pt x="1543979" y="1610624"/>
                    <a:pt x="1543979" y="1610624"/>
                  </a:cubicBezTo>
                  <a:lnTo>
                    <a:pt x="1532871" y="1610624"/>
                  </a:lnTo>
                  <a:lnTo>
                    <a:pt x="1510656" y="1610624"/>
                  </a:lnTo>
                  <a:lnTo>
                    <a:pt x="1488440" y="1610624"/>
                  </a:lnTo>
                  <a:lnTo>
                    <a:pt x="1477332" y="1599516"/>
                  </a:lnTo>
                  <a:lnTo>
                    <a:pt x="1466225" y="1588409"/>
                  </a:lnTo>
                  <a:lnTo>
                    <a:pt x="1455117" y="1577301"/>
                  </a:lnTo>
                  <a:lnTo>
                    <a:pt x="1444009" y="1555085"/>
                  </a:lnTo>
                  <a:lnTo>
                    <a:pt x="1432901" y="1543978"/>
                  </a:lnTo>
                  <a:lnTo>
                    <a:pt x="1432901" y="1532870"/>
                  </a:lnTo>
                  <a:lnTo>
                    <a:pt x="1432901" y="1521762"/>
                  </a:lnTo>
                  <a:lnTo>
                    <a:pt x="1432901" y="1510654"/>
                  </a:lnTo>
                  <a:lnTo>
                    <a:pt x="1432901" y="1499547"/>
                  </a:lnTo>
                  <a:lnTo>
                    <a:pt x="1432901" y="1488439"/>
                  </a:lnTo>
                  <a:lnTo>
                    <a:pt x="1432901" y="1466223"/>
                  </a:lnTo>
                  <a:lnTo>
                    <a:pt x="1432901" y="1455115"/>
                  </a:lnTo>
                  <a:cubicBezTo>
                    <a:pt x="1432901" y="1455115"/>
                    <a:pt x="1432901" y="1444008"/>
                    <a:pt x="1432901" y="1432900"/>
                  </a:cubicBezTo>
                  <a:cubicBezTo>
                    <a:pt x="1432901" y="1432900"/>
                    <a:pt x="1432901" y="1410684"/>
                    <a:pt x="1432901" y="1410684"/>
                  </a:cubicBezTo>
                  <a:lnTo>
                    <a:pt x="1432901" y="1399577"/>
                  </a:lnTo>
                  <a:lnTo>
                    <a:pt x="1444009" y="1388469"/>
                  </a:lnTo>
                  <a:lnTo>
                    <a:pt x="1455117" y="1377361"/>
                  </a:lnTo>
                  <a:lnTo>
                    <a:pt x="1466225" y="1366253"/>
                  </a:lnTo>
                  <a:lnTo>
                    <a:pt x="1477332" y="1366253"/>
                  </a:lnTo>
                  <a:lnTo>
                    <a:pt x="1488440" y="1366253"/>
                  </a:lnTo>
                  <a:lnTo>
                    <a:pt x="1499548" y="1366253"/>
                  </a:lnTo>
                  <a:lnTo>
                    <a:pt x="1510656" y="1366253"/>
                  </a:lnTo>
                  <a:lnTo>
                    <a:pt x="1521763" y="1366253"/>
                  </a:lnTo>
                  <a:lnTo>
                    <a:pt x="1532871" y="1366253"/>
                  </a:lnTo>
                  <a:lnTo>
                    <a:pt x="1543979" y="1366253"/>
                  </a:lnTo>
                  <a:lnTo>
                    <a:pt x="1543979" y="1366253"/>
                  </a:lnTo>
                  <a:lnTo>
                    <a:pt x="1543979" y="1355146"/>
                  </a:lnTo>
                  <a:lnTo>
                    <a:pt x="1543979" y="1344038"/>
                  </a:lnTo>
                  <a:lnTo>
                    <a:pt x="1555087" y="1344038"/>
                  </a:lnTo>
                  <a:lnTo>
                    <a:pt x="1566194" y="1344038"/>
                  </a:lnTo>
                  <a:lnTo>
                    <a:pt x="1566194" y="1355146"/>
                  </a:lnTo>
                  <a:lnTo>
                    <a:pt x="1577302" y="1355146"/>
                  </a:lnTo>
                  <a:lnTo>
                    <a:pt x="1588410" y="1366253"/>
                  </a:lnTo>
                  <a:lnTo>
                    <a:pt x="1599518" y="1366253"/>
                  </a:lnTo>
                  <a:lnTo>
                    <a:pt x="1610625" y="1366253"/>
                  </a:lnTo>
                  <a:lnTo>
                    <a:pt x="1621733" y="1366253"/>
                  </a:lnTo>
                  <a:lnTo>
                    <a:pt x="1621733" y="1355146"/>
                  </a:lnTo>
                  <a:lnTo>
                    <a:pt x="1621733" y="1355146"/>
                  </a:lnTo>
                  <a:lnTo>
                    <a:pt x="1610625" y="1355146"/>
                  </a:lnTo>
                  <a:lnTo>
                    <a:pt x="1610625" y="1344038"/>
                  </a:lnTo>
                  <a:lnTo>
                    <a:pt x="1610625" y="1344038"/>
                  </a:lnTo>
                  <a:lnTo>
                    <a:pt x="1621733" y="1344038"/>
                  </a:lnTo>
                  <a:lnTo>
                    <a:pt x="1632841" y="1344038"/>
                  </a:lnTo>
                  <a:lnTo>
                    <a:pt x="1643949" y="1344038"/>
                  </a:lnTo>
                  <a:lnTo>
                    <a:pt x="1655056" y="1344038"/>
                  </a:lnTo>
                  <a:lnTo>
                    <a:pt x="1666164" y="1344038"/>
                  </a:lnTo>
                  <a:lnTo>
                    <a:pt x="1677272" y="1344038"/>
                  </a:lnTo>
                  <a:lnTo>
                    <a:pt x="1699488" y="1344038"/>
                  </a:lnTo>
                  <a:lnTo>
                    <a:pt x="1721703" y="1344038"/>
                  </a:lnTo>
                  <a:lnTo>
                    <a:pt x="1732811" y="1344038"/>
                  </a:lnTo>
                  <a:lnTo>
                    <a:pt x="1743919" y="1355146"/>
                  </a:lnTo>
                  <a:lnTo>
                    <a:pt x="1755026" y="1355146"/>
                  </a:lnTo>
                  <a:lnTo>
                    <a:pt x="1766134" y="1355146"/>
                  </a:lnTo>
                  <a:lnTo>
                    <a:pt x="1777242" y="1366253"/>
                  </a:lnTo>
                  <a:lnTo>
                    <a:pt x="1777242" y="1377361"/>
                  </a:lnTo>
                  <a:lnTo>
                    <a:pt x="1777242" y="1388469"/>
                  </a:lnTo>
                  <a:lnTo>
                    <a:pt x="1788350" y="1399577"/>
                  </a:lnTo>
                  <a:lnTo>
                    <a:pt x="1788350" y="1410684"/>
                  </a:lnTo>
                  <a:lnTo>
                    <a:pt x="1788350" y="1421792"/>
                  </a:lnTo>
                  <a:lnTo>
                    <a:pt x="1788350" y="1421792"/>
                  </a:lnTo>
                  <a:lnTo>
                    <a:pt x="1788350" y="1421792"/>
                  </a:lnTo>
                  <a:lnTo>
                    <a:pt x="1799457" y="1421792"/>
                  </a:lnTo>
                  <a:lnTo>
                    <a:pt x="1810565" y="1421792"/>
                  </a:lnTo>
                  <a:lnTo>
                    <a:pt x="1810565" y="1410684"/>
                  </a:lnTo>
                  <a:lnTo>
                    <a:pt x="1810565" y="1399577"/>
                  </a:lnTo>
                  <a:lnTo>
                    <a:pt x="1810565" y="1388469"/>
                  </a:lnTo>
                  <a:lnTo>
                    <a:pt x="1810565" y="1377361"/>
                  </a:lnTo>
                  <a:lnTo>
                    <a:pt x="1810565" y="1366253"/>
                  </a:lnTo>
                  <a:lnTo>
                    <a:pt x="1777242" y="1388469"/>
                  </a:lnTo>
                  <a:lnTo>
                    <a:pt x="1777242" y="1377361"/>
                  </a:lnTo>
                  <a:lnTo>
                    <a:pt x="1777242" y="1366253"/>
                  </a:lnTo>
                  <a:lnTo>
                    <a:pt x="1777242" y="1344038"/>
                  </a:lnTo>
                  <a:lnTo>
                    <a:pt x="1777242" y="1332930"/>
                  </a:lnTo>
                  <a:lnTo>
                    <a:pt x="1788350" y="1321823"/>
                  </a:lnTo>
                  <a:lnTo>
                    <a:pt x="1788350" y="1310715"/>
                  </a:lnTo>
                  <a:lnTo>
                    <a:pt x="1788350" y="1299607"/>
                  </a:lnTo>
                  <a:lnTo>
                    <a:pt x="1799457" y="1299607"/>
                  </a:lnTo>
                  <a:lnTo>
                    <a:pt x="1810565" y="1299607"/>
                  </a:lnTo>
                  <a:lnTo>
                    <a:pt x="1810565" y="1288499"/>
                  </a:lnTo>
                  <a:lnTo>
                    <a:pt x="1821673" y="1277392"/>
                  </a:lnTo>
                  <a:lnTo>
                    <a:pt x="1832781" y="1277392"/>
                  </a:lnTo>
                  <a:lnTo>
                    <a:pt x="1843888" y="1277392"/>
                  </a:lnTo>
                  <a:lnTo>
                    <a:pt x="1854996" y="1266284"/>
                  </a:lnTo>
                  <a:lnTo>
                    <a:pt x="1866104" y="1266284"/>
                  </a:lnTo>
                  <a:lnTo>
                    <a:pt x="1877212" y="1255176"/>
                  </a:lnTo>
                  <a:cubicBezTo>
                    <a:pt x="1877212" y="1255176"/>
                    <a:pt x="1888319" y="1255176"/>
                    <a:pt x="1888319" y="1255176"/>
                  </a:cubicBezTo>
                  <a:cubicBezTo>
                    <a:pt x="1888319" y="1255176"/>
                    <a:pt x="1899427" y="1244068"/>
                    <a:pt x="1899427" y="1244068"/>
                  </a:cubicBezTo>
                  <a:lnTo>
                    <a:pt x="1899427" y="1232960"/>
                  </a:lnTo>
                  <a:lnTo>
                    <a:pt x="1899427" y="1221853"/>
                  </a:lnTo>
                  <a:lnTo>
                    <a:pt x="1899427" y="1221853"/>
                  </a:lnTo>
                  <a:lnTo>
                    <a:pt x="1888319" y="1210745"/>
                  </a:lnTo>
                  <a:lnTo>
                    <a:pt x="1877212" y="1199637"/>
                  </a:lnTo>
                  <a:lnTo>
                    <a:pt x="1877212" y="1188529"/>
                  </a:lnTo>
                  <a:cubicBezTo>
                    <a:pt x="1877212" y="1188529"/>
                    <a:pt x="1877212" y="1177422"/>
                    <a:pt x="1877212" y="1177422"/>
                  </a:cubicBezTo>
                  <a:cubicBezTo>
                    <a:pt x="1877212" y="1177422"/>
                    <a:pt x="1877212" y="1166314"/>
                    <a:pt x="1877212" y="1166314"/>
                  </a:cubicBezTo>
                  <a:lnTo>
                    <a:pt x="1877212" y="1155206"/>
                  </a:lnTo>
                  <a:lnTo>
                    <a:pt x="1877212" y="1144098"/>
                  </a:lnTo>
                  <a:lnTo>
                    <a:pt x="1888319" y="1144098"/>
                  </a:lnTo>
                  <a:lnTo>
                    <a:pt x="1899427" y="1144098"/>
                  </a:lnTo>
                  <a:lnTo>
                    <a:pt x="1899427" y="1155206"/>
                  </a:lnTo>
                  <a:lnTo>
                    <a:pt x="1899427" y="1166314"/>
                  </a:lnTo>
                  <a:lnTo>
                    <a:pt x="1899427" y="1177422"/>
                  </a:lnTo>
                  <a:lnTo>
                    <a:pt x="1899427" y="1188529"/>
                  </a:lnTo>
                  <a:lnTo>
                    <a:pt x="1899427" y="1188529"/>
                  </a:lnTo>
                  <a:lnTo>
                    <a:pt x="1899427" y="1188529"/>
                  </a:lnTo>
                  <a:lnTo>
                    <a:pt x="1899427" y="1188529"/>
                  </a:lnTo>
                  <a:lnTo>
                    <a:pt x="1899427" y="1188529"/>
                  </a:lnTo>
                  <a:lnTo>
                    <a:pt x="1899427" y="1188529"/>
                  </a:lnTo>
                  <a:lnTo>
                    <a:pt x="1899427" y="1188529"/>
                  </a:lnTo>
                  <a:lnTo>
                    <a:pt x="1899427" y="1177422"/>
                  </a:lnTo>
                  <a:lnTo>
                    <a:pt x="1899427" y="1166314"/>
                  </a:lnTo>
                  <a:lnTo>
                    <a:pt x="1899427" y="1155206"/>
                  </a:lnTo>
                  <a:lnTo>
                    <a:pt x="1910535" y="1155206"/>
                  </a:lnTo>
                  <a:lnTo>
                    <a:pt x="1921643" y="1155206"/>
                  </a:lnTo>
                  <a:lnTo>
                    <a:pt x="1921643" y="1144098"/>
                  </a:lnTo>
                  <a:lnTo>
                    <a:pt x="1921643" y="1132991"/>
                  </a:lnTo>
                  <a:lnTo>
                    <a:pt x="1932750" y="1132991"/>
                  </a:lnTo>
                  <a:lnTo>
                    <a:pt x="1943858" y="1121883"/>
                  </a:lnTo>
                  <a:lnTo>
                    <a:pt x="1943858" y="1110775"/>
                  </a:lnTo>
                  <a:lnTo>
                    <a:pt x="1943858" y="1099668"/>
                  </a:lnTo>
                  <a:lnTo>
                    <a:pt x="1954966" y="1099668"/>
                  </a:lnTo>
                  <a:lnTo>
                    <a:pt x="1966074" y="1099668"/>
                  </a:lnTo>
                  <a:lnTo>
                    <a:pt x="1977181" y="1099668"/>
                  </a:lnTo>
                  <a:lnTo>
                    <a:pt x="1988289" y="1088560"/>
                  </a:lnTo>
                  <a:lnTo>
                    <a:pt x="1999397" y="1088560"/>
                  </a:lnTo>
                  <a:lnTo>
                    <a:pt x="1999397" y="1077452"/>
                  </a:lnTo>
                  <a:lnTo>
                    <a:pt x="1999397" y="1066344"/>
                  </a:lnTo>
                  <a:lnTo>
                    <a:pt x="1988289" y="1066344"/>
                  </a:lnTo>
                  <a:lnTo>
                    <a:pt x="1988289" y="1055237"/>
                  </a:lnTo>
                  <a:lnTo>
                    <a:pt x="1988289" y="1044129"/>
                  </a:lnTo>
                  <a:lnTo>
                    <a:pt x="1999397" y="1044129"/>
                  </a:lnTo>
                  <a:lnTo>
                    <a:pt x="2010505" y="1044129"/>
                  </a:lnTo>
                  <a:lnTo>
                    <a:pt x="2021613" y="1044129"/>
                  </a:lnTo>
                  <a:lnTo>
                    <a:pt x="2021613" y="1033021"/>
                  </a:lnTo>
                  <a:lnTo>
                    <a:pt x="2032720" y="1033021"/>
                  </a:lnTo>
                  <a:lnTo>
                    <a:pt x="2043828" y="1033021"/>
                  </a:lnTo>
                  <a:lnTo>
                    <a:pt x="2043828" y="1021913"/>
                  </a:lnTo>
                  <a:lnTo>
                    <a:pt x="2054936" y="1010805"/>
                  </a:lnTo>
                  <a:lnTo>
                    <a:pt x="2066044" y="999698"/>
                  </a:lnTo>
                  <a:lnTo>
                    <a:pt x="2077151" y="999698"/>
                  </a:lnTo>
                  <a:lnTo>
                    <a:pt x="2088259" y="999698"/>
                  </a:lnTo>
                  <a:lnTo>
                    <a:pt x="2099367" y="999698"/>
                  </a:lnTo>
                  <a:lnTo>
                    <a:pt x="2110475" y="999698"/>
                  </a:lnTo>
                  <a:lnTo>
                    <a:pt x="2110475" y="988590"/>
                  </a:lnTo>
                  <a:lnTo>
                    <a:pt x="2121583" y="988590"/>
                  </a:lnTo>
                  <a:lnTo>
                    <a:pt x="2132690" y="988590"/>
                  </a:lnTo>
                  <a:lnTo>
                    <a:pt x="2143798" y="988590"/>
                  </a:lnTo>
                  <a:lnTo>
                    <a:pt x="2154906" y="999698"/>
                  </a:lnTo>
                  <a:cubicBezTo>
                    <a:pt x="2154906" y="999698"/>
                    <a:pt x="2154906" y="999698"/>
                    <a:pt x="2154906" y="1010805"/>
                  </a:cubicBezTo>
                  <a:cubicBezTo>
                    <a:pt x="2154906" y="1010805"/>
                    <a:pt x="2143798" y="1021913"/>
                    <a:pt x="2143798" y="1021913"/>
                  </a:cubicBezTo>
                  <a:lnTo>
                    <a:pt x="2143798" y="1033021"/>
                  </a:lnTo>
                  <a:lnTo>
                    <a:pt x="2143798" y="1033021"/>
                  </a:lnTo>
                  <a:lnTo>
                    <a:pt x="2143798" y="1044129"/>
                  </a:lnTo>
                  <a:lnTo>
                    <a:pt x="2143798" y="1044129"/>
                  </a:lnTo>
                  <a:lnTo>
                    <a:pt x="2143798" y="1044129"/>
                  </a:lnTo>
                  <a:lnTo>
                    <a:pt x="2143798" y="1044129"/>
                  </a:lnTo>
                  <a:lnTo>
                    <a:pt x="2143798" y="1044129"/>
                  </a:lnTo>
                  <a:lnTo>
                    <a:pt x="2143798" y="1033021"/>
                  </a:lnTo>
                  <a:lnTo>
                    <a:pt x="2143798" y="1033021"/>
                  </a:lnTo>
                  <a:lnTo>
                    <a:pt x="2154906" y="1033021"/>
                  </a:lnTo>
                  <a:lnTo>
                    <a:pt x="2166014" y="1021913"/>
                  </a:lnTo>
                  <a:lnTo>
                    <a:pt x="2177121" y="1021913"/>
                  </a:lnTo>
                  <a:cubicBezTo>
                    <a:pt x="2177121" y="1021913"/>
                    <a:pt x="2188229" y="1021913"/>
                    <a:pt x="2188229" y="1021913"/>
                  </a:cubicBezTo>
                  <a:cubicBezTo>
                    <a:pt x="2199337" y="1021913"/>
                    <a:pt x="2199337" y="1010805"/>
                    <a:pt x="2188229" y="1010805"/>
                  </a:cubicBezTo>
                  <a:lnTo>
                    <a:pt x="2188229" y="1010805"/>
                  </a:lnTo>
                  <a:lnTo>
                    <a:pt x="2188229" y="1010805"/>
                  </a:lnTo>
                  <a:lnTo>
                    <a:pt x="2188229" y="1010805"/>
                  </a:lnTo>
                  <a:lnTo>
                    <a:pt x="2188229" y="1010805"/>
                  </a:lnTo>
                  <a:lnTo>
                    <a:pt x="2188229" y="1010805"/>
                  </a:lnTo>
                  <a:lnTo>
                    <a:pt x="2177121" y="1010805"/>
                  </a:lnTo>
                  <a:lnTo>
                    <a:pt x="2177121" y="1010805"/>
                  </a:lnTo>
                  <a:lnTo>
                    <a:pt x="2177121" y="1010805"/>
                  </a:lnTo>
                  <a:lnTo>
                    <a:pt x="2166014" y="1010805"/>
                  </a:lnTo>
                  <a:lnTo>
                    <a:pt x="2132690" y="977482"/>
                  </a:lnTo>
                  <a:lnTo>
                    <a:pt x="2121583" y="977482"/>
                  </a:lnTo>
                  <a:lnTo>
                    <a:pt x="2110475" y="977482"/>
                  </a:lnTo>
                  <a:cubicBezTo>
                    <a:pt x="2110475" y="977482"/>
                    <a:pt x="2110475" y="977482"/>
                    <a:pt x="2099367" y="966374"/>
                  </a:cubicBezTo>
                  <a:cubicBezTo>
                    <a:pt x="2099367" y="966374"/>
                    <a:pt x="2088259" y="955267"/>
                    <a:pt x="2088259" y="955267"/>
                  </a:cubicBezTo>
                  <a:lnTo>
                    <a:pt x="2088259" y="944159"/>
                  </a:lnTo>
                  <a:lnTo>
                    <a:pt x="2077151" y="933051"/>
                  </a:lnTo>
                  <a:lnTo>
                    <a:pt x="2077151" y="921943"/>
                  </a:lnTo>
                  <a:lnTo>
                    <a:pt x="2077151" y="921943"/>
                  </a:lnTo>
                  <a:lnTo>
                    <a:pt x="2088259" y="921943"/>
                  </a:lnTo>
                  <a:lnTo>
                    <a:pt x="2088259" y="921943"/>
                  </a:lnTo>
                  <a:lnTo>
                    <a:pt x="2099367" y="921943"/>
                  </a:lnTo>
                  <a:lnTo>
                    <a:pt x="2099367" y="921943"/>
                  </a:lnTo>
                  <a:lnTo>
                    <a:pt x="2099367" y="910836"/>
                  </a:lnTo>
                  <a:cubicBezTo>
                    <a:pt x="2099367" y="910836"/>
                    <a:pt x="2099367" y="910836"/>
                    <a:pt x="2099367" y="910836"/>
                  </a:cubicBezTo>
                  <a:cubicBezTo>
                    <a:pt x="2099367" y="910836"/>
                    <a:pt x="2099367" y="899728"/>
                    <a:pt x="2088259" y="899728"/>
                  </a:cubicBezTo>
                  <a:cubicBezTo>
                    <a:pt x="2088259" y="899728"/>
                    <a:pt x="2077151" y="910836"/>
                    <a:pt x="2077151" y="910836"/>
                  </a:cubicBezTo>
                  <a:lnTo>
                    <a:pt x="2066044" y="910836"/>
                  </a:lnTo>
                  <a:lnTo>
                    <a:pt x="2066044" y="921943"/>
                  </a:lnTo>
                  <a:lnTo>
                    <a:pt x="2066044" y="933051"/>
                  </a:lnTo>
                  <a:lnTo>
                    <a:pt x="2066044" y="933051"/>
                  </a:lnTo>
                  <a:lnTo>
                    <a:pt x="2054936" y="933051"/>
                  </a:lnTo>
                  <a:lnTo>
                    <a:pt x="2043828" y="933051"/>
                  </a:lnTo>
                  <a:lnTo>
                    <a:pt x="2032720" y="933051"/>
                  </a:lnTo>
                  <a:lnTo>
                    <a:pt x="2032720" y="933051"/>
                  </a:lnTo>
                  <a:lnTo>
                    <a:pt x="2032720" y="933051"/>
                  </a:lnTo>
                  <a:lnTo>
                    <a:pt x="2021613" y="944159"/>
                  </a:lnTo>
                  <a:lnTo>
                    <a:pt x="2010505" y="944159"/>
                  </a:lnTo>
                  <a:lnTo>
                    <a:pt x="1999397" y="955267"/>
                  </a:lnTo>
                  <a:lnTo>
                    <a:pt x="1999397" y="966374"/>
                  </a:lnTo>
                  <a:lnTo>
                    <a:pt x="1999397" y="966374"/>
                  </a:lnTo>
                  <a:lnTo>
                    <a:pt x="1999397" y="966374"/>
                  </a:lnTo>
                  <a:lnTo>
                    <a:pt x="1988289" y="966374"/>
                  </a:lnTo>
                  <a:lnTo>
                    <a:pt x="1977181" y="955267"/>
                  </a:lnTo>
                  <a:lnTo>
                    <a:pt x="1977181" y="955267"/>
                  </a:lnTo>
                  <a:lnTo>
                    <a:pt x="1988289" y="944159"/>
                  </a:lnTo>
                  <a:lnTo>
                    <a:pt x="1999397" y="933051"/>
                  </a:lnTo>
                  <a:lnTo>
                    <a:pt x="1999397" y="921943"/>
                  </a:lnTo>
                  <a:lnTo>
                    <a:pt x="2010505" y="910836"/>
                  </a:lnTo>
                  <a:lnTo>
                    <a:pt x="2021613" y="910836"/>
                  </a:lnTo>
                  <a:lnTo>
                    <a:pt x="2032720" y="899728"/>
                  </a:lnTo>
                  <a:lnTo>
                    <a:pt x="2032720" y="888620"/>
                  </a:lnTo>
                  <a:lnTo>
                    <a:pt x="2043828" y="888620"/>
                  </a:lnTo>
                  <a:lnTo>
                    <a:pt x="2054936" y="888620"/>
                  </a:lnTo>
                  <a:lnTo>
                    <a:pt x="2066044" y="888620"/>
                  </a:lnTo>
                  <a:lnTo>
                    <a:pt x="2066044" y="877512"/>
                  </a:lnTo>
                  <a:lnTo>
                    <a:pt x="2077151" y="877512"/>
                  </a:lnTo>
                  <a:lnTo>
                    <a:pt x="2088259" y="877512"/>
                  </a:lnTo>
                  <a:lnTo>
                    <a:pt x="2088259" y="866405"/>
                  </a:lnTo>
                  <a:lnTo>
                    <a:pt x="2088259" y="855297"/>
                  </a:lnTo>
                  <a:lnTo>
                    <a:pt x="2088259" y="855297"/>
                  </a:lnTo>
                  <a:lnTo>
                    <a:pt x="2088259" y="855297"/>
                  </a:lnTo>
                  <a:lnTo>
                    <a:pt x="2088259" y="855297"/>
                  </a:lnTo>
                  <a:lnTo>
                    <a:pt x="2088259" y="855297"/>
                  </a:lnTo>
                  <a:lnTo>
                    <a:pt x="2088259" y="855297"/>
                  </a:lnTo>
                  <a:lnTo>
                    <a:pt x="2099367" y="855297"/>
                  </a:lnTo>
                  <a:lnTo>
                    <a:pt x="2110475" y="855297"/>
                  </a:lnTo>
                  <a:lnTo>
                    <a:pt x="2121583" y="855297"/>
                  </a:lnTo>
                  <a:cubicBezTo>
                    <a:pt x="2121583" y="855297"/>
                    <a:pt x="2121583" y="855297"/>
                    <a:pt x="2121583" y="855297"/>
                  </a:cubicBezTo>
                  <a:cubicBezTo>
                    <a:pt x="2121583" y="855297"/>
                    <a:pt x="2121583" y="855297"/>
                    <a:pt x="2121583" y="855297"/>
                  </a:cubicBezTo>
                  <a:cubicBezTo>
                    <a:pt x="2121583" y="855297"/>
                    <a:pt x="2132690" y="855297"/>
                    <a:pt x="2132690" y="855297"/>
                  </a:cubicBezTo>
                  <a:cubicBezTo>
                    <a:pt x="2132690" y="855297"/>
                    <a:pt x="2154906" y="855297"/>
                    <a:pt x="2154906" y="855297"/>
                  </a:cubicBezTo>
                  <a:lnTo>
                    <a:pt x="2166014" y="844189"/>
                  </a:lnTo>
                  <a:lnTo>
                    <a:pt x="2177121" y="844189"/>
                  </a:lnTo>
                  <a:lnTo>
                    <a:pt x="2188229" y="844189"/>
                  </a:lnTo>
                  <a:lnTo>
                    <a:pt x="2199337" y="844189"/>
                  </a:lnTo>
                  <a:lnTo>
                    <a:pt x="2210445" y="844189"/>
                  </a:lnTo>
                  <a:lnTo>
                    <a:pt x="2210445" y="833081"/>
                  </a:lnTo>
                  <a:lnTo>
                    <a:pt x="2221552" y="821974"/>
                  </a:lnTo>
                  <a:lnTo>
                    <a:pt x="2232660" y="821974"/>
                  </a:lnTo>
                  <a:lnTo>
                    <a:pt x="2243768" y="810866"/>
                  </a:lnTo>
                  <a:lnTo>
                    <a:pt x="2254876" y="799758"/>
                  </a:lnTo>
                  <a:lnTo>
                    <a:pt x="2265983" y="799758"/>
                  </a:lnTo>
                  <a:lnTo>
                    <a:pt x="2265983" y="799758"/>
                  </a:lnTo>
                  <a:lnTo>
                    <a:pt x="2277091" y="810866"/>
                  </a:lnTo>
                  <a:lnTo>
                    <a:pt x="2277091" y="810866"/>
                  </a:lnTo>
                  <a:lnTo>
                    <a:pt x="2277091" y="821974"/>
                  </a:lnTo>
                  <a:cubicBezTo>
                    <a:pt x="2277091" y="821974"/>
                    <a:pt x="2277091" y="821974"/>
                    <a:pt x="2277091" y="833081"/>
                  </a:cubicBezTo>
                  <a:cubicBezTo>
                    <a:pt x="2277091" y="833081"/>
                    <a:pt x="2265983" y="844189"/>
                    <a:pt x="2265983" y="844189"/>
                  </a:cubicBezTo>
                  <a:lnTo>
                    <a:pt x="2265983" y="855297"/>
                  </a:lnTo>
                  <a:lnTo>
                    <a:pt x="2265983" y="866405"/>
                  </a:lnTo>
                  <a:lnTo>
                    <a:pt x="2265983" y="877512"/>
                  </a:lnTo>
                  <a:lnTo>
                    <a:pt x="2265983" y="888620"/>
                  </a:lnTo>
                  <a:lnTo>
                    <a:pt x="2254876" y="899728"/>
                  </a:lnTo>
                  <a:lnTo>
                    <a:pt x="2254876" y="910836"/>
                  </a:lnTo>
                  <a:cubicBezTo>
                    <a:pt x="2254876" y="910836"/>
                    <a:pt x="2254876" y="921943"/>
                    <a:pt x="2254876" y="921943"/>
                  </a:cubicBezTo>
                  <a:cubicBezTo>
                    <a:pt x="2254876" y="921943"/>
                    <a:pt x="2254876" y="933051"/>
                    <a:pt x="2254876" y="933051"/>
                  </a:cubicBezTo>
                  <a:lnTo>
                    <a:pt x="2254876" y="944159"/>
                  </a:lnTo>
                  <a:lnTo>
                    <a:pt x="2254876" y="944159"/>
                  </a:lnTo>
                  <a:lnTo>
                    <a:pt x="2254876" y="944159"/>
                  </a:lnTo>
                  <a:lnTo>
                    <a:pt x="2265983" y="944159"/>
                  </a:lnTo>
                  <a:lnTo>
                    <a:pt x="2277091" y="944159"/>
                  </a:lnTo>
                  <a:lnTo>
                    <a:pt x="2288199" y="944159"/>
                  </a:lnTo>
                  <a:lnTo>
                    <a:pt x="2299307" y="933051"/>
                  </a:lnTo>
                  <a:lnTo>
                    <a:pt x="2310414" y="933051"/>
                  </a:lnTo>
                  <a:lnTo>
                    <a:pt x="2321522" y="933051"/>
                  </a:lnTo>
                  <a:cubicBezTo>
                    <a:pt x="2321522" y="933051"/>
                    <a:pt x="2321522" y="933051"/>
                    <a:pt x="2321522" y="944159"/>
                  </a:cubicBezTo>
                  <a:cubicBezTo>
                    <a:pt x="2321522" y="955267"/>
                    <a:pt x="2332630" y="944159"/>
                    <a:pt x="2343738" y="944159"/>
                  </a:cubicBezTo>
                  <a:lnTo>
                    <a:pt x="2354846" y="944159"/>
                  </a:lnTo>
                  <a:lnTo>
                    <a:pt x="2354846" y="933051"/>
                  </a:lnTo>
                  <a:lnTo>
                    <a:pt x="2354846" y="933051"/>
                  </a:lnTo>
                  <a:lnTo>
                    <a:pt x="2354846" y="921943"/>
                  </a:lnTo>
                  <a:lnTo>
                    <a:pt x="2343738" y="921943"/>
                  </a:lnTo>
                  <a:lnTo>
                    <a:pt x="2332630" y="921943"/>
                  </a:lnTo>
                  <a:cubicBezTo>
                    <a:pt x="2332630" y="921943"/>
                    <a:pt x="2332630" y="910836"/>
                    <a:pt x="2332630" y="910836"/>
                  </a:cubicBezTo>
                  <a:cubicBezTo>
                    <a:pt x="2332630" y="910836"/>
                    <a:pt x="2321522" y="910836"/>
                    <a:pt x="2321522" y="910836"/>
                  </a:cubicBezTo>
                  <a:lnTo>
                    <a:pt x="2310414" y="910836"/>
                  </a:lnTo>
                  <a:lnTo>
                    <a:pt x="2299307" y="910836"/>
                  </a:lnTo>
                  <a:lnTo>
                    <a:pt x="2299307" y="899728"/>
                  </a:lnTo>
                  <a:lnTo>
                    <a:pt x="2299307" y="888620"/>
                  </a:lnTo>
                  <a:lnTo>
                    <a:pt x="2288199" y="888620"/>
                  </a:lnTo>
                  <a:lnTo>
                    <a:pt x="2277091" y="888620"/>
                  </a:lnTo>
                  <a:lnTo>
                    <a:pt x="2277091" y="877512"/>
                  </a:lnTo>
                  <a:lnTo>
                    <a:pt x="2277091" y="866405"/>
                  </a:lnTo>
                  <a:lnTo>
                    <a:pt x="2277091" y="855297"/>
                  </a:lnTo>
                  <a:cubicBezTo>
                    <a:pt x="2277091" y="855297"/>
                    <a:pt x="2277091" y="844189"/>
                    <a:pt x="2277091" y="844189"/>
                  </a:cubicBezTo>
                  <a:cubicBezTo>
                    <a:pt x="2277091" y="844189"/>
                    <a:pt x="2265983" y="833081"/>
                    <a:pt x="2265983" y="833081"/>
                  </a:cubicBezTo>
                  <a:cubicBezTo>
                    <a:pt x="2265983" y="833081"/>
                    <a:pt x="2265983" y="821974"/>
                    <a:pt x="2265983" y="821974"/>
                  </a:cubicBezTo>
                  <a:lnTo>
                    <a:pt x="2265983" y="810866"/>
                  </a:lnTo>
                  <a:lnTo>
                    <a:pt x="2265983" y="799758"/>
                  </a:lnTo>
                  <a:lnTo>
                    <a:pt x="2265983" y="788650"/>
                  </a:lnTo>
                  <a:lnTo>
                    <a:pt x="2265983" y="777543"/>
                  </a:lnTo>
                  <a:lnTo>
                    <a:pt x="2254876" y="766435"/>
                  </a:lnTo>
                  <a:lnTo>
                    <a:pt x="2243768" y="755327"/>
                  </a:lnTo>
                  <a:lnTo>
                    <a:pt x="2232660" y="755327"/>
                  </a:lnTo>
                  <a:lnTo>
                    <a:pt x="2221552" y="755327"/>
                  </a:lnTo>
                  <a:lnTo>
                    <a:pt x="2210445" y="755327"/>
                  </a:lnTo>
                  <a:lnTo>
                    <a:pt x="2188229" y="755327"/>
                  </a:lnTo>
                  <a:lnTo>
                    <a:pt x="2177121" y="766435"/>
                  </a:lnTo>
                  <a:lnTo>
                    <a:pt x="2221552" y="777543"/>
                  </a:lnTo>
                  <a:lnTo>
                    <a:pt x="2210445" y="777543"/>
                  </a:lnTo>
                  <a:lnTo>
                    <a:pt x="2199337" y="766435"/>
                  </a:lnTo>
                  <a:lnTo>
                    <a:pt x="2199337" y="755327"/>
                  </a:lnTo>
                  <a:lnTo>
                    <a:pt x="2199337" y="744219"/>
                  </a:lnTo>
                  <a:lnTo>
                    <a:pt x="2199337" y="733112"/>
                  </a:lnTo>
                  <a:lnTo>
                    <a:pt x="2210445" y="722004"/>
                  </a:lnTo>
                  <a:lnTo>
                    <a:pt x="2221552" y="722004"/>
                  </a:lnTo>
                  <a:lnTo>
                    <a:pt x="2232660" y="722004"/>
                  </a:lnTo>
                  <a:cubicBezTo>
                    <a:pt x="2232660" y="722004"/>
                    <a:pt x="2243768" y="722004"/>
                    <a:pt x="2243768" y="722004"/>
                  </a:cubicBezTo>
                  <a:cubicBezTo>
                    <a:pt x="2254876" y="722004"/>
                    <a:pt x="2243768" y="710896"/>
                    <a:pt x="2243768" y="710896"/>
                  </a:cubicBezTo>
                  <a:lnTo>
                    <a:pt x="2232660" y="710896"/>
                  </a:lnTo>
                  <a:lnTo>
                    <a:pt x="2221552" y="710896"/>
                  </a:lnTo>
                  <a:lnTo>
                    <a:pt x="2210445" y="710896"/>
                  </a:lnTo>
                  <a:lnTo>
                    <a:pt x="2221552" y="710896"/>
                  </a:lnTo>
                  <a:cubicBezTo>
                    <a:pt x="2221552" y="710896"/>
                    <a:pt x="2210445" y="710896"/>
                    <a:pt x="2210445" y="710896"/>
                  </a:cubicBezTo>
                  <a:cubicBezTo>
                    <a:pt x="2210445" y="710896"/>
                    <a:pt x="2199337" y="699788"/>
                    <a:pt x="2199337" y="699788"/>
                  </a:cubicBezTo>
                  <a:lnTo>
                    <a:pt x="2199337" y="699788"/>
                  </a:lnTo>
                  <a:lnTo>
                    <a:pt x="2188229" y="688681"/>
                  </a:lnTo>
                  <a:lnTo>
                    <a:pt x="2177121" y="688681"/>
                  </a:lnTo>
                  <a:lnTo>
                    <a:pt x="2177121" y="677573"/>
                  </a:lnTo>
                  <a:lnTo>
                    <a:pt x="2177121" y="666465"/>
                  </a:lnTo>
                  <a:lnTo>
                    <a:pt x="2177121" y="655357"/>
                  </a:lnTo>
                  <a:lnTo>
                    <a:pt x="2177121" y="644250"/>
                  </a:lnTo>
                  <a:lnTo>
                    <a:pt x="2166014" y="633142"/>
                  </a:lnTo>
                  <a:cubicBezTo>
                    <a:pt x="2166014" y="633142"/>
                    <a:pt x="2154906" y="622034"/>
                    <a:pt x="2154906" y="622034"/>
                  </a:cubicBezTo>
                  <a:cubicBezTo>
                    <a:pt x="2154906" y="622034"/>
                    <a:pt x="2143798" y="610926"/>
                    <a:pt x="2143798" y="610926"/>
                  </a:cubicBezTo>
                  <a:cubicBezTo>
                    <a:pt x="2143798" y="610926"/>
                    <a:pt x="2132690" y="599819"/>
                    <a:pt x="2132690" y="599819"/>
                  </a:cubicBezTo>
                  <a:lnTo>
                    <a:pt x="2121583" y="588711"/>
                  </a:lnTo>
                  <a:lnTo>
                    <a:pt x="2121583" y="577603"/>
                  </a:lnTo>
                  <a:cubicBezTo>
                    <a:pt x="2121583" y="566495"/>
                    <a:pt x="2110475" y="566495"/>
                    <a:pt x="2110475" y="577603"/>
                  </a:cubicBezTo>
                  <a:lnTo>
                    <a:pt x="2110475" y="577603"/>
                  </a:lnTo>
                  <a:lnTo>
                    <a:pt x="2110475" y="588711"/>
                  </a:lnTo>
                  <a:lnTo>
                    <a:pt x="2110475" y="599819"/>
                  </a:lnTo>
                  <a:lnTo>
                    <a:pt x="2110475" y="610926"/>
                  </a:lnTo>
                  <a:cubicBezTo>
                    <a:pt x="2110475" y="610926"/>
                    <a:pt x="2110475" y="622034"/>
                    <a:pt x="2110475" y="622034"/>
                  </a:cubicBezTo>
                  <a:cubicBezTo>
                    <a:pt x="2110475" y="622034"/>
                    <a:pt x="2099367" y="633142"/>
                    <a:pt x="2099367" y="633142"/>
                  </a:cubicBezTo>
                  <a:cubicBezTo>
                    <a:pt x="2099367" y="633142"/>
                    <a:pt x="2099367" y="644250"/>
                    <a:pt x="2099367" y="644250"/>
                  </a:cubicBezTo>
                  <a:lnTo>
                    <a:pt x="2088259" y="644250"/>
                  </a:lnTo>
                  <a:lnTo>
                    <a:pt x="2066044" y="644250"/>
                  </a:lnTo>
                  <a:lnTo>
                    <a:pt x="2043828" y="644250"/>
                  </a:lnTo>
                  <a:lnTo>
                    <a:pt x="2032720" y="644250"/>
                  </a:lnTo>
                  <a:lnTo>
                    <a:pt x="2021613" y="633142"/>
                  </a:lnTo>
                  <a:lnTo>
                    <a:pt x="2021613" y="622034"/>
                  </a:lnTo>
                  <a:lnTo>
                    <a:pt x="2021613" y="610926"/>
                  </a:lnTo>
                  <a:lnTo>
                    <a:pt x="2010505" y="599819"/>
                  </a:lnTo>
                  <a:lnTo>
                    <a:pt x="1999397" y="566495"/>
                  </a:lnTo>
                  <a:lnTo>
                    <a:pt x="1999397" y="555388"/>
                  </a:lnTo>
                  <a:lnTo>
                    <a:pt x="1999397" y="544280"/>
                  </a:lnTo>
                  <a:cubicBezTo>
                    <a:pt x="1999397" y="544280"/>
                    <a:pt x="2010505" y="544280"/>
                    <a:pt x="2010505" y="544280"/>
                  </a:cubicBezTo>
                  <a:cubicBezTo>
                    <a:pt x="2010505" y="544280"/>
                    <a:pt x="2010505" y="533172"/>
                    <a:pt x="2010505" y="533172"/>
                  </a:cubicBezTo>
                  <a:lnTo>
                    <a:pt x="2010505" y="522064"/>
                  </a:lnTo>
                  <a:lnTo>
                    <a:pt x="2010505" y="510957"/>
                  </a:lnTo>
                  <a:lnTo>
                    <a:pt x="1999397" y="510957"/>
                  </a:lnTo>
                  <a:lnTo>
                    <a:pt x="1988289" y="510957"/>
                  </a:lnTo>
                  <a:lnTo>
                    <a:pt x="1977181" y="510957"/>
                  </a:lnTo>
                  <a:lnTo>
                    <a:pt x="1966074" y="510957"/>
                  </a:lnTo>
                  <a:lnTo>
                    <a:pt x="1954966" y="499849"/>
                  </a:lnTo>
                  <a:lnTo>
                    <a:pt x="1954966" y="488741"/>
                  </a:lnTo>
                  <a:lnTo>
                    <a:pt x="1943858" y="477633"/>
                  </a:lnTo>
                  <a:lnTo>
                    <a:pt x="1932750" y="477633"/>
                  </a:lnTo>
                  <a:lnTo>
                    <a:pt x="1921643" y="466526"/>
                  </a:lnTo>
                  <a:lnTo>
                    <a:pt x="1910535" y="466526"/>
                  </a:lnTo>
                  <a:lnTo>
                    <a:pt x="1899427" y="466526"/>
                  </a:lnTo>
                  <a:lnTo>
                    <a:pt x="1888319" y="466526"/>
                  </a:lnTo>
                  <a:lnTo>
                    <a:pt x="1877212" y="466526"/>
                  </a:lnTo>
                  <a:lnTo>
                    <a:pt x="1866104" y="466526"/>
                  </a:lnTo>
                  <a:lnTo>
                    <a:pt x="1866104" y="466526"/>
                  </a:lnTo>
                  <a:lnTo>
                    <a:pt x="1866104" y="466526"/>
                  </a:lnTo>
                  <a:lnTo>
                    <a:pt x="1843888" y="488741"/>
                  </a:lnTo>
                  <a:lnTo>
                    <a:pt x="1843888" y="499849"/>
                  </a:lnTo>
                  <a:lnTo>
                    <a:pt x="1843888" y="510957"/>
                  </a:lnTo>
                  <a:lnTo>
                    <a:pt x="1843888" y="522064"/>
                  </a:lnTo>
                  <a:lnTo>
                    <a:pt x="1843888" y="533172"/>
                  </a:lnTo>
                  <a:cubicBezTo>
                    <a:pt x="1843888" y="533172"/>
                    <a:pt x="1843888" y="544280"/>
                    <a:pt x="1843888" y="544280"/>
                  </a:cubicBezTo>
                  <a:cubicBezTo>
                    <a:pt x="1843888" y="544280"/>
                    <a:pt x="1832781" y="555388"/>
                    <a:pt x="1832781" y="555388"/>
                  </a:cubicBezTo>
                  <a:lnTo>
                    <a:pt x="1832781" y="566495"/>
                  </a:lnTo>
                  <a:lnTo>
                    <a:pt x="1832781" y="566495"/>
                  </a:lnTo>
                  <a:lnTo>
                    <a:pt x="1843888" y="566495"/>
                  </a:lnTo>
                  <a:cubicBezTo>
                    <a:pt x="1843888" y="566495"/>
                    <a:pt x="1854996" y="566495"/>
                    <a:pt x="1854996" y="566495"/>
                  </a:cubicBezTo>
                  <a:cubicBezTo>
                    <a:pt x="1854996" y="566495"/>
                    <a:pt x="1854996" y="577603"/>
                    <a:pt x="1854996" y="577603"/>
                  </a:cubicBezTo>
                  <a:cubicBezTo>
                    <a:pt x="1854996" y="577603"/>
                    <a:pt x="1843888" y="588711"/>
                    <a:pt x="1843888" y="588711"/>
                  </a:cubicBezTo>
                  <a:cubicBezTo>
                    <a:pt x="1832781" y="588711"/>
                    <a:pt x="1832781" y="588711"/>
                    <a:pt x="1832781" y="599819"/>
                  </a:cubicBezTo>
                  <a:cubicBezTo>
                    <a:pt x="1832781" y="599819"/>
                    <a:pt x="1832781" y="610926"/>
                    <a:pt x="1832781" y="610926"/>
                  </a:cubicBezTo>
                  <a:cubicBezTo>
                    <a:pt x="1832781" y="610926"/>
                    <a:pt x="1832781" y="622034"/>
                    <a:pt x="1832781" y="622034"/>
                  </a:cubicBezTo>
                  <a:cubicBezTo>
                    <a:pt x="1832781" y="633142"/>
                    <a:pt x="1821673" y="622034"/>
                    <a:pt x="1821673" y="633142"/>
                  </a:cubicBezTo>
                  <a:lnTo>
                    <a:pt x="1821673" y="633142"/>
                  </a:lnTo>
                  <a:lnTo>
                    <a:pt x="1821673" y="633142"/>
                  </a:lnTo>
                  <a:lnTo>
                    <a:pt x="1832781" y="633142"/>
                  </a:lnTo>
                  <a:cubicBezTo>
                    <a:pt x="1832781" y="633142"/>
                    <a:pt x="1832781" y="644250"/>
                    <a:pt x="1843888" y="644250"/>
                  </a:cubicBezTo>
                  <a:cubicBezTo>
                    <a:pt x="1843888" y="644250"/>
                    <a:pt x="1843888" y="655357"/>
                    <a:pt x="1843888" y="655357"/>
                  </a:cubicBezTo>
                  <a:lnTo>
                    <a:pt x="1843888" y="666465"/>
                  </a:lnTo>
                  <a:lnTo>
                    <a:pt x="1843888" y="666465"/>
                  </a:lnTo>
                  <a:lnTo>
                    <a:pt x="1854996" y="677573"/>
                  </a:lnTo>
                  <a:lnTo>
                    <a:pt x="1854996" y="688681"/>
                  </a:lnTo>
                  <a:lnTo>
                    <a:pt x="1854996" y="699788"/>
                  </a:lnTo>
                  <a:lnTo>
                    <a:pt x="1854996" y="710896"/>
                  </a:lnTo>
                  <a:lnTo>
                    <a:pt x="1854996" y="722004"/>
                  </a:lnTo>
                  <a:cubicBezTo>
                    <a:pt x="1854996" y="722004"/>
                    <a:pt x="1866104" y="722004"/>
                    <a:pt x="1866104" y="722004"/>
                  </a:cubicBezTo>
                  <a:cubicBezTo>
                    <a:pt x="1866104" y="722004"/>
                    <a:pt x="1866104" y="733112"/>
                    <a:pt x="1866104" y="733112"/>
                  </a:cubicBezTo>
                  <a:cubicBezTo>
                    <a:pt x="1866104" y="733112"/>
                    <a:pt x="1854996" y="733112"/>
                    <a:pt x="1854996" y="733112"/>
                  </a:cubicBezTo>
                  <a:lnTo>
                    <a:pt x="1843888" y="733112"/>
                  </a:lnTo>
                  <a:lnTo>
                    <a:pt x="1843888" y="733112"/>
                  </a:lnTo>
                  <a:lnTo>
                    <a:pt x="1832781" y="744219"/>
                  </a:lnTo>
                  <a:cubicBezTo>
                    <a:pt x="1832781" y="744219"/>
                    <a:pt x="1821673" y="755327"/>
                    <a:pt x="1821673" y="755327"/>
                  </a:cubicBezTo>
                  <a:cubicBezTo>
                    <a:pt x="1821673" y="755327"/>
                    <a:pt x="1821673" y="766435"/>
                    <a:pt x="1821673" y="766435"/>
                  </a:cubicBezTo>
                  <a:cubicBezTo>
                    <a:pt x="1821673" y="766435"/>
                    <a:pt x="1821673" y="766435"/>
                    <a:pt x="1821673" y="766435"/>
                  </a:cubicBezTo>
                  <a:cubicBezTo>
                    <a:pt x="1821673" y="766435"/>
                    <a:pt x="1821673" y="777543"/>
                    <a:pt x="1821673" y="777543"/>
                  </a:cubicBezTo>
                  <a:cubicBezTo>
                    <a:pt x="1821673" y="777543"/>
                    <a:pt x="1821673" y="788650"/>
                    <a:pt x="1821673" y="788650"/>
                  </a:cubicBezTo>
                  <a:cubicBezTo>
                    <a:pt x="1821673" y="788650"/>
                    <a:pt x="1810565" y="788650"/>
                    <a:pt x="1810565" y="788650"/>
                  </a:cubicBezTo>
                  <a:lnTo>
                    <a:pt x="1799457" y="788650"/>
                  </a:lnTo>
                  <a:lnTo>
                    <a:pt x="1788350" y="788650"/>
                  </a:lnTo>
                  <a:lnTo>
                    <a:pt x="1788350" y="788650"/>
                  </a:lnTo>
                  <a:lnTo>
                    <a:pt x="1788350" y="799758"/>
                  </a:lnTo>
                  <a:lnTo>
                    <a:pt x="1788350" y="810866"/>
                  </a:lnTo>
                  <a:lnTo>
                    <a:pt x="1788350" y="821974"/>
                  </a:lnTo>
                  <a:lnTo>
                    <a:pt x="1788350" y="844189"/>
                  </a:lnTo>
                  <a:lnTo>
                    <a:pt x="1788350" y="855297"/>
                  </a:lnTo>
                  <a:lnTo>
                    <a:pt x="1777242" y="866405"/>
                  </a:lnTo>
                  <a:lnTo>
                    <a:pt x="1766134" y="866405"/>
                  </a:lnTo>
                  <a:lnTo>
                    <a:pt x="1755026" y="866405"/>
                  </a:lnTo>
                  <a:lnTo>
                    <a:pt x="1743919" y="866405"/>
                  </a:lnTo>
                  <a:lnTo>
                    <a:pt x="1732811" y="866405"/>
                  </a:lnTo>
                  <a:lnTo>
                    <a:pt x="1721703" y="866405"/>
                  </a:lnTo>
                  <a:lnTo>
                    <a:pt x="1710595" y="866405"/>
                  </a:lnTo>
                  <a:lnTo>
                    <a:pt x="1710595" y="855297"/>
                  </a:lnTo>
                  <a:lnTo>
                    <a:pt x="1710595" y="844189"/>
                  </a:lnTo>
                  <a:lnTo>
                    <a:pt x="1710595" y="833081"/>
                  </a:lnTo>
                  <a:lnTo>
                    <a:pt x="1710595" y="821974"/>
                  </a:lnTo>
                  <a:lnTo>
                    <a:pt x="1710595" y="821974"/>
                  </a:lnTo>
                  <a:lnTo>
                    <a:pt x="1710595" y="810866"/>
                  </a:lnTo>
                  <a:lnTo>
                    <a:pt x="1710595" y="799758"/>
                  </a:lnTo>
                  <a:lnTo>
                    <a:pt x="1710595" y="799758"/>
                  </a:lnTo>
                  <a:lnTo>
                    <a:pt x="1710595" y="788650"/>
                  </a:lnTo>
                  <a:lnTo>
                    <a:pt x="1710595" y="777543"/>
                  </a:lnTo>
                  <a:lnTo>
                    <a:pt x="1699488" y="777543"/>
                  </a:lnTo>
                  <a:lnTo>
                    <a:pt x="1699488" y="766435"/>
                  </a:lnTo>
                  <a:lnTo>
                    <a:pt x="1699488" y="755327"/>
                  </a:lnTo>
                  <a:lnTo>
                    <a:pt x="1699488" y="733112"/>
                  </a:lnTo>
                  <a:lnTo>
                    <a:pt x="1688380" y="722004"/>
                  </a:lnTo>
                  <a:lnTo>
                    <a:pt x="1666164" y="722004"/>
                  </a:lnTo>
                  <a:lnTo>
                    <a:pt x="1666164" y="733112"/>
                  </a:lnTo>
                  <a:lnTo>
                    <a:pt x="1655056" y="733112"/>
                  </a:lnTo>
                  <a:lnTo>
                    <a:pt x="1643949" y="733112"/>
                  </a:lnTo>
                  <a:lnTo>
                    <a:pt x="1632841" y="733112"/>
                  </a:lnTo>
                  <a:lnTo>
                    <a:pt x="1632841" y="722004"/>
                  </a:lnTo>
                  <a:cubicBezTo>
                    <a:pt x="1632841" y="722004"/>
                    <a:pt x="1632841" y="710896"/>
                    <a:pt x="1632841" y="710896"/>
                  </a:cubicBezTo>
                  <a:cubicBezTo>
                    <a:pt x="1632841" y="710896"/>
                    <a:pt x="1621733" y="710896"/>
                    <a:pt x="1621733" y="710896"/>
                  </a:cubicBezTo>
                  <a:lnTo>
                    <a:pt x="1610625" y="710896"/>
                  </a:lnTo>
                  <a:lnTo>
                    <a:pt x="1599518" y="710896"/>
                  </a:lnTo>
                  <a:lnTo>
                    <a:pt x="1577302" y="699788"/>
                  </a:lnTo>
                  <a:lnTo>
                    <a:pt x="1555087" y="688681"/>
                  </a:lnTo>
                  <a:lnTo>
                    <a:pt x="1555087" y="677573"/>
                  </a:lnTo>
                  <a:lnTo>
                    <a:pt x="1543979" y="677573"/>
                  </a:lnTo>
                  <a:lnTo>
                    <a:pt x="1532871" y="677573"/>
                  </a:lnTo>
                  <a:lnTo>
                    <a:pt x="1521763" y="677573"/>
                  </a:lnTo>
                  <a:cubicBezTo>
                    <a:pt x="1521763" y="677573"/>
                    <a:pt x="1521763" y="666465"/>
                    <a:pt x="1521763" y="666465"/>
                  </a:cubicBezTo>
                  <a:cubicBezTo>
                    <a:pt x="1521763" y="655357"/>
                    <a:pt x="1510656" y="666465"/>
                    <a:pt x="1510656" y="666465"/>
                  </a:cubicBezTo>
                  <a:lnTo>
                    <a:pt x="1510656" y="677573"/>
                  </a:lnTo>
                  <a:lnTo>
                    <a:pt x="1510656" y="677573"/>
                  </a:lnTo>
                  <a:lnTo>
                    <a:pt x="1499548" y="677573"/>
                  </a:lnTo>
                  <a:lnTo>
                    <a:pt x="1488440" y="677573"/>
                  </a:lnTo>
                  <a:lnTo>
                    <a:pt x="1477332" y="677573"/>
                  </a:lnTo>
                  <a:lnTo>
                    <a:pt x="1477332" y="677573"/>
                  </a:lnTo>
                  <a:lnTo>
                    <a:pt x="1477332" y="666465"/>
                  </a:lnTo>
                  <a:lnTo>
                    <a:pt x="1477332" y="655357"/>
                  </a:lnTo>
                  <a:lnTo>
                    <a:pt x="1477332" y="644250"/>
                  </a:lnTo>
                  <a:lnTo>
                    <a:pt x="1477332" y="622034"/>
                  </a:lnTo>
                  <a:lnTo>
                    <a:pt x="1477332" y="610926"/>
                  </a:lnTo>
                  <a:lnTo>
                    <a:pt x="1466225" y="599819"/>
                  </a:lnTo>
                  <a:lnTo>
                    <a:pt x="1455117" y="599819"/>
                  </a:lnTo>
                  <a:lnTo>
                    <a:pt x="1444009" y="588711"/>
                  </a:lnTo>
                  <a:lnTo>
                    <a:pt x="1444009" y="577603"/>
                  </a:lnTo>
                  <a:lnTo>
                    <a:pt x="1444009" y="566495"/>
                  </a:lnTo>
                  <a:lnTo>
                    <a:pt x="1444009" y="566495"/>
                  </a:lnTo>
                  <a:lnTo>
                    <a:pt x="1444009" y="566495"/>
                  </a:lnTo>
                  <a:lnTo>
                    <a:pt x="1455117" y="555388"/>
                  </a:lnTo>
                  <a:lnTo>
                    <a:pt x="1455117" y="544280"/>
                  </a:lnTo>
                  <a:lnTo>
                    <a:pt x="1455117" y="533172"/>
                  </a:lnTo>
                  <a:lnTo>
                    <a:pt x="1455117" y="522064"/>
                  </a:lnTo>
                  <a:lnTo>
                    <a:pt x="1466225" y="510957"/>
                  </a:lnTo>
                  <a:lnTo>
                    <a:pt x="1466225" y="510957"/>
                  </a:lnTo>
                  <a:lnTo>
                    <a:pt x="1466225" y="499849"/>
                  </a:lnTo>
                  <a:lnTo>
                    <a:pt x="1466225" y="488741"/>
                  </a:lnTo>
                  <a:lnTo>
                    <a:pt x="1466225" y="477633"/>
                  </a:lnTo>
                  <a:lnTo>
                    <a:pt x="1466225" y="466526"/>
                  </a:lnTo>
                  <a:lnTo>
                    <a:pt x="1466225" y="466526"/>
                  </a:lnTo>
                  <a:lnTo>
                    <a:pt x="1477332" y="466526"/>
                  </a:lnTo>
                  <a:lnTo>
                    <a:pt x="1488440" y="455418"/>
                  </a:lnTo>
                  <a:lnTo>
                    <a:pt x="1499548" y="455418"/>
                  </a:lnTo>
                  <a:lnTo>
                    <a:pt x="1510656" y="455418"/>
                  </a:lnTo>
                  <a:lnTo>
                    <a:pt x="1521763" y="444310"/>
                  </a:lnTo>
                  <a:lnTo>
                    <a:pt x="1532871" y="433202"/>
                  </a:lnTo>
                  <a:lnTo>
                    <a:pt x="1532871" y="422095"/>
                  </a:lnTo>
                  <a:lnTo>
                    <a:pt x="1532871" y="422095"/>
                  </a:lnTo>
                  <a:lnTo>
                    <a:pt x="1532871" y="410987"/>
                  </a:lnTo>
                  <a:lnTo>
                    <a:pt x="1532871" y="399879"/>
                  </a:lnTo>
                  <a:lnTo>
                    <a:pt x="1532871" y="388771"/>
                  </a:lnTo>
                  <a:lnTo>
                    <a:pt x="1532871" y="377664"/>
                  </a:lnTo>
                  <a:lnTo>
                    <a:pt x="1543979" y="377664"/>
                  </a:lnTo>
                  <a:lnTo>
                    <a:pt x="1555087" y="377664"/>
                  </a:lnTo>
                  <a:lnTo>
                    <a:pt x="1566194" y="366556"/>
                  </a:lnTo>
                  <a:lnTo>
                    <a:pt x="1577302" y="366556"/>
                  </a:lnTo>
                  <a:lnTo>
                    <a:pt x="1588410" y="355448"/>
                  </a:lnTo>
                  <a:lnTo>
                    <a:pt x="1588410" y="355448"/>
                  </a:lnTo>
                  <a:lnTo>
                    <a:pt x="1588410" y="344340"/>
                  </a:lnTo>
                  <a:lnTo>
                    <a:pt x="1599518" y="333233"/>
                  </a:lnTo>
                  <a:lnTo>
                    <a:pt x="1610625" y="322125"/>
                  </a:lnTo>
                  <a:lnTo>
                    <a:pt x="1610625" y="311017"/>
                  </a:lnTo>
                  <a:lnTo>
                    <a:pt x="1610625" y="299909"/>
                  </a:lnTo>
                  <a:lnTo>
                    <a:pt x="1610625" y="288802"/>
                  </a:lnTo>
                  <a:lnTo>
                    <a:pt x="1621733" y="277694"/>
                  </a:lnTo>
                  <a:lnTo>
                    <a:pt x="1621733" y="266586"/>
                  </a:lnTo>
                  <a:lnTo>
                    <a:pt x="1621733" y="255478"/>
                  </a:lnTo>
                  <a:lnTo>
                    <a:pt x="1666164" y="288802"/>
                  </a:lnTo>
                  <a:lnTo>
                    <a:pt x="1666164" y="277694"/>
                  </a:lnTo>
                  <a:lnTo>
                    <a:pt x="1677272" y="266586"/>
                  </a:lnTo>
                  <a:lnTo>
                    <a:pt x="1688380" y="266586"/>
                  </a:lnTo>
                  <a:lnTo>
                    <a:pt x="1699488" y="266586"/>
                  </a:lnTo>
                  <a:lnTo>
                    <a:pt x="1699488" y="266586"/>
                  </a:lnTo>
                  <a:lnTo>
                    <a:pt x="1699488" y="266586"/>
                  </a:lnTo>
                  <a:lnTo>
                    <a:pt x="1710595" y="266586"/>
                  </a:lnTo>
                  <a:lnTo>
                    <a:pt x="1710595" y="266586"/>
                  </a:lnTo>
                  <a:lnTo>
                    <a:pt x="1721703" y="266586"/>
                  </a:lnTo>
                  <a:lnTo>
                    <a:pt x="1732811" y="266586"/>
                  </a:lnTo>
                  <a:lnTo>
                    <a:pt x="1732811" y="255478"/>
                  </a:lnTo>
                  <a:lnTo>
                    <a:pt x="1732811" y="255478"/>
                  </a:lnTo>
                  <a:lnTo>
                    <a:pt x="1732811" y="244371"/>
                  </a:lnTo>
                  <a:lnTo>
                    <a:pt x="1743919" y="244371"/>
                  </a:lnTo>
                  <a:lnTo>
                    <a:pt x="1755026" y="244371"/>
                  </a:lnTo>
                  <a:lnTo>
                    <a:pt x="1755026" y="233263"/>
                  </a:lnTo>
                  <a:lnTo>
                    <a:pt x="1755026" y="222155"/>
                  </a:lnTo>
                  <a:lnTo>
                    <a:pt x="1755026" y="211047"/>
                  </a:lnTo>
                  <a:lnTo>
                    <a:pt x="1766134" y="211047"/>
                  </a:lnTo>
                  <a:lnTo>
                    <a:pt x="1766134" y="211047"/>
                  </a:lnTo>
                  <a:lnTo>
                    <a:pt x="1766134" y="199940"/>
                  </a:lnTo>
                  <a:lnTo>
                    <a:pt x="1766134" y="199940"/>
                  </a:lnTo>
                  <a:lnTo>
                    <a:pt x="1766134" y="199940"/>
                  </a:lnTo>
                  <a:lnTo>
                    <a:pt x="1766134" y="199940"/>
                  </a:lnTo>
                  <a:lnTo>
                    <a:pt x="1755026" y="188832"/>
                  </a:lnTo>
                  <a:lnTo>
                    <a:pt x="1755026" y="177724"/>
                  </a:lnTo>
                  <a:lnTo>
                    <a:pt x="1755026" y="166616"/>
                  </a:lnTo>
                  <a:lnTo>
                    <a:pt x="1755026" y="155509"/>
                  </a:lnTo>
                  <a:lnTo>
                    <a:pt x="1755026" y="155509"/>
                  </a:lnTo>
                  <a:lnTo>
                    <a:pt x="1755026" y="144401"/>
                  </a:lnTo>
                  <a:lnTo>
                    <a:pt x="1755026" y="133293"/>
                  </a:lnTo>
                  <a:cubicBezTo>
                    <a:pt x="1755026" y="133293"/>
                    <a:pt x="1743919" y="122185"/>
                    <a:pt x="1743919" y="122185"/>
                  </a:cubicBezTo>
                  <a:cubicBezTo>
                    <a:pt x="1743919" y="122185"/>
                    <a:pt x="1732811" y="111078"/>
                    <a:pt x="1732811" y="111078"/>
                  </a:cubicBezTo>
                  <a:lnTo>
                    <a:pt x="1732811" y="99970"/>
                  </a:lnTo>
                  <a:cubicBezTo>
                    <a:pt x="1732811" y="99970"/>
                    <a:pt x="1732811" y="99970"/>
                    <a:pt x="1732811" y="88862"/>
                  </a:cubicBezTo>
                  <a:cubicBezTo>
                    <a:pt x="1732811" y="88862"/>
                    <a:pt x="1721703" y="88862"/>
                    <a:pt x="1721703" y="88862"/>
                  </a:cubicBezTo>
                  <a:cubicBezTo>
                    <a:pt x="1721703" y="88862"/>
                    <a:pt x="1721703" y="88862"/>
                    <a:pt x="1721703" y="88862"/>
                  </a:cubicBezTo>
                  <a:cubicBezTo>
                    <a:pt x="1721703" y="88862"/>
                    <a:pt x="1710595" y="77754"/>
                    <a:pt x="1710595" y="77754"/>
                  </a:cubicBezTo>
                  <a:lnTo>
                    <a:pt x="1699488" y="77754"/>
                  </a:lnTo>
                  <a:lnTo>
                    <a:pt x="1699488" y="77754"/>
                  </a:lnTo>
                  <a:lnTo>
                    <a:pt x="1699488" y="77754"/>
                  </a:lnTo>
                  <a:lnTo>
                    <a:pt x="1699488" y="88862"/>
                  </a:lnTo>
                  <a:lnTo>
                    <a:pt x="1699488" y="99970"/>
                  </a:lnTo>
                  <a:lnTo>
                    <a:pt x="1699488" y="111078"/>
                  </a:lnTo>
                  <a:lnTo>
                    <a:pt x="1699488" y="122185"/>
                  </a:lnTo>
                  <a:lnTo>
                    <a:pt x="1699488" y="133293"/>
                  </a:lnTo>
                  <a:lnTo>
                    <a:pt x="1699488" y="144401"/>
                  </a:lnTo>
                  <a:lnTo>
                    <a:pt x="1688380" y="155509"/>
                  </a:lnTo>
                  <a:lnTo>
                    <a:pt x="1688380" y="166616"/>
                  </a:lnTo>
                  <a:lnTo>
                    <a:pt x="1677272" y="177724"/>
                  </a:lnTo>
                  <a:lnTo>
                    <a:pt x="1677272" y="188832"/>
                  </a:lnTo>
                  <a:lnTo>
                    <a:pt x="1677272" y="199940"/>
                  </a:lnTo>
                  <a:lnTo>
                    <a:pt x="1677272" y="211047"/>
                  </a:lnTo>
                  <a:lnTo>
                    <a:pt x="1677272" y="222155"/>
                  </a:lnTo>
                  <a:lnTo>
                    <a:pt x="1677272" y="222155"/>
                  </a:lnTo>
                  <a:lnTo>
                    <a:pt x="1666164" y="222155"/>
                  </a:lnTo>
                  <a:lnTo>
                    <a:pt x="1655056" y="222155"/>
                  </a:lnTo>
                  <a:lnTo>
                    <a:pt x="1643949" y="222155"/>
                  </a:lnTo>
                  <a:lnTo>
                    <a:pt x="1643949" y="222155"/>
                  </a:lnTo>
                  <a:lnTo>
                    <a:pt x="1632841" y="211047"/>
                  </a:lnTo>
                  <a:lnTo>
                    <a:pt x="1621733" y="199940"/>
                  </a:lnTo>
                  <a:lnTo>
                    <a:pt x="1621733" y="188832"/>
                  </a:lnTo>
                  <a:cubicBezTo>
                    <a:pt x="1621733" y="188832"/>
                    <a:pt x="1621733" y="188832"/>
                    <a:pt x="1621733" y="177724"/>
                  </a:cubicBezTo>
                  <a:cubicBezTo>
                    <a:pt x="1621733" y="177724"/>
                    <a:pt x="1610625" y="166616"/>
                    <a:pt x="1610625" y="166616"/>
                  </a:cubicBezTo>
                  <a:lnTo>
                    <a:pt x="1610625" y="155509"/>
                  </a:lnTo>
                  <a:lnTo>
                    <a:pt x="1610625" y="144401"/>
                  </a:lnTo>
                  <a:lnTo>
                    <a:pt x="1621733" y="133293"/>
                  </a:lnTo>
                  <a:lnTo>
                    <a:pt x="1621733" y="122185"/>
                  </a:lnTo>
                  <a:lnTo>
                    <a:pt x="1621733" y="111078"/>
                  </a:lnTo>
                  <a:lnTo>
                    <a:pt x="1621733" y="99970"/>
                  </a:lnTo>
                  <a:lnTo>
                    <a:pt x="1621733" y="88862"/>
                  </a:lnTo>
                  <a:lnTo>
                    <a:pt x="1610625" y="77754"/>
                  </a:lnTo>
                  <a:lnTo>
                    <a:pt x="1610625" y="77754"/>
                  </a:lnTo>
                  <a:lnTo>
                    <a:pt x="1610625" y="77754"/>
                  </a:lnTo>
                  <a:lnTo>
                    <a:pt x="1610625" y="77754"/>
                  </a:lnTo>
                  <a:lnTo>
                    <a:pt x="1610625" y="77754"/>
                  </a:lnTo>
                  <a:lnTo>
                    <a:pt x="1610625" y="77754"/>
                  </a:lnTo>
                  <a:lnTo>
                    <a:pt x="1610625" y="77754"/>
                  </a:lnTo>
                  <a:lnTo>
                    <a:pt x="1610625" y="77754"/>
                  </a:lnTo>
                  <a:lnTo>
                    <a:pt x="1610625" y="77754"/>
                  </a:lnTo>
                  <a:lnTo>
                    <a:pt x="1610625" y="88862"/>
                  </a:lnTo>
                  <a:cubicBezTo>
                    <a:pt x="1610625" y="88862"/>
                    <a:pt x="1610625" y="88862"/>
                    <a:pt x="1610625" y="99970"/>
                  </a:cubicBezTo>
                  <a:cubicBezTo>
                    <a:pt x="1610625" y="99970"/>
                    <a:pt x="1610625" y="99970"/>
                    <a:pt x="1610625" y="111078"/>
                  </a:cubicBezTo>
                  <a:cubicBezTo>
                    <a:pt x="1610625" y="111078"/>
                    <a:pt x="1610625" y="122185"/>
                    <a:pt x="1610625" y="122185"/>
                  </a:cubicBezTo>
                  <a:cubicBezTo>
                    <a:pt x="1610625" y="122185"/>
                    <a:pt x="1599518" y="122185"/>
                    <a:pt x="1599518" y="122185"/>
                  </a:cubicBezTo>
                  <a:cubicBezTo>
                    <a:pt x="1599518" y="122185"/>
                    <a:pt x="1588410" y="122185"/>
                    <a:pt x="1588410" y="122185"/>
                  </a:cubicBezTo>
                  <a:lnTo>
                    <a:pt x="1588410" y="111078"/>
                  </a:lnTo>
                  <a:lnTo>
                    <a:pt x="1577302" y="99970"/>
                  </a:lnTo>
                  <a:lnTo>
                    <a:pt x="1566194" y="88862"/>
                  </a:lnTo>
                  <a:lnTo>
                    <a:pt x="1566194" y="77754"/>
                  </a:lnTo>
                  <a:lnTo>
                    <a:pt x="1566194" y="66647"/>
                  </a:lnTo>
                  <a:lnTo>
                    <a:pt x="1555087" y="133293"/>
                  </a:lnTo>
                  <a:lnTo>
                    <a:pt x="1543979" y="122185"/>
                  </a:lnTo>
                  <a:lnTo>
                    <a:pt x="1543979" y="111078"/>
                  </a:lnTo>
                  <a:lnTo>
                    <a:pt x="1543979" y="99970"/>
                  </a:lnTo>
                  <a:lnTo>
                    <a:pt x="1555087" y="99970"/>
                  </a:lnTo>
                  <a:lnTo>
                    <a:pt x="1555087" y="88862"/>
                  </a:lnTo>
                  <a:cubicBezTo>
                    <a:pt x="1555087" y="88862"/>
                    <a:pt x="1555087" y="88862"/>
                    <a:pt x="1555087" y="77754"/>
                  </a:cubicBezTo>
                  <a:cubicBezTo>
                    <a:pt x="1555087" y="77754"/>
                    <a:pt x="1543979" y="77754"/>
                    <a:pt x="1543979" y="77754"/>
                  </a:cubicBezTo>
                  <a:cubicBezTo>
                    <a:pt x="1543979" y="77754"/>
                    <a:pt x="1532871" y="77754"/>
                    <a:pt x="1532871" y="77754"/>
                  </a:cubicBezTo>
                  <a:cubicBezTo>
                    <a:pt x="1532871" y="77754"/>
                    <a:pt x="1532871" y="66647"/>
                    <a:pt x="1532871" y="66647"/>
                  </a:cubicBezTo>
                  <a:lnTo>
                    <a:pt x="1532871" y="55539"/>
                  </a:lnTo>
                  <a:lnTo>
                    <a:pt x="1532871" y="44431"/>
                  </a:lnTo>
                  <a:lnTo>
                    <a:pt x="1532871" y="33323"/>
                  </a:lnTo>
                  <a:lnTo>
                    <a:pt x="1532871" y="22215"/>
                  </a:lnTo>
                  <a:lnTo>
                    <a:pt x="1532871" y="22215"/>
                  </a:lnTo>
                  <a:lnTo>
                    <a:pt x="1521763" y="11108"/>
                  </a:lnTo>
                  <a:lnTo>
                    <a:pt x="1510656" y="0"/>
                  </a:lnTo>
                  <a:lnTo>
                    <a:pt x="1499548" y="0"/>
                  </a:lnTo>
                  <a:lnTo>
                    <a:pt x="1488440" y="0"/>
                  </a:lnTo>
                  <a:lnTo>
                    <a:pt x="1488440" y="0"/>
                  </a:lnTo>
                  <a:lnTo>
                    <a:pt x="1488440" y="0"/>
                  </a:lnTo>
                  <a:lnTo>
                    <a:pt x="1488440" y="0"/>
                  </a:lnTo>
                  <a:lnTo>
                    <a:pt x="1488440" y="0"/>
                  </a:lnTo>
                  <a:cubicBezTo>
                    <a:pt x="1488440" y="0"/>
                    <a:pt x="1488440" y="11108"/>
                    <a:pt x="1488440" y="11108"/>
                  </a:cubicBezTo>
                  <a:cubicBezTo>
                    <a:pt x="1488440" y="11108"/>
                    <a:pt x="1477332" y="22215"/>
                    <a:pt x="1477332" y="22215"/>
                  </a:cubicBezTo>
                  <a:lnTo>
                    <a:pt x="1466225" y="33323"/>
                  </a:lnTo>
                  <a:lnTo>
                    <a:pt x="1455117" y="44431"/>
                  </a:lnTo>
                  <a:lnTo>
                    <a:pt x="1455117" y="55539"/>
                  </a:lnTo>
                  <a:lnTo>
                    <a:pt x="1455117" y="66647"/>
                  </a:lnTo>
                  <a:lnTo>
                    <a:pt x="1455117" y="77754"/>
                  </a:lnTo>
                  <a:lnTo>
                    <a:pt x="1466225" y="88862"/>
                  </a:lnTo>
                  <a:lnTo>
                    <a:pt x="1477332" y="99970"/>
                  </a:lnTo>
                  <a:lnTo>
                    <a:pt x="1488440" y="111078"/>
                  </a:lnTo>
                  <a:lnTo>
                    <a:pt x="1499548" y="122185"/>
                  </a:lnTo>
                  <a:lnTo>
                    <a:pt x="1510656" y="133293"/>
                  </a:lnTo>
                  <a:lnTo>
                    <a:pt x="1510656" y="144401"/>
                  </a:lnTo>
                  <a:lnTo>
                    <a:pt x="1510656" y="155509"/>
                  </a:lnTo>
                  <a:lnTo>
                    <a:pt x="1510656" y="166616"/>
                  </a:lnTo>
                  <a:lnTo>
                    <a:pt x="1499548" y="188832"/>
                  </a:lnTo>
                  <a:lnTo>
                    <a:pt x="1499548" y="199940"/>
                  </a:lnTo>
                  <a:lnTo>
                    <a:pt x="1488440" y="211047"/>
                  </a:lnTo>
                  <a:cubicBezTo>
                    <a:pt x="1488440" y="211047"/>
                    <a:pt x="1488440" y="222155"/>
                    <a:pt x="1477332" y="222155"/>
                  </a:cubicBezTo>
                  <a:cubicBezTo>
                    <a:pt x="1477332" y="222155"/>
                    <a:pt x="1455117" y="222155"/>
                    <a:pt x="1455117" y="222155"/>
                  </a:cubicBezTo>
                  <a:lnTo>
                    <a:pt x="1444009" y="211047"/>
                  </a:lnTo>
                  <a:lnTo>
                    <a:pt x="1444009" y="211047"/>
                  </a:lnTo>
                  <a:lnTo>
                    <a:pt x="1444009" y="233263"/>
                  </a:lnTo>
                  <a:lnTo>
                    <a:pt x="1444009" y="233263"/>
                  </a:lnTo>
                  <a:lnTo>
                    <a:pt x="1444009" y="222155"/>
                  </a:lnTo>
                  <a:lnTo>
                    <a:pt x="1444009" y="222155"/>
                  </a:lnTo>
                  <a:lnTo>
                    <a:pt x="1444009" y="211047"/>
                  </a:lnTo>
                  <a:lnTo>
                    <a:pt x="1444009" y="211047"/>
                  </a:lnTo>
                  <a:lnTo>
                    <a:pt x="1444009" y="211047"/>
                  </a:lnTo>
                  <a:lnTo>
                    <a:pt x="1432901" y="211047"/>
                  </a:lnTo>
                  <a:lnTo>
                    <a:pt x="1421794" y="211047"/>
                  </a:lnTo>
                  <a:lnTo>
                    <a:pt x="1421794" y="211047"/>
                  </a:lnTo>
                  <a:lnTo>
                    <a:pt x="1421794" y="211047"/>
                  </a:lnTo>
                  <a:lnTo>
                    <a:pt x="1421794" y="211047"/>
                  </a:lnTo>
                  <a:lnTo>
                    <a:pt x="1421794" y="211047"/>
                  </a:lnTo>
                  <a:lnTo>
                    <a:pt x="1421794" y="211047"/>
                  </a:lnTo>
                  <a:lnTo>
                    <a:pt x="1421794" y="211047"/>
                  </a:lnTo>
                  <a:lnTo>
                    <a:pt x="1421794" y="211047"/>
                  </a:lnTo>
                  <a:lnTo>
                    <a:pt x="1421794" y="211047"/>
                  </a:lnTo>
                  <a:lnTo>
                    <a:pt x="1410686" y="211047"/>
                  </a:lnTo>
                  <a:lnTo>
                    <a:pt x="1399578" y="211047"/>
                  </a:lnTo>
                  <a:lnTo>
                    <a:pt x="1388470" y="211047"/>
                  </a:lnTo>
                  <a:lnTo>
                    <a:pt x="1377362" y="211047"/>
                  </a:lnTo>
                  <a:cubicBezTo>
                    <a:pt x="1377362" y="211047"/>
                    <a:pt x="1366255" y="211047"/>
                    <a:pt x="1366255" y="211047"/>
                  </a:cubicBezTo>
                  <a:cubicBezTo>
                    <a:pt x="1366255" y="211047"/>
                    <a:pt x="1355147" y="211047"/>
                    <a:pt x="1355147" y="211047"/>
                  </a:cubicBezTo>
                  <a:lnTo>
                    <a:pt x="1288500" y="211047"/>
                  </a:lnTo>
                  <a:lnTo>
                    <a:pt x="1266285" y="199940"/>
                  </a:lnTo>
                  <a:lnTo>
                    <a:pt x="1255177" y="199940"/>
                  </a:lnTo>
                  <a:lnTo>
                    <a:pt x="1255177" y="188832"/>
                  </a:lnTo>
                  <a:lnTo>
                    <a:pt x="1244069" y="188832"/>
                  </a:lnTo>
                  <a:lnTo>
                    <a:pt x="1232962" y="188832"/>
                  </a:lnTo>
                  <a:lnTo>
                    <a:pt x="1221854" y="188832"/>
                  </a:lnTo>
                  <a:lnTo>
                    <a:pt x="1210746" y="199940"/>
                  </a:lnTo>
                  <a:lnTo>
                    <a:pt x="1199638" y="211047"/>
                  </a:lnTo>
                  <a:lnTo>
                    <a:pt x="1188530" y="222155"/>
                  </a:lnTo>
                  <a:lnTo>
                    <a:pt x="1188530" y="233263"/>
                  </a:lnTo>
                  <a:lnTo>
                    <a:pt x="1188530" y="233263"/>
                  </a:lnTo>
                  <a:lnTo>
                    <a:pt x="1199638" y="244371"/>
                  </a:lnTo>
                  <a:lnTo>
                    <a:pt x="1199638" y="244371"/>
                  </a:lnTo>
                  <a:lnTo>
                    <a:pt x="1199638" y="255478"/>
                  </a:lnTo>
                  <a:cubicBezTo>
                    <a:pt x="1199638" y="255478"/>
                    <a:pt x="1199638" y="266586"/>
                    <a:pt x="1188530" y="266586"/>
                  </a:cubicBezTo>
                  <a:cubicBezTo>
                    <a:pt x="1188530" y="266586"/>
                    <a:pt x="1177423" y="266586"/>
                    <a:pt x="1177423" y="266586"/>
                  </a:cubicBezTo>
                  <a:lnTo>
                    <a:pt x="1166315" y="266586"/>
                  </a:lnTo>
                  <a:lnTo>
                    <a:pt x="1166315" y="255478"/>
                  </a:lnTo>
                  <a:cubicBezTo>
                    <a:pt x="1166315" y="255478"/>
                    <a:pt x="1155207" y="244371"/>
                    <a:pt x="1155207" y="244371"/>
                  </a:cubicBezTo>
                  <a:cubicBezTo>
                    <a:pt x="1155207" y="244371"/>
                    <a:pt x="1155207" y="233263"/>
                    <a:pt x="1155207" y="233263"/>
                  </a:cubicBezTo>
                  <a:lnTo>
                    <a:pt x="1155207" y="222155"/>
                  </a:lnTo>
                  <a:lnTo>
                    <a:pt x="1155207" y="211047"/>
                  </a:lnTo>
                  <a:cubicBezTo>
                    <a:pt x="1155207" y="211047"/>
                    <a:pt x="1155207" y="211047"/>
                    <a:pt x="1144099" y="211047"/>
                  </a:cubicBezTo>
                  <a:cubicBezTo>
                    <a:pt x="1144099" y="211047"/>
                    <a:pt x="1132992" y="211047"/>
                    <a:pt x="1132992" y="211047"/>
                  </a:cubicBezTo>
                  <a:cubicBezTo>
                    <a:pt x="1132992" y="211047"/>
                    <a:pt x="1121884" y="222155"/>
                    <a:pt x="1121884" y="222155"/>
                  </a:cubicBezTo>
                  <a:lnTo>
                    <a:pt x="1088561" y="222155"/>
                  </a:lnTo>
                  <a:lnTo>
                    <a:pt x="1055237" y="222155"/>
                  </a:lnTo>
                  <a:lnTo>
                    <a:pt x="1033022" y="222155"/>
                  </a:lnTo>
                  <a:lnTo>
                    <a:pt x="1021914" y="211047"/>
                  </a:lnTo>
                  <a:lnTo>
                    <a:pt x="1021914" y="199940"/>
                  </a:lnTo>
                  <a:lnTo>
                    <a:pt x="1033022" y="188832"/>
                  </a:lnTo>
                  <a:lnTo>
                    <a:pt x="1033022" y="188832"/>
                  </a:lnTo>
                  <a:lnTo>
                    <a:pt x="1033022" y="177724"/>
                  </a:lnTo>
                  <a:lnTo>
                    <a:pt x="1033022" y="177724"/>
                  </a:lnTo>
                  <a:lnTo>
                    <a:pt x="1021914" y="177724"/>
                  </a:lnTo>
                  <a:lnTo>
                    <a:pt x="988591" y="177724"/>
                  </a:lnTo>
                  <a:lnTo>
                    <a:pt x="977483" y="177724"/>
                  </a:lnTo>
                  <a:lnTo>
                    <a:pt x="955268" y="177724"/>
                  </a:lnTo>
                  <a:lnTo>
                    <a:pt x="944160" y="177724"/>
                  </a:lnTo>
                  <a:lnTo>
                    <a:pt x="977483" y="155509"/>
                  </a:lnTo>
                  <a:lnTo>
                    <a:pt x="955268" y="144401"/>
                  </a:lnTo>
                  <a:lnTo>
                    <a:pt x="955268" y="133293"/>
                  </a:lnTo>
                  <a:lnTo>
                    <a:pt x="944160" y="133293"/>
                  </a:lnTo>
                  <a:lnTo>
                    <a:pt x="933052" y="133293"/>
                  </a:lnTo>
                  <a:lnTo>
                    <a:pt x="921944" y="133293"/>
                  </a:lnTo>
                  <a:lnTo>
                    <a:pt x="921944" y="144401"/>
                  </a:lnTo>
                  <a:lnTo>
                    <a:pt x="910836" y="155509"/>
                  </a:lnTo>
                  <a:lnTo>
                    <a:pt x="888621" y="155509"/>
                  </a:lnTo>
                  <a:lnTo>
                    <a:pt x="866405" y="155509"/>
                  </a:lnTo>
                  <a:lnTo>
                    <a:pt x="866405" y="155509"/>
                  </a:lnTo>
                  <a:lnTo>
                    <a:pt x="855298" y="155509"/>
                  </a:lnTo>
                  <a:lnTo>
                    <a:pt x="844190" y="155509"/>
                  </a:lnTo>
                  <a:lnTo>
                    <a:pt x="833082" y="133293"/>
                  </a:lnTo>
                  <a:lnTo>
                    <a:pt x="833082" y="122185"/>
                  </a:lnTo>
                  <a:cubicBezTo>
                    <a:pt x="833082" y="111078"/>
                    <a:pt x="821974" y="88862"/>
                    <a:pt x="810867" y="111078"/>
                  </a:cubicBezTo>
                  <a:lnTo>
                    <a:pt x="810867" y="122185"/>
                  </a:lnTo>
                  <a:lnTo>
                    <a:pt x="799759" y="133293"/>
                  </a:lnTo>
                  <a:lnTo>
                    <a:pt x="788651" y="155509"/>
                  </a:lnTo>
                  <a:lnTo>
                    <a:pt x="755328" y="155509"/>
                  </a:lnTo>
                  <a:lnTo>
                    <a:pt x="733112" y="155509"/>
                  </a:lnTo>
                  <a:lnTo>
                    <a:pt x="710897" y="155509"/>
                  </a:lnTo>
                  <a:lnTo>
                    <a:pt x="710897" y="144401"/>
                  </a:lnTo>
                  <a:lnTo>
                    <a:pt x="710897" y="133293"/>
                  </a:lnTo>
                  <a:lnTo>
                    <a:pt x="722005" y="133293"/>
                  </a:lnTo>
                  <a:lnTo>
                    <a:pt x="733112" y="122185"/>
                  </a:lnTo>
                  <a:lnTo>
                    <a:pt x="744220" y="111078"/>
                  </a:lnTo>
                  <a:lnTo>
                    <a:pt x="766436" y="99970"/>
                  </a:lnTo>
                  <a:lnTo>
                    <a:pt x="777543" y="99970"/>
                  </a:lnTo>
                  <a:lnTo>
                    <a:pt x="777543" y="99970"/>
                  </a:lnTo>
                  <a:lnTo>
                    <a:pt x="777543" y="99970"/>
                  </a:lnTo>
                  <a:lnTo>
                    <a:pt x="777543" y="99970"/>
                  </a:lnTo>
                  <a:lnTo>
                    <a:pt x="777543" y="99970"/>
                  </a:lnTo>
                  <a:lnTo>
                    <a:pt x="777543" y="99970"/>
                  </a:lnTo>
                  <a:lnTo>
                    <a:pt x="766436" y="99970"/>
                  </a:lnTo>
                  <a:lnTo>
                    <a:pt x="733112" y="111078"/>
                  </a:lnTo>
                  <a:lnTo>
                    <a:pt x="722005" y="122185"/>
                  </a:lnTo>
                  <a:lnTo>
                    <a:pt x="699789" y="144401"/>
                  </a:lnTo>
                  <a:lnTo>
                    <a:pt x="688681" y="155509"/>
                  </a:lnTo>
                  <a:lnTo>
                    <a:pt x="677573" y="155509"/>
                  </a:lnTo>
                  <a:lnTo>
                    <a:pt x="666466" y="166616"/>
                  </a:lnTo>
                  <a:lnTo>
                    <a:pt x="666466" y="177724"/>
                  </a:lnTo>
                  <a:lnTo>
                    <a:pt x="655358" y="188832"/>
                  </a:lnTo>
                  <a:cubicBezTo>
                    <a:pt x="655358" y="188832"/>
                    <a:pt x="644250" y="188832"/>
                    <a:pt x="633142" y="188832"/>
                  </a:cubicBezTo>
                  <a:cubicBezTo>
                    <a:pt x="633142" y="188832"/>
                    <a:pt x="610927" y="188832"/>
                    <a:pt x="610927" y="188832"/>
                  </a:cubicBezTo>
                  <a:lnTo>
                    <a:pt x="599819" y="166616"/>
                  </a:lnTo>
                  <a:lnTo>
                    <a:pt x="566496" y="133293"/>
                  </a:lnTo>
                  <a:lnTo>
                    <a:pt x="544280" y="133293"/>
                  </a:lnTo>
                  <a:lnTo>
                    <a:pt x="510957" y="133293"/>
                  </a:lnTo>
                  <a:lnTo>
                    <a:pt x="499849" y="122185"/>
                  </a:lnTo>
                  <a:lnTo>
                    <a:pt x="466526" y="111078"/>
                  </a:lnTo>
                  <a:lnTo>
                    <a:pt x="444310" y="111078"/>
                  </a:lnTo>
                  <a:lnTo>
                    <a:pt x="422095" y="99970"/>
                  </a:lnTo>
                  <a:lnTo>
                    <a:pt x="399879" y="99970"/>
                  </a:lnTo>
                  <a:lnTo>
                    <a:pt x="366556" y="99970"/>
                  </a:lnTo>
                  <a:lnTo>
                    <a:pt x="355448" y="99970"/>
                  </a:lnTo>
                  <a:cubicBezTo>
                    <a:pt x="355448" y="99970"/>
                    <a:pt x="333233" y="99970"/>
                    <a:pt x="333233" y="99970"/>
                  </a:cubicBezTo>
                  <a:cubicBezTo>
                    <a:pt x="344341" y="88862"/>
                    <a:pt x="311017" y="88862"/>
                    <a:pt x="311017" y="88862"/>
                  </a:cubicBezTo>
                  <a:lnTo>
                    <a:pt x="299910" y="77754"/>
                  </a:lnTo>
                  <a:cubicBezTo>
                    <a:pt x="299910" y="77754"/>
                    <a:pt x="288802" y="77754"/>
                    <a:pt x="288802" y="77754"/>
                  </a:cubicBezTo>
                  <a:cubicBezTo>
                    <a:pt x="288802" y="77754"/>
                    <a:pt x="266586" y="77754"/>
                    <a:pt x="266586" y="77754"/>
                  </a:cubicBezTo>
                  <a:cubicBezTo>
                    <a:pt x="266586" y="77754"/>
                    <a:pt x="244371" y="55539"/>
                    <a:pt x="244371" y="55539"/>
                  </a:cubicBezTo>
                  <a:cubicBezTo>
                    <a:pt x="244371" y="55539"/>
                    <a:pt x="233263" y="44431"/>
                    <a:pt x="222155" y="44431"/>
                  </a:cubicBezTo>
                  <a:cubicBezTo>
                    <a:pt x="222155" y="44431"/>
                    <a:pt x="211047" y="44431"/>
                    <a:pt x="211047" y="44431"/>
                  </a:cubicBezTo>
                  <a:cubicBezTo>
                    <a:pt x="211047" y="44431"/>
                    <a:pt x="199940" y="44431"/>
                    <a:pt x="199940" y="44431"/>
                  </a:cubicBezTo>
                  <a:lnTo>
                    <a:pt x="188832" y="55539"/>
                  </a:lnTo>
                  <a:lnTo>
                    <a:pt x="188832" y="66647"/>
                  </a:lnTo>
                  <a:cubicBezTo>
                    <a:pt x="188832" y="66647"/>
                    <a:pt x="177724" y="77754"/>
                    <a:pt x="177724" y="77754"/>
                  </a:cubicBezTo>
                  <a:cubicBezTo>
                    <a:pt x="177724" y="77754"/>
                    <a:pt x="166616" y="77754"/>
                    <a:pt x="166616" y="77754"/>
                  </a:cubicBezTo>
                  <a:lnTo>
                    <a:pt x="155509" y="88862"/>
                  </a:lnTo>
                  <a:lnTo>
                    <a:pt x="155509" y="88862"/>
                  </a:lnTo>
                  <a:lnTo>
                    <a:pt x="133293" y="99970"/>
                  </a:lnTo>
                  <a:cubicBezTo>
                    <a:pt x="133293" y="99970"/>
                    <a:pt x="122185" y="111078"/>
                    <a:pt x="122185" y="111078"/>
                  </a:cubicBezTo>
                  <a:cubicBezTo>
                    <a:pt x="122185" y="111078"/>
                    <a:pt x="99970" y="133293"/>
                    <a:pt x="99970" y="133293"/>
                  </a:cubicBezTo>
                  <a:lnTo>
                    <a:pt x="88862" y="155509"/>
                  </a:lnTo>
                  <a:lnTo>
                    <a:pt x="77754" y="155509"/>
                  </a:lnTo>
                  <a:cubicBezTo>
                    <a:pt x="77754" y="155509"/>
                    <a:pt x="55539" y="155509"/>
                    <a:pt x="55539" y="155509"/>
                  </a:cubicBezTo>
                  <a:cubicBezTo>
                    <a:pt x="55539" y="155509"/>
                    <a:pt x="44431" y="177724"/>
                    <a:pt x="44431" y="177724"/>
                  </a:cubicBezTo>
                  <a:lnTo>
                    <a:pt x="22216" y="188832"/>
                  </a:lnTo>
                  <a:lnTo>
                    <a:pt x="22216" y="188832"/>
                  </a:lnTo>
                  <a:lnTo>
                    <a:pt x="22216" y="199940"/>
                  </a:lnTo>
                  <a:lnTo>
                    <a:pt x="22216" y="199940"/>
                  </a:lnTo>
                  <a:lnTo>
                    <a:pt x="33323" y="211047"/>
                  </a:lnTo>
                  <a:lnTo>
                    <a:pt x="44431" y="211047"/>
                  </a:lnTo>
                  <a:lnTo>
                    <a:pt x="66647" y="222155"/>
                  </a:lnTo>
                  <a:lnTo>
                    <a:pt x="88862" y="244371"/>
                  </a:lnTo>
                  <a:lnTo>
                    <a:pt x="99970" y="255478"/>
                  </a:lnTo>
                  <a:lnTo>
                    <a:pt x="111078" y="266586"/>
                  </a:lnTo>
                  <a:lnTo>
                    <a:pt x="122185" y="266586"/>
                  </a:lnTo>
                  <a:lnTo>
                    <a:pt x="133293" y="266586"/>
                  </a:lnTo>
                  <a:cubicBezTo>
                    <a:pt x="133293" y="266586"/>
                    <a:pt x="144401" y="277694"/>
                    <a:pt x="144401" y="277694"/>
                  </a:cubicBezTo>
                  <a:cubicBezTo>
                    <a:pt x="144401" y="277694"/>
                    <a:pt x="155509" y="288802"/>
                    <a:pt x="155509" y="288802"/>
                  </a:cubicBezTo>
                  <a:cubicBezTo>
                    <a:pt x="155509" y="288802"/>
                    <a:pt x="144401" y="299909"/>
                    <a:pt x="144401" y="299909"/>
                  </a:cubicBezTo>
                  <a:cubicBezTo>
                    <a:pt x="144401" y="299909"/>
                    <a:pt x="133293" y="311017"/>
                    <a:pt x="122185" y="311017"/>
                  </a:cubicBezTo>
                  <a:cubicBezTo>
                    <a:pt x="122185" y="311017"/>
                    <a:pt x="99970" y="311017"/>
                    <a:pt x="99970" y="311017"/>
                  </a:cubicBezTo>
                  <a:lnTo>
                    <a:pt x="88862" y="311017"/>
                  </a:lnTo>
                  <a:lnTo>
                    <a:pt x="77754" y="311017"/>
                  </a:lnTo>
                  <a:lnTo>
                    <a:pt x="66647" y="299909"/>
                  </a:lnTo>
                  <a:lnTo>
                    <a:pt x="55539" y="299909"/>
                  </a:lnTo>
                  <a:lnTo>
                    <a:pt x="44431" y="311017"/>
                  </a:lnTo>
                  <a:lnTo>
                    <a:pt x="33323" y="311017"/>
                  </a:lnTo>
                  <a:cubicBezTo>
                    <a:pt x="33323" y="311017"/>
                    <a:pt x="22216" y="311017"/>
                    <a:pt x="22216" y="311017"/>
                  </a:cubicBezTo>
                  <a:cubicBezTo>
                    <a:pt x="22216" y="311017"/>
                    <a:pt x="11108" y="322125"/>
                    <a:pt x="11108" y="322125"/>
                  </a:cubicBezTo>
                  <a:lnTo>
                    <a:pt x="0" y="322125"/>
                  </a:lnTo>
                  <a:lnTo>
                    <a:pt x="0" y="333233"/>
                  </a:lnTo>
                  <a:lnTo>
                    <a:pt x="0" y="344340"/>
                  </a:lnTo>
                  <a:lnTo>
                    <a:pt x="0" y="355448"/>
                  </a:lnTo>
                  <a:cubicBezTo>
                    <a:pt x="0" y="355448"/>
                    <a:pt x="0" y="355448"/>
                    <a:pt x="0" y="366556"/>
                  </a:cubicBezTo>
                  <a:cubicBezTo>
                    <a:pt x="0" y="366556"/>
                    <a:pt x="11108" y="366556"/>
                    <a:pt x="11108" y="366556"/>
                  </a:cubicBezTo>
                  <a:lnTo>
                    <a:pt x="33323" y="377664"/>
                  </a:lnTo>
                  <a:cubicBezTo>
                    <a:pt x="33323" y="377664"/>
                    <a:pt x="44431" y="377664"/>
                    <a:pt x="44431" y="377664"/>
                  </a:cubicBezTo>
                  <a:cubicBezTo>
                    <a:pt x="44431" y="377664"/>
                    <a:pt x="66647" y="377664"/>
                    <a:pt x="66647" y="377664"/>
                  </a:cubicBezTo>
                  <a:lnTo>
                    <a:pt x="88862" y="377664"/>
                  </a:lnTo>
                  <a:lnTo>
                    <a:pt x="111078" y="377664"/>
                  </a:lnTo>
                  <a:lnTo>
                    <a:pt x="133293" y="366556"/>
                  </a:lnTo>
                  <a:cubicBezTo>
                    <a:pt x="133293" y="366556"/>
                    <a:pt x="144401" y="366556"/>
                    <a:pt x="144401" y="366556"/>
                  </a:cubicBezTo>
                  <a:cubicBezTo>
                    <a:pt x="144401" y="366556"/>
                    <a:pt x="155509" y="377664"/>
                    <a:pt x="144401" y="388771"/>
                  </a:cubicBezTo>
                  <a:cubicBezTo>
                    <a:pt x="144401" y="388771"/>
                    <a:pt x="133293" y="399879"/>
                    <a:pt x="133293" y="399879"/>
                  </a:cubicBezTo>
                  <a:cubicBezTo>
                    <a:pt x="133293" y="399879"/>
                    <a:pt x="133293" y="410987"/>
                    <a:pt x="133293" y="410987"/>
                  </a:cubicBezTo>
                  <a:lnTo>
                    <a:pt x="111078" y="433202"/>
                  </a:lnTo>
                  <a:lnTo>
                    <a:pt x="88862" y="444310"/>
                  </a:lnTo>
                  <a:lnTo>
                    <a:pt x="44431" y="466526"/>
                  </a:lnTo>
                  <a:lnTo>
                    <a:pt x="33323" y="477633"/>
                  </a:lnTo>
                  <a:lnTo>
                    <a:pt x="33323" y="488741"/>
                  </a:lnTo>
                  <a:lnTo>
                    <a:pt x="44431" y="499849"/>
                  </a:lnTo>
                  <a:lnTo>
                    <a:pt x="55539" y="510957"/>
                  </a:lnTo>
                  <a:cubicBezTo>
                    <a:pt x="55539" y="510957"/>
                    <a:pt x="55539" y="510957"/>
                    <a:pt x="55539" y="522064"/>
                  </a:cubicBezTo>
                  <a:cubicBezTo>
                    <a:pt x="55539" y="522064"/>
                    <a:pt x="55539" y="533172"/>
                    <a:pt x="55539" y="533172"/>
                  </a:cubicBezTo>
                  <a:lnTo>
                    <a:pt x="55539" y="544280"/>
                  </a:lnTo>
                  <a:lnTo>
                    <a:pt x="66647" y="555388"/>
                  </a:lnTo>
                  <a:lnTo>
                    <a:pt x="66647" y="566495"/>
                  </a:lnTo>
                  <a:lnTo>
                    <a:pt x="77754" y="577603"/>
                  </a:lnTo>
                  <a:lnTo>
                    <a:pt x="88862" y="577603"/>
                  </a:lnTo>
                  <a:lnTo>
                    <a:pt x="99970" y="566495"/>
                  </a:lnTo>
                  <a:lnTo>
                    <a:pt x="99970" y="555388"/>
                  </a:lnTo>
                  <a:lnTo>
                    <a:pt x="99970" y="533172"/>
                  </a:lnTo>
                  <a:lnTo>
                    <a:pt x="99970" y="522064"/>
                  </a:lnTo>
                  <a:lnTo>
                    <a:pt x="111078" y="510957"/>
                  </a:lnTo>
                  <a:lnTo>
                    <a:pt x="122185" y="510957"/>
                  </a:lnTo>
                  <a:cubicBezTo>
                    <a:pt x="122185" y="510957"/>
                    <a:pt x="133293" y="522064"/>
                    <a:pt x="133293" y="522064"/>
                  </a:cubicBezTo>
                  <a:cubicBezTo>
                    <a:pt x="133293" y="522064"/>
                    <a:pt x="133293" y="533172"/>
                    <a:pt x="133293" y="533172"/>
                  </a:cubicBezTo>
                  <a:cubicBezTo>
                    <a:pt x="133293" y="533172"/>
                    <a:pt x="133293" y="533172"/>
                    <a:pt x="122185" y="544280"/>
                  </a:cubicBezTo>
                  <a:cubicBezTo>
                    <a:pt x="111078" y="555388"/>
                    <a:pt x="122185" y="555388"/>
                    <a:pt x="122185" y="555388"/>
                  </a:cubicBezTo>
                  <a:lnTo>
                    <a:pt x="122185" y="566495"/>
                  </a:lnTo>
                  <a:cubicBezTo>
                    <a:pt x="122185" y="566495"/>
                    <a:pt x="122185" y="577603"/>
                    <a:pt x="122185" y="577603"/>
                  </a:cubicBezTo>
                  <a:cubicBezTo>
                    <a:pt x="122185" y="577603"/>
                    <a:pt x="111078" y="588711"/>
                    <a:pt x="111078" y="588711"/>
                  </a:cubicBezTo>
                  <a:lnTo>
                    <a:pt x="111078" y="588711"/>
                  </a:lnTo>
                  <a:lnTo>
                    <a:pt x="111078" y="588711"/>
                  </a:lnTo>
                  <a:lnTo>
                    <a:pt x="111078" y="588711"/>
                  </a:lnTo>
                  <a:lnTo>
                    <a:pt x="111078" y="588711"/>
                  </a:lnTo>
                  <a:lnTo>
                    <a:pt x="111078" y="577603"/>
                  </a:lnTo>
                  <a:lnTo>
                    <a:pt x="111078" y="566495"/>
                  </a:lnTo>
                  <a:lnTo>
                    <a:pt x="122185" y="566495"/>
                  </a:lnTo>
                  <a:lnTo>
                    <a:pt x="133293" y="566495"/>
                  </a:lnTo>
                  <a:cubicBezTo>
                    <a:pt x="133293" y="566495"/>
                    <a:pt x="133293" y="566495"/>
                    <a:pt x="144401" y="566495"/>
                  </a:cubicBezTo>
                  <a:cubicBezTo>
                    <a:pt x="144401" y="566495"/>
                    <a:pt x="144401" y="577603"/>
                    <a:pt x="144401" y="577603"/>
                  </a:cubicBezTo>
                  <a:cubicBezTo>
                    <a:pt x="144401" y="577603"/>
                    <a:pt x="144401" y="588711"/>
                    <a:pt x="144401" y="588711"/>
                  </a:cubicBezTo>
                  <a:lnTo>
                    <a:pt x="155509" y="588711"/>
                  </a:lnTo>
                  <a:lnTo>
                    <a:pt x="166616" y="588711"/>
                  </a:lnTo>
                  <a:lnTo>
                    <a:pt x="177724" y="577603"/>
                  </a:lnTo>
                  <a:lnTo>
                    <a:pt x="188832" y="566495"/>
                  </a:lnTo>
                  <a:lnTo>
                    <a:pt x="199940" y="566495"/>
                  </a:lnTo>
                  <a:cubicBezTo>
                    <a:pt x="199940" y="566495"/>
                    <a:pt x="211047" y="577603"/>
                    <a:pt x="211047" y="577603"/>
                  </a:cubicBezTo>
                  <a:cubicBezTo>
                    <a:pt x="211047" y="577603"/>
                    <a:pt x="211047" y="577603"/>
                    <a:pt x="211047" y="588711"/>
                  </a:cubicBezTo>
                  <a:cubicBezTo>
                    <a:pt x="211047" y="588711"/>
                    <a:pt x="211047" y="599819"/>
                    <a:pt x="211047" y="599819"/>
                  </a:cubicBezTo>
                  <a:cubicBezTo>
                    <a:pt x="211047" y="599819"/>
                    <a:pt x="199940" y="599819"/>
                    <a:pt x="199940" y="599819"/>
                  </a:cubicBezTo>
                  <a:cubicBezTo>
                    <a:pt x="199940" y="599819"/>
                    <a:pt x="188832" y="610926"/>
                    <a:pt x="188832" y="610926"/>
                  </a:cubicBezTo>
                  <a:cubicBezTo>
                    <a:pt x="188832" y="610926"/>
                    <a:pt x="177724" y="622034"/>
                    <a:pt x="177724" y="622034"/>
                  </a:cubicBezTo>
                  <a:lnTo>
                    <a:pt x="155509" y="644250"/>
                  </a:lnTo>
                  <a:lnTo>
                    <a:pt x="144401" y="655357"/>
                  </a:lnTo>
                  <a:lnTo>
                    <a:pt x="133293" y="655357"/>
                  </a:lnTo>
                  <a:lnTo>
                    <a:pt x="133293" y="666465"/>
                  </a:lnTo>
                  <a:lnTo>
                    <a:pt x="133293" y="666465"/>
                  </a:lnTo>
                  <a:lnTo>
                    <a:pt x="144401" y="655357"/>
                  </a:lnTo>
                  <a:lnTo>
                    <a:pt x="155509" y="655357"/>
                  </a:lnTo>
                  <a:lnTo>
                    <a:pt x="166616" y="655357"/>
                  </a:lnTo>
                  <a:lnTo>
                    <a:pt x="166616" y="655357"/>
                  </a:lnTo>
                  <a:lnTo>
                    <a:pt x="177724" y="644250"/>
                  </a:lnTo>
                  <a:lnTo>
                    <a:pt x="211047" y="644250"/>
                  </a:lnTo>
                  <a:lnTo>
                    <a:pt x="222155" y="633142"/>
                  </a:lnTo>
                  <a:lnTo>
                    <a:pt x="233263" y="622034"/>
                  </a:lnTo>
                  <a:lnTo>
                    <a:pt x="244371" y="610926"/>
                  </a:lnTo>
                  <a:lnTo>
                    <a:pt x="255479" y="610926"/>
                  </a:lnTo>
                  <a:lnTo>
                    <a:pt x="266586" y="599819"/>
                  </a:lnTo>
                  <a:lnTo>
                    <a:pt x="266586" y="588711"/>
                  </a:lnTo>
                  <a:lnTo>
                    <a:pt x="277694" y="588711"/>
                  </a:lnTo>
                  <a:lnTo>
                    <a:pt x="288802" y="588711"/>
                  </a:lnTo>
                  <a:lnTo>
                    <a:pt x="288802" y="577603"/>
                  </a:lnTo>
                  <a:lnTo>
                    <a:pt x="288802" y="577603"/>
                  </a:lnTo>
                  <a:lnTo>
                    <a:pt x="288802" y="577603"/>
                  </a:lnTo>
                  <a:lnTo>
                    <a:pt x="288802" y="566495"/>
                  </a:lnTo>
                  <a:cubicBezTo>
                    <a:pt x="288802" y="566495"/>
                    <a:pt x="288802" y="566495"/>
                    <a:pt x="288802" y="566495"/>
                  </a:cubicBezTo>
                  <a:cubicBezTo>
                    <a:pt x="288802" y="566495"/>
                    <a:pt x="299910" y="566495"/>
                    <a:pt x="299910" y="566495"/>
                  </a:cubicBezTo>
                  <a:lnTo>
                    <a:pt x="311017" y="566495"/>
                  </a:lnTo>
                  <a:lnTo>
                    <a:pt x="322125" y="566495"/>
                  </a:lnTo>
                  <a:lnTo>
                    <a:pt x="311017" y="533172"/>
                  </a:lnTo>
                  <a:lnTo>
                    <a:pt x="311017" y="522064"/>
                  </a:lnTo>
                  <a:lnTo>
                    <a:pt x="322125" y="510957"/>
                  </a:lnTo>
                  <a:lnTo>
                    <a:pt x="333233" y="499849"/>
                  </a:lnTo>
                  <a:lnTo>
                    <a:pt x="344341" y="488741"/>
                  </a:lnTo>
                  <a:lnTo>
                    <a:pt x="355448" y="488741"/>
                  </a:lnTo>
                  <a:lnTo>
                    <a:pt x="355448" y="499849"/>
                  </a:lnTo>
                  <a:lnTo>
                    <a:pt x="366556" y="510957"/>
                  </a:lnTo>
                  <a:lnTo>
                    <a:pt x="366556" y="522064"/>
                  </a:lnTo>
                  <a:cubicBezTo>
                    <a:pt x="366556" y="522064"/>
                    <a:pt x="366556" y="522064"/>
                    <a:pt x="366556" y="533172"/>
                  </a:cubicBezTo>
                  <a:cubicBezTo>
                    <a:pt x="366556" y="533172"/>
                    <a:pt x="355448" y="544280"/>
                    <a:pt x="355448" y="544280"/>
                  </a:cubicBezTo>
                  <a:cubicBezTo>
                    <a:pt x="355448" y="544280"/>
                    <a:pt x="344341" y="544280"/>
                    <a:pt x="344341" y="544280"/>
                  </a:cubicBezTo>
                  <a:lnTo>
                    <a:pt x="333233" y="544280"/>
                  </a:lnTo>
                  <a:lnTo>
                    <a:pt x="333233" y="555388"/>
                  </a:lnTo>
                  <a:lnTo>
                    <a:pt x="333233" y="566495"/>
                  </a:lnTo>
                  <a:lnTo>
                    <a:pt x="333233" y="566495"/>
                  </a:lnTo>
                  <a:lnTo>
                    <a:pt x="333233" y="577603"/>
                  </a:lnTo>
                  <a:lnTo>
                    <a:pt x="344341" y="577603"/>
                  </a:lnTo>
                  <a:lnTo>
                    <a:pt x="355448" y="577603"/>
                  </a:lnTo>
                  <a:cubicBezTo>
                    <a:pt x="355448" y="577603"/>
                    <a:pt x="366556" y="577603"/>
                    <a:pt x="366556" y="577603"/>
                  </a:cubicBezTo>
                  <a:cubicBezTo>
                    <a:pt x="366556" y="577603"/>
                    <a:pt x="377664" y="566495"/>
                    <a:pt x="377664" y="566495"/>
                  </a:cubicBezTo>
                  <a:cubicBezTo>
                    <a:pt x="377664" y="566495"/>
                    <a:pt x="388772" y="555388"/>
                    <a:pt x="388772" y="555388"/>
                  </a:cubicBezTo>
                  <a:lnTo>
                    <a:pt x="399879" y="555388"/>
                  </a:lnTo>
                  <a:lnTo>
                    <a:pt x="410987" y="555388"/>
                  </a:lnTo>
                  <a:lnTo>
                    <a:pt x="410987" y="544280"/>
                  </a:lnTo>
                  <a:cubicBezTo>
                    <a:pt x="410987" y="544280"/>
                    <a:pt x="410987" y="544280"/>
                    <a:pt x="410987" y="533172"/>
                  </a:cubicBezTo>
                  <a:cubicBezTo>
                    <a:pt x="410987" y="533172"/>
                    <a:pt x="410987" y="522064"/>
                    <a:pt x="410987" y="522064"/>
                  </a:cubicBezTo>
                  <a:cubicBezTo>
                    <a:pt x="410987" y="522064"/>
                    <a:pt x="410987" y="522064"/>
                    <a:pt x="410987" y="510957"/>
                  </a:cubicBezTo>
                  <a:cubicBezTo>
                    <a:pt x="410987" y="510957"/>
                    <a:pt x="422095" y="499849"/>
                    <a:pt x="422095" y="499849"/>
                  </a:cubicBezTo>
                  <a:cubicBezTo>
                    <a:pt x="422095" y="499849"/>
                    <a:pt x="433203" y="499849"/>
                    <a:pt x="433203" y="499849"/>
                  </a:cubicBezTo>
                  <a:cubicBezTo>
                    <a:pt x="433203" y="499849"/>
                    <a:pt x="433203" y="499849"/>
                    <a:pt x="444310" y="499849"/>
                  </a:cubicBezTo>
                  <a:cubicBezTo>
                    <a:pt x="444310" y="499849"/>
                    <a:pt x="444310" y="499849"/>
                    <a:pt x="455418" y="499849"/>
                  </a:cubicBezTo>
                  <a:cubicBezTo>
                    <a:pt x="455418" y="499849"/>
                    <a:pt x="466526" y="499849"/>
                    <a:pt x="466526" y="499849"/>
                  </a:cubicBezTo>
                  <a:cubicBezTo>
                    <a:pt x="466526" y="499849"/>
                    <a:pt x="466526" y="510957"/>
                    <a:pt x="466526" y="510957"/>
                  </a:cubicBezTo>
                  <a:cubicBezTo>
                    <a:pt x="433203" y="533172"/>
                    <a:pt x="444310" y="533172"/>
                    <a:pt x="444310" y="533172"/>
                  </a:cubicBezTo>
                  <a:cubicBezTo>
                    <a:pt x="444310" y="533172"/>
                    <a:pt x="455418" y="533172"/>
                    <a:pt x="455418" y="533172"/>
                  </a:cubicBezTo>
                  <a:cubicBezTo>
                    <a:pt x="455418" y="533172"/>
                    <a:pt x="455418" y="533172"/>
                    <a:pt x="466526" y="533172"/>
                  </a:cubicBezTo>
                  <a:cubicBezTo>
                    <a:pt x="466526" y="533172"/>
                    <a:pt x="488742" y="544280"/>
                    <a:pt x="488742" y="555388"/>
                  </a:cubicBezTo>
                  <a:cubicBezTo>
                    <a:pt x="488742" y="555388"/>
                    <a:pt x="499849" y="555388"/>
                    <a:pt x="499849" y="555388"/>
                  </a:cubicBezTo>
                  <a:cubicBezTo>
                    <a:pt x="499849" y="555388"/>
                    <a:pt x="522065" y="555388"/>
                    <a:pt x="522065" y="555388"/>
                  </a:cubicBezTo>
                  <a:cubicBezTo>
                    <a:pt x="522065" y="555388"/>
                    <a:pt x="533173" y="544280"/>
                    <a:pt x="544280" y="544280"/>
                  </a:cubicBezTo>
                  <a:cubicBezTo>
                    <a:pt x="544280" y="544280"/>
                    <a:pt x="555388" y="544280"/>
                    <a:pt x="566496" y="555388"/>
                  </a:cubicBezTo>
                  <a:cubicBezTo>
                    <a:pt x="566496" y="555388"/>
                    <a:pt x="577604" y="555388"/>
                    <a:pt x="577604" y="555388"/>
                  </a:cubicBezTo>
                  <a:lnTo>
                    <a:pt x="588711" y="555388"/>
                  </a:lnTo>
                  <a:cubicBezTo>
                    <a:pt x="588711" y="555388"/>
                    <a:pt x="599819" y="555388"/>
                    <a:pt x="599819" y="555388"/>
                  </a:cubicBezTo>
                  <a:cubicBezTo>
                    <a:pt x="599819" y="555388"/>
                    <a:pt x="599819" y="566495"/>
                    <a:pt x="599819" y="566495"/>
                  </a:cubicBezTo>
                  <a:cubicBezTo>
                    <a:pt x="599819" y="566495"/>
                    <a:pt x="599819" y="577603"/>
                    <a:pt x="599819" y="577603"/>
                  </a:cubicBezTo>
                  <a:cubicBezTo>
                    <a:pt x="599819" y="577603"/>
                    <a:pt x="599819" y="577603"/>
                    <a:pt x="599819" y="577603"/>
                  </a:cubicBezTo>
                  <a:lnTo>
                    <a:pt x="610927" y="577603"/>
                  </a:lnTo>
                  <a:lnTo>
                    <a:pt x="622035" y="588711"/>
                  </a:lnTo>
                  <a:lnTo>
                    <a:pt x="633142" y="599819"/>
                  </a:lnTo>
                  <a:lnTo>
                    <a:pt x="644250" y="610926"/>
                  </a:lnTo>
                  <a:lnTo>
                    <a:pt x="655358" y="610926"/>
                  </a:lnTo>
                  <a:lnTo>
                    <a:pt x="655358" y="599819"/>
                  </a:lnTo>
                  <a:lnTo>
                    <a:pt x="655358" y="588711"/>
                  </a:lnTo>
                  <a:lnTo>
                    <a:pt x="666466" y="588711"/>
                  </a:lnTo>
                  <a:cubicBezTo>
                    <a:pt x="666466" y="588711"/>
                    <a:pt x="666466" y="599819"/>
                    <a:pt x="666466" y="599819"/>
                  </a:cubicBezTo>
                  <a:cubicBezTo>
                    <a:pt x="666466" y="599819"/>
                    <a:pt x="666466" y="610926"/>
                    <a:pt x="666466" y="610926"/>
                  </a:cubicBezTo>
                  <a:cubicBezTo>
                    <a:pt x="666466" y="610926"/>
                    <a:pt x="666466" y="622034"/>
                    <a:pt x="666466" y="622034"/>
                  </a:cubicBezTo>
                  <a:cubicBezTo>
                    <a:pt x="666466" y="622034"/>
                    <a:pt x="666466" y="633142"/>
                    <a:pt x="666466" y="633142"/>
                  </a:cubicBezTo>
                  <a:lnTo>
                    <a:pt x="666466" y="633142"/>
                  </a:lnTo>
                  <a:lnTo>
                    <a:pt x="677573" y="644250"/>
                  </a:lnTo>
                  <a:cubicBezTo>
                    <a:pt x="677573" y="644250"/>
                    <a:pt x="677573" y="655357"/>
                    <a:pt x="677573" y="655357"/>
                  </a:cubicBezTo>
                  <a:cubicBezTo>
                    <a:pt x="677573" y="655357"/>
                    <a:pt x="688681" y="655357"/>
                    <a:pt x="688681" y="655357"/>
                  </a:cubicBezTo>
                  <a:cubicBezTo>
                    <a:pt x="688681" y="655357"/>
                    <a:pt x="688681" y="655357"/>
                    <a:pt x="688681" y="655357"/>
                  </a:cubicBezTo>
                  <a:cubicBezTo>
                    <a:pt x="688681" y="655357"/>
                    <a:pt x="699789" y="655357"/>
                    <a:pt x="699789" y="655357"/>
                  </a:cubicBezTo>
                  <a:lnTo>
                    <a:pt x="699789" y="666465"/>
                  </a:lnTo>
                  <a:lnTo>
                    <a:pt x="710897" y="677573"/>
                  </a:lnTo>
                  <a:lnTo>
                    <a:pt x="722005" y="688681"/>
                  </a:lnTo>
                  <a:cubicBezTo>
                    <a:pt x="722005" y="688681"/>
                    <a:pt x="733112" y="699788"/>
                    <a:pt x="733112" y="699788"/>
                  </a:cubicBezTo>
                  <a:cubicBezTo>
                    <a:pt x="733112" y="699788"/>
                    <a:pt x="733112" y="710896"/>
                    <a:pt x="733112" y="710896"/>
                  </a:cubicBezTo>
                  <a:lnTo>
                    <a:pt x="744220" y="722004"/>
                  </a:lnTo>
                  <a:cubicBezTo>
                    <a:pt x="744220" y="722004"/>
                    <a:pt x="755328" y="733112"/>
                    <a:pt x="755328" y="733112"/>
                  </a:cubicBezTo>
                  <a:cubicBezTo>
                    <a:pt x="755328" y="733112"/>
                    <a:pt x="755328" y="744219"/>
                    <a:pt x="755328" y="744219"/>
                  </a:cubicBezTo>
                  <a:cubicBezTo>
                    <a:pt x="755328" y="744219"/>
                    <a:pt x="777543" y="755327"/>
                    <a:pt x="777543" y="755327"/>
                  </a:cubicBezTo>
                  <a:cubicBezTo>
                    <a:pt x="777543" y="755327"/>
                    <a:pt x="788651" y="766435"/>
                    <a:pt x="788651" y="766435"/>
                  </a:cubicBezTo>
                  <a:cubicBezTo>
                    <a:pt x="788651" y="766435"/>
                    <a:pt x="799759" y="777543"/>
                    <a:pt x="799759" y="777543"/>
                  </a:cubicBezTo>
                  <a:lnTo>
                    <a:pt x="799759" y="788650"/>
                  </a:lnTo>
                  <a:cubicBezTo>
                    <a:pt x="799759" y="788650"/>
                    <a:pt x="788651" y="799758"/>
                    <a:pt x="788651" y="799758"/>
                  </a:cubicBezTo>
                  <a:cubicBezTo>
                    <a:pt x="788651" y="799758"/>
                    <a:pt x="799759" y="810866"/>
                    <a:pt x="799759" y="810866"/>
                  </a:cubicBezTo>
                  <a:lnTo>
                    <a:pt x="810867" y="810866"/>
                  </a:lnTo>
                  <a:lnTo>
                    <a:pt x="810867" y="810866"/>
                  </a:lnTo>
                  <a:cubicBezTo>
                    <a:pt x="810867" y="810866"/>
                    <a:pt x="810867" y="810866"/>
                    <a:pt x="810867" y="821974"/>
                  </a:cubicBezTo>
                  <a:cubicBezTo>
                    <a:pt x="810867" y="821974"/>
                    <a:pt x="810867" y="833081"/>
                    <a:pt x="810867" y="833081"/>
                  </a:cubicBezTo>
                  <a:lnTo>
                    <a:pt x="821974" y="833081"/>
                  </a:lnTo>
                  <a:lnTo>
                    <a:pt x="833082" y="833081"/>
                  </a:lnTo>
                  <a:cubicBezTo>
                    <a:pt x="833082" y="833081"/>
                    <a:pt x="844190" y="844189"/>
                    <a:pt x="844190" y="844189"/>
                  </a:cubicBezTo>
                  <a:cubicBezTo>
                    <a:pt x="844190" y="844189"/>
                    <a:pt x="855298" y="855297"/>
                    <a:pt x="866405" y="855297"/>
                  </a:cubicBezTo>
                  <a:cubicBezTo>
                    <a:pt x="866405" y="855297"/>
                    <a:pt x="888621" y="866405"/>
                    <a:pt x="888621" y="866405"/>
                  </a:cubicBezTo>
                  <a:cubicBezTo>
                    <a:pt x="888621" y="866405"/>
                    <a:pt x="910836" y="877512"/>
                    <a:pt x="910836" y="877512"/>
                  </a:cubicBezTo>
                  <a:lnTo>
                    <a:pt x="910836" y="888620"/>
                  </a:lnTo>
                  <a:lnTo>
                    <a:pt x="910836" y="899728"/>
                  </a:lnTo>
                  <a:lnTo>
                    <a:pt x="910836" y="910836"/>
                  </a:lnTo>
                  <a:lnTo>
                    <a:pt x="921944" y="910836"/>
                  </a:lnTo>
                  <a:lnTo>
                    <a:pt x="933052" y="910836"/>
                  </a:lnTo>
                  <a:cubicBezTo>
                    <a:pt x="933052" y="910836"/>
                    <a:pt x="944160" y="921943"/>
                    <a:pt x="944160" y="921943"/>
                  </a:cubicBezTo>
                  <a:cubicBezTo>
                    <a:pt x="944160" y="921943"/>
                    <a:pt x="944160" y="944159"/>
                    <a:pt x="944160" y="944159"/>
                  </a:cubicBezTo>
                  <a:cubicBezTo>
                    <a:pt x="944160" y="944159"/>
                    <a:pt x="933052" y="955267"/>
                    <a:pt x="933052" y="955267"/>
                  </a:cubicBezTo>
                  <a:cubicBezTo>
                    <a:pt x="933052" y="955267"/>
                    <a:pt x="921944" y="955267"/>
                    <a:pt x="910836" y="955267"/>
                  </a:cubicBezTo>
                  <a:cubicBezTo>
                    <a:pt x="910836" y="955267"/>
                    <a:pt x="888621" y="944159"/>
                    <a:pt x="888621" y="944159"/>
                  </a:cubicBezTo>
                  <a:lnTo>
                    <a:pt x="888621" y="933051"/>
                  </a:lnTo>
                  <a:lnTo>
                    <a:pt x="877513" y="933051"/>
                  </a:lnTo>
                  <a:lnTo>
                    <a:pt x="877513" y="933051"/>
                  </a:lnTo>
                  <a:lnTo>
                    <a:pt x="877513" y="944159"/>
                  </a:lnTo>
                  <a:lnTo>
                    <a:pt x="877513" y="955267"/>
                  </a:lnTo>
                  <a:cubicBezTo>
                    <a:pt x="877513" y="955267"/>
                    <a:pt x="888621" y="966374"/>
                    <a:pt x="888621" y="966374"/>
                  </a:cubicBezTo>
                  <a:cubicBezTo>
                    <a:pt x="888621" y="966374"/>
                    <a:pt x="888621" y="977482"/>
                    <a:pt x="888621" y="977482"/>
                  </a:cubicBezTo>
                  <a:cubicBezTo>
                    <a:pt x="888621" y="977482"/>
                    <a:pt x="888621" y="977482"/>
                    <a:pt x="888621" y="977482"/>
                  </a:cubicBezTo>
                  <a:lnTo>
                    <a:pt x="899729" y="999698"/>
                  </a:lnTo>
                  <a:lnTo>
                    <a:pt x="899729" y="1010805"/>
                  </a:lnTo>
                  <a:lnTo>
                    <a:pt x="899729" y="1021913"/>
                  </a:lnTo>
                  <a:lnTo>
                    <a:pt x="888621" y="1021913"/>
                  </a:lnTo>
                  <a:lnTo>
                    <a:pt x="888621" y="1044129"/>
                  </a:lnTo>
                  <a:lnTo>
                    <a:pt x="888621" y="1055237"/>
                  </a:lnTo>
                  <a:cubicBezTo>
                    <a:pt x="888621" y="1055237"/>
                    <a:pt x="888621" y="1066344"/>
                    <a:pt x="888621" y="1066344"/>
                  </a:cubicBezTo>
                  <a:cubicBezTo>
                    <a:pt x="888621" y="1066344"/>
                    <a:pt x="888621" y="1077452"/>
                    <a:pt x="877513" y="1077452"/>
                  </a:cubicBezTo>
                  <a:cubicBezTo>
                    <a:pt x="888621" y="1077452"/>
                    <a:pt x="888621" y="1088560"/>
                    <a:pt x="888621" y="1088560"/>
                  </a:cubicBezTo>
                  <a:lnTo>
                    <a:pt x="888621" y="1099668"/>
                  </a:lnTo>
                  <a:lnTo>
                    <a:pt x="888621" y="1110775"/>
                  </a:lnTo>
                  <a:lnTo>
                    <a:pt x="899729" y="1121883"/>
                  </a:lnTo>
                  <a:lnTo>
                    <a:pt x="910836" y="1132991"/>
                  </a:lnTo>
                  <a:lnTo>
                    <a:pt x="910836" y="1144098"/>
                  </a:lnTo>
                  <a:lnTo>
                    <a:pt x="921944" y="1166314"/>
                  </a:lnTo>
                  <a:lnTo>
                    <a:pt x="921944" y="1177422"/>
                  </a:lnTo>
                  <a:lnTo>
                    <a:pt x="921944" y="1188529"/>
                  </a:lnTo>
                  <a:lnTo>
                    <a:pt x="933052" y="1199637"/>
                  </a:lnTo>
                  <a:lnTo>
                    <a:pt x="933052" y="1199637"/>
                  </a:lnTo>
                  <a:lnTo>
                    <a:pt x="944160" y="1199637"/>
                  </a:lnTo>
                  <a:lnTo>
                    <a:pt x="944160" y="1210745"/>
                  </a:lnTo>
                  <a:lnTo>
                    <a:pt x="955268" y="1221853"/>
                  </a:lnTo>
                  <a:cubicBezTo>
                    <a:pt x="955268" y="1221853"/>
                    <a:pt x="955268" y="1232960"/>
                    <a:pt x="966375" y="1232960"/>
                  </a:cubicBezTo>
                  <a:cubicBezTo>
                    <a:pt x="966375" y="1232960"/>
                    <a:pt x="977483" y="1232960"/>
                    <a:pt x="977483" y="1232960"/>
                  </a:cubicBezTo>
                  <a:lnTo>
                    <a:pt x="988591" y="1244068"/>
                  </a:lnTo>
                  <a:lnTo>
                    <a:pt x="988591" y="1255176"/>
                  </a:lnTo>
                  <a:lnTo>
                    <a:pt x="1010806" y="1266284"/>
                  </a:lnTo>
                  <a:lnTo>
                    <a:pt x="1021914" y="1277392"/>
                  </a:lnTo>
                  <a:lnTo>
                    <a:pt x="1033022" y="1299607"/>
                  </a:lnTo>
                  <a:cubicBezTo>
                    <a:pt x="1033022" y="1299607"/>
                    <a:pt x="1044130" y="1310715"/>
                    <a:pt x="1044130" y="1310715"/>
                  </a:cubicBezTo>
                  <a:cubicBezTo>
                    <a:pt x="1044130" y="1310715"/>
                    <a:pt x="1055237" y="1321823"/>
                    <a:pt x="1055237" y="1321823"/>
                  </a:cubicBezTo>
                  <a:lnTo>
                    <a:pt x="1055237" y="1332930"/>
                  </a:lnTo>
                  <a:lnTo>
                    <a:pt x="1066345" y="1344038"/>
                  </a:lnTo>
                  <a:lnTo>
                    <a:pt x="1077453" y="1355146"/>
                  </a:lnTo>
                  <a:lnTo>
                    <a:pt x="1077453" y="1366253"/>
                  </a:lnTo>
                  <a:lnTo>
                    <a:pt x="1088561" y="1377361"/>
                  </a:lnTo>
                  <a:lnTo>
                    <a:pt x="1099668" y="1388469"/>
                  </a:lnTo>
                  <a:lnTo>
                    <a:pt x="1099668" y="1399577"/>
                  </a:lnTo>
                  <a:cubicBezTo>
                    <a:pt x="1099668" y="1399577"/>
                    <a:pt x="1088561" y="1410684"/>
                    <a:pt x="1088561" y="1410684"/>
                  </a:cubicBezTo>
                  <a:cubicBezTo>
                    <a:pt x="1088561" y="1410684"/>
                    <a:pt x="1088561" y="1421792"/>
                    <a:pt x="1088561" y="1421792"/>
                  </a:cubicBezTo>
                  <a:cubicBezTo>
                    <a:pt x="1088561" y="1421792"/>
                    <a:pt x="1099668" y="1421792"/>
                    <a:pt x="1099668" y="1421792"/>
                  </a:cubicBezTo>
                  <a:cubicBezTo>
                    <a:pt x="1099668" y="1421792"/>
                    <a:pt x="1110776" y="1432900"/>
                    <a:pt x="1110776" y="1432900"/>
                  </a:cubicBezTo>
                  <a:cubicBezTo>
                    <a:pt x="1110776" y="1432900"/>
                    <a:pt x="1121884" y="1444008"/>
                    <a:pt x="1121884" y="1444008"/>
                  </a:cubicBezTo>
                  <a:cubicBezTo>
                    <a:pt x="1121884" y="1444008"/>
                    <a:pt x="1144099" y="1466223"/>
                    <a:pt x="1144099" y="1466223"/>
                  </a:cubicBezTo>
                  <a:cubicBezTo>
                    <a:pt x="1144099" y="1466223"/>
                    <a:pt x="1155207" y="1488439"/>
                    <a:pt x="1155207" y="1488439"/>
                  </a:cubicBezTo>
                  <a:cubicBezTo>
                    <a:pt x="1155207" y="1488439"/>
                    <a:pt x="1166315" y="1499547"/>
                    <a:pt x="1166315" y="1499547"/>
                  </a:cubicBezTo>
                  <a:cubicBezTo>
                    <a:pt x="1166315" y="1499547"/>
                    <a:pt x="1177423" y="1510654"/>
                    <a:pt x="1177423" y="1510654"/>
                  </a:cubicBezTo>
                  <a:cubicBezTo>
                    <a:pt x="1177423" y="1510654"/>
                    <a:pt x="1188530" y="1510654"/>
                    <a:pt x="1188530" y="1510654"/>
                  </a:cubicBezTo>
                  <a:cubicBezTo>
                    <a:pt x="1188530" y="1510654"/>
                    <a:pt x="1199638" y="1510654"/>
                    <a:pt x="1199638" y="1510654"/>
                  </a:cubicBezTo>
                  <a:lnTo>
                    <a:pt x="1210746" y="1510654"/>
                  </a:lnTo>
                  <a:cubicBezTo>
                    <a:pt x="1210746" y="1510654"/>
                    <a:pt x="1210746" y="1499547"/>
                    <a:pt x="1210746" y="1499547"/>
                  </a:cubicBezTo>
                  <a:cubicBezTo>
                    <a:pt x="1210746" y="1499547"/>
                    <a:pt x="1199638" y="1499547"/>
                    <a:pt x="1199638" y="1499547"/>
                  </a:cubicBezTo>
                  <a:lnTo>
                    <a:pt x="1199638" y="1499547"/>
                  </a:lnTo>
                  <a:cubicBezTo>
                    <a:pt x="1199638" y="1499547"/>
                    <a:pt x="1199638" y="1488439"/>
                    <a:pt x="1199638" y="1488439"/>
                  </a:cubicBezTo>
                  <a:cubicBezTo>
                    <a:pt x="1199638" y="1488439"/>
                    <a:pt x="1188530" y="1488439"/>
                    <a:pt x="1188530" y="1488439"/>
                  </a:cubicBezTo>
                  <a:cubicBezTo>
                    <a:pt x="1188530" y="1488439"/>
                    <a:pt x="1177423" y="1477331"/>
                    <a:pt x="1177423" y="1477331"/>
                  </a:cubicBezTo>
                  <a:cubicBezTo>
                    <a:pt x="1177423" y="1477331"/>
                    <a:pt x="1177423" y="1466223"/>
                    <a:pt x="1177423" y="1466223"/>
                  </a:cubicBezTo>
                  <a:lnTo>
                    <a:pt x="1177423" y="1455115"/>
                  </a:lnTo>
                  <a:lnTo>
                    <a:pt x="1166315" y="1444008"/>
                  </a:lnTo>
                  <a:lnTo>
                    <a:pt x="1166315" y="1432900"/>
                  </a:lnTo>
                  <a:lnTo>
                    <a:pt x="1155207" y="1432900"/>
                  </a:lnTo>
                  <a:lnTo>
                    <a:pt x="1132992" y="1421792"/>
                  </a:lnTo>
                  <a:lnTo>
                    <a:pt x="1132992" y="1410684"/>
                  </a:lnTo>
                  <a:lnTo>
                    <a:pt x="1121884" y="1399577"/>
                  </a:lnTo>
                  <a:lnTo>
                    <a:pt x="1110776" y="1399577"/>
                  </a:lnTo>
                  <a:lnTo>
                    <a:pt x="1110776" y="1388469"/>
                  </a:lnTo>
                  <a:lnTo>
                    <a:pt x="1110776" y="1377361"/>
                  </a:lnTo>
                  <a:lnTo>
                    <a:pt x="1110776" y="1366253"/>
                  </a:lnTo>
                  <a:lnTo>
                    <a:pt x="1110776" y="1377361"/>
                  </a:lnTo>
                  <a:lnTo>
                    <a:pt x="1099668" y="1366253"/>
                  </a:lnTo>
                  <a:lnTo>
                    <a:pt x="1099668" y="1355146"/>
                  </a:lnTo>
                  <a:lnTo>
                    <a:pt x="1099668" y="1344038"/>
                  </a:lnTo>
                  <a:lnTo>
                    <a:pt x="1099668" y="1332930"/>
                  </a:lnTo>
                  <a:lnTo>
                    <a:pt x="1099668" y="1321823"/>
                  </a:lnTo>
                  <a:cubicBezTo>
                    <a:pt x="1099668" y="1321823"/>
                    <a:pt x="1099668" y="1310715"/>
                    <a:pt x="1099668" y="1310715"/>
                  </a:cubicBezTo>
                  <a:cubicBezTo>
                    <a:pt x="1099668" y="1310715"/>
                    <a:pt x="1110776" y="1299607"/>
                    <a:pt x="1110776" y="1299607"/>
                  </a:cubicBezTo>
                  <a:lnTo>
                    <a:pt x="1121884" y="1299607"/>
                  </a:lnTo>
                  <a:lnTo>
                    <a:pt x="1132992" y="1299607"/>
                  </a:lnTo>
                  <a:lnTo>
                    <a:pt x="1132992" y="1299607"/>
                  </a:lnTo>
                  <a:lnTo>
                    <a:pt x="1132992" y="1310715"/>
                  </a:lnTo>
                  <a:lnTo>
                    <a:pt x="1132992" y="1321823"/>
                  </a:lnTo>
                  <a:cubicBezTo>
                    <a:pt x="1132992" y="1321823"/>
                    <a:pt x="1132992" y="1332930"/>
                    <a:pt x="1132992" y="1332930"/>
                  </a:cubicBezTo>
                  <a:cubicBezTo>
                    <a:pt x="1132992" y="1332930"/>
                    <a:pt x="1144099" y="1344038"/>
                    <a:pt x="1144099" y="1344038"/>
                  </a:cubicBezTo>
                  <a:lnTo>
                    <a:pt x="1155207" y="1344038"/>
                  </a:lnTo>
                  <a:lnTo>
                    <a:pt x="1166315" y="1355146"/>
                  </a:lnTo>
                  <a:lnTo>
                    <a:pt x="1177423" y="1366253"/>
                  </a:lnTo>
                  <a:lnTo>
                    <a:pt x="1188530" y="1388469"/>
                  </a:lnTo>
                  <a:cubicBezTo>
                    <a:pt x="1188530" y="1388469"/>
                    <a:pt x="1188530" y="1399577"/>
                    <a:pt x="1199638" y="1399577"/>
                  </a:cubicBezTo>
                  <a:cubicBezTo>
                    <a:pt x="1199638" y="1399577"/>
                    <a:pt x="1210746" y="1410684"/>
                    <a:pt x="1210746" y="1410684"/>
                  </a:cubicBezTo>
                  <a:cubicBezTo>
                    <a:pt x="1210746" y="1410684"/>
                    <a:pt x="1221854" y="1421792"/>
                    <a:pt x="1221854" y="1421792"/>
                  </a:cubicBezTo>
                  <a:cubicBezTo>
                    <a:pt x="1221854" y="1421792"/>
                    <a:pt x="1232962" y="1421792"/>
                    <a:pt x="1232962" y="1421792"/>
                  </a:cubicBezTo>
                  <a:lnTo>
                    <a:pt x="1232962" y="1421792"/>
                  </a:lnTo>
                  <a:lnTo>
                    <a:pt x="1232962" y="1432900"/>
                  </a:lnTo>
                  <a:cubicBezTo>
                    <a:pt x="1232962" y="1432900"/>
                    <a:pt x="1232962" y="1432900"/>
                    <a:pt x="1232962" y="1444008"/>
                  </a:cubicBezTo>
                  <a:cubicBezTo>
                    <a:pt x="1232962" y="1444008"/>
                    <a:pt x="1232962" y="1455115"/>
                    <a:pt x="1232962" y="1455115"/>
                  </a:cubicBezTo>
                  <a:cubicBezTo>
                    <a:pt x="1232962" y="1455115"/>
                    <a:pt x="1232962" y="1455115"/>
                    <a:pt x="1232962" y="1455115"/>
                  </a:cubicBezTo>
                  <a:cubicBezTo>
                    <a:pt x="1232962" y="1455115"/>
                    <a:pt x="1244069" y="1455115"/>
                    <a:pt x="1244069" y="1455115"/>
                  </a:cubicBezTo>
                  <a:lnTo>
                    <a:pt x="1244069" y="1455115"/>
                  </a:lnTo>
                  <a:lnTo>
                    <a:pt x="1255177" y="1466223"/>
                  </a:lnTo>
                  <a:lnTo>
                    <a:pt x="1255177" y="1466223"/>
                  </a:lnTo>
                  <a:lnTo>
                    <a:pt x="1266285" y="1477331"/>
                  </a:lnTo>
                  <a:cubicBezTo>
                    <a:pt x="1266285" y="1477331"/>
                    <a:pt x="1266285" y="1477331"/>
                    <a:pt x="1266285" y="1477331"/>
                  </a:cubicBezTo>
                  <a:cubicBezTo>
                    <a:pt x="1266285" y="1477331"/>
                    <a:pt x="1266285" y="1488439"/>
                    <a:pt x="1266285" y="1488439"/>
                  </a:cubicBezTo>
                  <a:lnTo>
                    <a:pt x="1266285" y="1499547"/>
                  </a:lnTo>
                  <a:lnTo>
                    <a:pt x="1277393" y="1510654"/>
                  </a:lnTo>
                  <a:lnTo>
                    <a:pt x="1288500" y="1510654"/>
                  </a:lnTo>
                  <a:lnTo>
                    <a:pt x="1288500" y="1521762"/>
                  </a:lnTo>
                  <a:cubicBezTo>
                    <a:pt x="1288500" y="1521762"/>
                    <a:pt x="1288500" y="1521762"/>
                    <a:pt x="1288500" y="1532870"/>
                  </a:cubicBezTo>
                  <a:cubicBezTo>
                    <a:pt x="1288500" y="1532870"/>
                    <a:pt x="1277393" y="1543978"/>
                    <a:pt x="1277393" y="1543978"/>
                  </a:cubicBezTo>
                  <a:cubicBezTo>
                    <a:pt x="1277393" y="1543978"/>
                    <a:pt x="1277393" y="1543978"/>
                    <a:pt x="1277393" y="1555085"/>
                  </a:cubicBezTo>
                  <a:cubicBezTo>
                    <a:pt x="1277393" y="1555085"/>
                    <a:pt x="1277393" y="1555085"/>
                    <a:pt x="1277393" y="1555085"/>
                  </a:cubicBezTo>
                  <a:cubicBezTo>
                    <a:pt x="1277393" y="1555085"/>
                    <a:pt x="1277393" y="1555085"/>
                    <a:pt x="1277393" y="1555085"/>
                  </a:cubicBezTo>
                  <a:cubicBezTo>
                    <a:pt x="1277393" y="1555085"/>
                    <a:pt x="1288500" y="1555085"/>
                    <a:pt x="1288500" y="1555085"/>
                  </a:cubicBezTo>
                  <a:cubicBezTo>
                    <a:pt x="1288500" y="1555085"/>
                    <a:pt x="1310716" y="1555085"/>
                    <a:pt x="1310716" y="1566193"/>
                  </a:cubicBezTo>
                  <a:cubicBezTo>
                    <a:pt x="1310716" y="1566193"/>
                    <a:pt x="1321824" y="1577301"/>
                    <a:pt x="1321824" y="1577301"/>
                  </a:cubicBezTo>
                  <a:cubicBezTo>
                    <a:pt x="1321824" y="1577301"/>
                    <a:pt x="1332931" y="1588409"/>
                    <a:pt x="1332931" y="1588409"/>
                  </a:cubicBezTo>
                  <a:cubicBezTo>
                    <a:pt x="1332931" y="1588409"/>
                    <a:pt x="1355147" y="1599516"/>
                    <a:pt x="1355147" y="1599516"/>
                  </a:cubicBezTo>
                  <a:cubicBezTo>
                    <a:pt x="1355147" y="1599516"/>
                    <a:pt x="1366255" y="1599516"/>
                    <a:pt x="1366255" y="1599516"/>
                  </a:cubicBezTo>
                  <a:lnTo>
                    <a:pt x="1388470" y="1610624"/>
                  </a:lnTo>
                  <a:cubicBezTo>
                    <a:pt x="1388470" y="1610624"/>
                    <a:pt x="1399578" y="1610624"/>
                    <a:pt x="1399578" y="1610624"/>
                  </a:cubicBezTo>
                  <a:cubicBezTo>
                    <a:pt x="1399578" y="1610624"/>
                    <a:pt x="1421794" y="1610624"/>
                    <a:pt x="1421794" y="1610624"/>
                  </a:cubicBezTo>
                  <a:cubicBezTo>
                    <a:pt x="1421794" y="1610624"/>
                    <a:pt x="1432901" y="1621732"/>
                    <a:pt x="1432901" y="1621732"/>
                  </a:cubicBezTo>
                  <a:cubicBezTo>
                    <a:pt x="1432901" y="1621732"/>
                    <a:pt x="1444009" y="1621732"/>
                    <a:pt x="1444009" y="1621732"/>
                  </a:cubicBezTo>
                  <a:cubicBezTo>
                    <a:pt x="1444009" y="1621732"/>
                    <a:pt x="1466225" y="1621732"/>
                    <a:pt x="1466225" y="1621732"/>
                  </a:cubicBezTo>
                  <a:cubicBezTo>
                    <a:pt x="1466225" y="1621732"/>
                    <a:pt x="1477332" y="1610624"/>
                    <a:pt x="1477332" y="1610624"/>
                  </a:cubicBezTo>
                  <a:cubicBezTo>
                    <a:pt x="1477332" y="1610624"/>
                    <a:pt x="1488440" y="1610624"/>
                    <a:pt x="1488440" y="1610624"/>
                  </a:cubicBezTo>
                  <a:cubicBezTo>
                    <a:pt x="1488440" y="1610624"/>
                    <a:pt x="1499548" y="1610624"/>
                    <a:pt x="1499548" y="1621732"/>
                  </a:cubicBezTo>
                  <a:cubicBezTo>
                    <a:pt x="1499548" y="1621732"/>
                    <a:pt x="1510656" y="1643947"/>
                    <a:pt x="1510656" y="1643947"/>
                  </a:cubicBezTo>
                  <a:cubicBezTo>
                    <a:pt x="1510656" y="1643947"/>
                    <a:pt x="1521763" y="1655055"/>
                    <a:pt x="1532871" y="1655055"/>
                  </a:cubicBezTo>
                  <a:cubicBezTo>
                    <a:pt x="1543979" y="1655055"/>
                    <a:pt x="1555087" y="1655055"/>
                    <a:pt x="1555087" y="1655055"/>
                  </a:cubicBezTo>
                  <a:cubicBezTo>
                    <a:pt x="1555087" y="1655055"/>
                    <a:pt x="1566194" y="1666163"/>
                    <a:pt x="1566194" y="1666163"/>
                  </a:cubicBezTo>
                  <a:cubicBezTo>
                    <a:pt x="1566194" y="1666163"/>
                    <a:pt x="1599518" y="1666163"/>
                    <a:pt x="1599518" y="1666163"/>
                  </a:cubicBezTo>
                  <a:cubicBezTo>
                    <a:pt x="1599518" y="1666163"/>
                    <a:pt x="1621733" y="1666163"/>
                    <a:pt x="1632841" y="1666163"/>
                  </a:cubicBezTo>
                  <a:cubicBezTo>
                    <a:pt x="1632841" y="1666163"/>
                    <a:pt x="1643949" y="1677270"/>
                    <a:pt x="1643949" y="1677270"/>
                  </a:cubicBezTo>
                  <a:lnTo>
                    <a:pt x="1655056" y="1699486"/>
                  </a:lnTo>
                  <a:cubicBezTo>
                    <a:pt x="1655056" y="1699486"/>
                    <a:pt x="1666164" y="1710594"/>
                    <a:pt x="1666164" y="1710594"/>
                  </a:cubicBezTo>
                  <a:cubicBezTo>
                    <a:pt x="1666164" y="1710594"/>
                    <a:pt x="1677272" y="1721702"/>
                    <a:pt x="1677272" y="1721702"/>
                  </a:cubicBezTo>
                  <a:lnTo>
                    <a:pt x="1688380" y="1721702"/>
                  </a:lnTo>
                  <a:lnTo>
                    <a:pt x="1688380" y="1732809"/>
                  </a:lnTo>
                  <a:cubicBezTo>
                    <a:pt x="1688380" y="1732809"/>
                    <a:pt x="1699488" y="1732809"/>
                    <a:pt x="1699488" y="1743917"/>
                  </a:cubicBezTo>
                  <a:cubicBezTo>
                    <a:pt x="1699488" y="1743917"/>
                    <a:pt x="1710595" y="1743917"/>
                    <a:pt x="1710595" y="1743917"/>
                  </a:cubicBezTo>
                  <a:lnTo>
                    <a:pt x="1721703" y="1743917"/>
                  </a:lnTo>
                  <a:lnTo>
                    <a:pt x="1721703" y="1755025"/>
                  </a:lnTo>
                  <a:lnTo>
                    <a:pt x="1732811" y="1766133"/>
                  </a:lnTo>
                  <a:cubicBezTo>
                    <a:pt x="1732811" y="1766133"/>
                    <a:pt x="1743919" y="1766133"/>
                    <a:pt x="1743919" y="1755025"/>
                  </a:cubicBezTo>
                  <a:cubicBezTo>
                    <a:pt x="1743919" y="1755025"/>
                    <a:pt x="1755026" y="1743917"/>
                    <a:pt x="1755026" y="1743917"/>
                  </a:cubicBezTo>
                  <a:lnTo>
                    <a:pt x="1766134" y="1743917"/>
                  </a:lnTo>
                  <a:cubicBezTo>
                    <a:pt x="1766134" y="1743917"/>
                    <a:pt x="1788350" y="1743917"/>
                    <a:pt x="1788350" y="1743917"/>
                  </a:cubicBezTo>
                  <a:cubicBezTo>
                    <a:pt x="1788350" y="1743917"/>
                    <a:pt x="1799457" y="1755025"/>
                    <a:pt x="1799457" y="1755025"/>
                  </a:cubicBezTo>
                  <a:cubicBezTo>
                    <a:pt x="1799457" y="1755025"/>
                    <a:pt x="1810565" y="1766133"/>
                    <a:pt x="1810565" y="1766133"/>
                  </a:cubicBezTo>
                  <a:cubicBezTo>
                    <a:pt x="1810565" y="1766133"/>
                    <a:pt x="1810565" y="1777240"/>
                    <a:pt x="1810565" y="1777240"/>
                  </a:cubicBezTo>
                  <a:cubicBezTo>
                    <a:pt x="1810565" y="1777240"/>
                    <a:pt x="1810565" y="1799456"/>
                    <a:pt x="1810565" y="1799456"/>
                  </a:cubicBezTo>
                  <a:lnTo>
                    <a:pt x="1810565" y="1821671"/>
                  </a:lnTo>
                  <a:lnTo>
                    <a:pt x="1810565" y="1843887"/>
                  </a:lnTo>
                  <a:cubicBezTo>
                    <a:pt x="1810565" y="1843887"/>
                    <a:pt x="1799457" y="1854995"/>
                    <a:pt x="1799457" y="1854995"/>
                  </a:cubicBezTo>
                  <a:cubicBezTo>
                    <a:pt x="1799457" y="1854995"/>
                    <a:pt x="1788350" y="1866102"/>
                    <a:pt x="1788350" y="1866102"/>
                  </a:cubicBezTo>
                  <a:lnTo>
                    <a:pt x="1777242" y="1877210"/>
                  </a:lnTo>
                  <a:lnTo>
                    <a:pt x="1777242" y="1899425"/>
                  </a:lnTo>
                  <a:lnTo>
                    <a:pt x="1766134" y="1910533"/>
                  </a:lnTo>
                  <a:cubicBezTo>
                    <a:pt x="1766134" y="1910533"/>
                    <a:pt x="1755026" y="1910533"/>
                    <a:pt x="1755026" y="1910533"/>
                  </a:cubicBezTo>
                  <a:cubicBezTo>
                    <a:pt x="1755026" y="1910533"/>
                    <a:pt x="1743919" y="1932749"/>
                    <a:pt x="1743919" y="1932749"/>
                  </a:cubicBezTo>
                  <a:lnTo>
                    <a:pt x="1743919" y="1943857"/>
                  </a:lnTo>
                  <a:lnTo>
                    <a:pt x="1755026" y="1954964"/>
                  </a:lnTo>
                  <a:cubicBezTo>
                    <a:pt x="1755026" y="1954964"/>
                    <a:pt x="1755026" y="1966072"/>
                    <a:pt x="1755026" y="1966072"/>
                  </a:cubicBezTo>
                  <a:cubicBezTo>
                    <a:pt x="1755026" y="1966072"/>
                    <a:pt x="1743919" y="1988288"/>
                    <a:pt x="1743919" y="1988288"/>
                  </a:cubicBezTo>
                  <a:cubicBezTo>
                    <a:pt x="1743919" y="1988288"/>
                    <a:pt x="1732811" y="1999395"/>
                    <a:pt x="1732811" y="1999395"/>
                  </a:cubicBezTo>
                  <a:cubicBezTo>
                    <a:pt x="1732811" y="1999395"/>
                    <a:pt x="1732811" y="2010503"/>
                    <a:pt x="1732811" y="2021611"/>
                  </a:cubicBezTo>
                  <a:cubicBezTo>
                    <a:pt x="1732811" y="2021611"/>
                    <a:pt x="1743919" y="2043826"/>
                    <a:pt x="1743919" y="2043826"/>
                  </a:cubicBezTo>
                  <a:lnTo>
                    <a:pt x="1755026" y="2066042"/>
                  </a:lnTo>
                  <a:cubicBezTo>
                    <a:pt x="1755026" y="2066042"/>
                    <a:pt x="1755026" y="2088257"/>
                    <a:pt x="1766134" y="2088257"/>
                  </a:cubicBezTo>
                  <a:cubicBezTo>
                    <a:pt x="1766134" y="2088257"/>
                    <a:pt x="1777242" y="2110473"/>
                    <a:pt x="1777242" y="2110473"/>
                  </a:cubicBezTo>
                  <a:lnTo>
                    <a:pt x="1788350" y="2121581"/>
                  </a:lnTo>
                  <a:lnTo>
                    <a:pt x="1788350" y="2132688"/>
                  </a:lnTo>
                  <a:lnTo>
                    <a:pt x="1799457" y="2143796"/>
                  </a:lnTo>
                  <a:lnTo>
                    <a:pt x="1810565" y="2166012"/>
                  </a:lnTo>
                  <a:lnTo>
                    <a:pt x="1888319" y="2199335"/>
                  </a:lnTo>
                  <a:cubicBezTo>
                    <a:pt x="1888319" y="2199335"/>
                    <a:pt x="1910535" y="2199335"/>
                    <a:pt x="1910535" y="2210443"/>
                  </a:cubicBezTo>
                  <a:cubicBezTo>
                    <a:pt x="1910535" y="2210443"/>
                    <a:pt x="1932750" y="2232658"/>
                    <a:pt x="1932750" y="2232658"/>
                  </a:cubicBezTo>
                  <a:cubicBezTo>
                    <a:pt x="1932750" y="2232658"/>
                    <a:pt x="1966074" y="2254874"/>
                    <a:pt x="1966074" y="2254874"/>
                  </a:cubicBezTo>
                  <a:lnTo>
                    <a:pt x="1988289" y="2265981"/>
                  </a:lnTo>
                  <a:lnTo>
                    <a:pt x="2021613" y="2288197"/>
                  </a:lnTo>
                  <a:lnTo>
                    <a:pt x="2032720" y="2310412"/>
                  </a:lnTo>
                  <a:lnTo>
                    <a:pt x="2032720" y="2332628"/>
                  </a:lnTo>
                  <a:cubicBezTo>
                    <a:pt x="2032720" y="2332628"/>
                    <a:pt x="2032720" y="2354843"/>
                    <a:pt x="2032720" y="2354843"/>
                  </a:cubicBezTo>
                  <a:cubicBezTo>
                    <a:pt x="2032720" y="2354843"/>
                    <a:pt x="2032720" y="2365951"/>
                    <a:pt x="2032720" y="2365951"/>
                  </a:cubicBezTo>
                  <a:cubicBezTo>
                    <a:pt x="2032720" y="2365951"/>
                    <a:pt x="2021613" y="2377059"/>
                    <a:pt x="2021613" y="2377059"/>
                  </a:cubicBezTo>
                  <a:cubicBezTo>
                    <a:pt x="2021613" y="2377059"/>
                    <a:pt x="2010505" y="2399274"/>
                    <a:pt x="2010505" y="2399274"/>
                  </a:cubicBezTo>
                  <a:lnTo>
                    <a:pt x="2010505" y="2432598"/>
                  </a:lnTo>
                  <a:lnTo>
                    <a:pt x="2010505" y="2454813"/>
                  </a:lnTo>
                  <a:lnTo>
                    <a:pt x="2010505" y="2477029"/>
                  </a:lnTo>
                  <a:lnTo>
                    <a:pt x="1999397" y="2465921"/>
                  </a:lnTo>
                  <a:lnTo>
                    <a:pt x="1999397" y="2488136"/>
                  </a:lnTo>
                  <a:lnTo>
                    <a:pt x="1988289" y="2499244"/>
                  </a:lnTo>
                  <a:cubicBezTo>
                    <a:pt x="1988289" y="2499244"/>
                    <a:pt x="1977181" y="2521460"/>
                    <a:pt x="1977181" y="2521460"/>
                  </a:cubicBezTo>
                  <a:cubicBezTo>
                    <a:pt x="1977181" y="2521460"/>
                    <a:pt x="1977181" y="2543675"/>
                    <a:pt x="1977181" y="2543675"/>
                  </a:cubicBezTo>
                  <a:lnTo>
                    <a:pt x="1977181" y="2576998"/>
                  </a:lnTo>
                  <a:cubicBezTo>
                    <a:pt x="1977181" y="2576998"/>
                    <a:pt x="1977181" y="2588106"/>
                    <a:pt x="1977181" y="2588106"/>
                  </a:cubicBezTo>
                  <a:cubicBezTo>
                    <a:pt x="1977181" y="2588106"/>
                    <a:pt x="1977181" y="2610322"/>
                    <a:pt x="1977181" y="2610322"/>
                  </a:cubicBezTo>
                  <a:lnTo>
                    <a:pt x="1966074" y="2632537"/>
                  </a:lnTo>
                  <a:cubicBezTo>
                    <a:pt x="1966074" y="2632537"/>
                    <a:pt x="1943858" y="2643645"/>
                    <a:pt x="1943858" y="2643645"/>
                  </a:cubicBezTo>
                  <a:cubicBezTo>
                    <a:pt x="1943858" y="2643645"/>
                    <a:pt x="1943858" y="2665861"/>
                    <a:pt x="1943858" y="2665861"/>
                  </a:cubicBezTo>
                  <a:lnTo>
                    <a:pt x="1943858" y="2676968"/>
                  </a:lnTo>
                  <a:lnTo>
                    <a:pt x="1943858" y="2688076"/>
                  </a:lnTo>
                  <a:cubicBezTo>
                    <a:pt x="1943858" y="2688076"/>
                    <a:pt x="1932750" y="2699184"/>
                    <a:pt x="1932750" y="2699184"/>
                  </a:cubicBezTo>
                  <a:cubicBezTo>
                    <a:pt x="1932750" y="2699184"/>
                    <a:pt x="1932750" y="2710291"/>
                    <a:pt x="1932750" y="2710291"/>
                  </a:cubicBezTo>
                  <a:cubicBezTo>
                    <a:pt x="1932750" y="2710291"/>
                    <a:pt x="1932750" y="2732507"/>
                    <a:pt x="1932750" y="2732507"/>
                  </a:cubicBezTo>
                  <a:lnTo>
                    <a:pt x="1932750" y="2743615"/>
                  </a:lnTo>
                  <a:lnTo>
                    <a:pt x="1932750" y="2765830"/>
                  </a:lnTo>
                  <a:cubicBezTo>
                    <a:pt x="1932750" y="2765830"/>
                    <a:pt x="1932750" y="2776938"/>
                    <a:pt x="1932750" y="2776938"/>
                  </a:cubicBezTo>
                  <a:cubicBezTo>
                    <a:pt x="1932750" y="2776938"/>
                    <a:pt x="1932750" y="2788046"/>
                    <a:pt x="1932750" y="2788046"/>
                  </a:cubicBezTo>
                  <a:lnTo>
                    <a:pt x="1943858" y="2799154"/>
                  </a:lnTo>
                  <a:lnTo>
                    <a:pt x="1954966" y="2799154"/>
                  </a:lnTo>
                  <a:lnTo>
                    <a:pt x="1954966" y="2810261"/>
                  </a:lnTo>
                  <a:cubicBezTo>
                    <a:pt x="1954966" y="2810261"/>
                    <a:pt x="1954966" y="2821369"/>
                    <a:pt x="1954966" y="2821369"/>
                  </a:cubicBezTo>
                  <a:cubicBezTo>
                    <a:pt x="1954966" y="2821369"/>
                    <a:pt x="1943858" y="2832477"/>
                    <a:pt x="1943858" y="2832477"/>
                  </a:cubicBezTo>
                  <a:cubicBezTo>
                    <a:pt x="1943858" y="2832477"/>
                    <a:pt x="1932750" y="2843584"/>
                    <a:pt x="1932750" y="2843584"/>
                  </a:cubicBezTo>
                  <a:cubicBezTo>
                    <a:pt x="1932750" y="2843584"/>
                    <a:pt x="1943858" y="2865800"/>
                    <a:pt x="1943858" y="2865800"/>
                  </a:cubicBezTo>
                  <a:lnTo>
                    <a:pt x="1943858" y="2876908"/>
                  </a:lnTo>
                  <a:cubicBezTo>
                    <a:pt x="1943858" y="2876908"/>
                    <a:pt x="1943858" y="2888016"/>
                    <a:pt x="1943858" y="2899123"/>
                  </a:cubicBezTo>
                  <a:cubicBezTo>
                    <a:pt x="1943858" y="2899123"/>
                    <a:pt x="1932750" y="2910231"/>
                    <a:pt x="1932750" y="2910231"/>
                  </a:cubicBezTo>
                  <a:lnTo>
                    <a:pt x="1921643" y="2910231"/>
                  </a:lnTo>
                  <a:lnTo>
                    <a:pt x="1910535" y="2921339"/>
                  </a:lnTo>
                  <a:lnTo>
                    <a:pt x="1910535" y="2932446"/>
                  </a:lnTo>
                  <a:lnTo>
                    <a:pt x="1921643" y="2932446"/>
                  </a:lnTo>
                  <a:lnTo>
                    <a:pt x="1932750" y="2943554"/>
                  </a:lnTo>
                  <a:cubicBezTo>
                    <a:pt x="1932750" y="2943554"/>
                    <a:pt x="1932750" y="2954662"/>
                    <a:pt x="1932750" y="2954662"/>
                  </a:cubicBezTo>
                  <a:cubicBezTo>
                    <a:pt x="1932750" y="2954662"/>
                    <a:pt x="1932750" y="2965770"/>
                    <a:pt x="1932750" y="2965770"/>
                  </a:cubicBezTo>
                  <a:lnTo>
                    <a:pt x="1932750" y="2976878"/>
                  </a:lnTo>
                  <a:cubicBezTo>
                    <a:pt x="1932750" y="2976878"/>
                    <a:pt x="1932750" y="2976878"/>
                    <a:pt x="1932750" y="2987985"/>
                  </a:cubicBezTo>
                  <a:cubicBezTo>
                    <a:pt x="1932750" y="2987985"/>
                    <a:pt x="1932750" y="3010201"/>
                    <a:pt x="1932750" y="3010201"/>
                  </a:cubicBezTo>
                  <a:cubicBezTo>
                    <a:pt x="1932750" y="3010201"/>
                    <a:pt x="1932750" y="3021309"/>
                    <a:pt x="1932750" y="3021309"/>
                  </a:cubicBezTo>
                  <a:cubicBezTo>
                    <a:pt x="1932750" y="3021309"/>
                    <a:pt x="1943858" y="3032416"/>
                    <a:pt x="1943858" y="3032416"/>
                  </a:cubicBezTo>
                  <a:cubicBezTo>
                    <a:pt x="1943858" y="3032416"/>
                    <a:pt x="1954966" y="3054632"/>
                    <a:pt x="1954966" y="3054632"/>
                  </a:cubicBezTo>
                  <a:lnTo>
                    <a:pt x="1954966" y="3065739"/>
                  </a:lnTo>
                  <a:lnTo>
                    <a:pt x="1966074" y="3076847"/>
                  </a:lnTo>
                  <a:cubicBezTo>
                    <a:pt x="1966074" y="3076847"/>
                    <a:pt x="1977181" y="3087955"/>
                    <a:pt x="1977181" y="3087955"/>
                  </a:cubicBezTo>
                  <a:cubicBezTo>
                    <a:pt x="1977181" y="3087955"/>
                    <a:pt x="1988289" y="3099063"/>
                    <a:pt x="1988289" y="3099063"/>
                  </a:cubicBezTo>
                  <a:lnTo>
                    <a:pt x="1988289" y="3110171"/>
                  </a:lnTo>
                  <a:lnTo>
                    <a:pt x="1999397" y="3110171"/>
                  </a:lnTo>
                  <a:lnTo>
                    <a:pt x="1999397" y="3099063"/>
                  </a:lnTo>
                  <a:lnTo>
                    <a:pt x="1988289" y="3087955"/>
                  </a:lnTo>
                  <a:lnTo>
                    <a:pt x="1988289" y="3076847"/>
                  </a:lnTo>
                  <a:lnTo>
                    <a:pt x="1999397" y="3076847"/>
                  </a:lnTo>
                  <a:lnTo>
                    <a:pt x="2010505" y="3076847"/>
                  </a:lnTo>
                  <a:lnTo>
                    <a:pt x="2021613" y="3065739"/>
                  </a:lnTo>
                  <a:cubicBezTo>
                    <a:pt x="2021613" y="3065739"/>
                    <a:pt x="2032720" y="3065739"/>
                    <a:pt x="2032720" y="3065739"/>
                  </a:cubicBezTo>
                  <a:cubicBezTo>
                    <a:pt x="2032720" y="3065739"/>
                    <a:pt x="2032720" y="3054632"/>
                    <a:pt x="2032720" y="3054632"/>
                  </a:cubicBezTo>
                  <a:lnTo>
                    <a:pt x="2032720" y="3043524"/>
                  </a:lnTo>
                  <a:lnTo>
                    <a:pt x="2032720" y="3032416"/>
                  </a:lnTo>
                  <a:lnTo>
                    <a:pt x="2032720" y="3021309"/>
                  </a:lnTo>
                  <a:lnTo>
                    <a:pt x="2032720" y="3010201"/>
                  </a:lnTo>
                  <a:lnTo>
                    <a:pt x="2043828" y="2999093"/>
                  </a:lnTo>
                  <a:lnTo>
                    <a:pt x="2054936" y="2987985"/>
                  </a:lnTo>
                  <a:cubicBezTo>
                    <a:pt x="2054936" y="2987985"/>
                    <a:pt x="2066044" y="2965770"/>
                    <a:pt x="2077151" y="2965770"/>
                  </a:cubicBezTo>
                  <a:cubicBezTo>
                    <a:pt x="2077151" y="2965770"/>
                    <a:pt x="2088259" y="2943554"/>
                    <a:pt x="2088259" y="2943554"/>
                  </a:cubicBezTo>
                  <a:lnTo>
                    <a:pt x="2099367" y="2932446"/>
                  </a:lnTo>
                  <a:cubicBezTo>
                    <a:pt x="2099367" y="2932446"/>
                    <a:pt x="2099367" y="2921339"/>
                    <a:pt x="2088259" y="2921339"/>
                  </a:cubicBezTo>
                  <a:cubicBezTo>
                    <a:pt x="2088259" y="2921339"/>
                    <a:pt x="2066044" y="2910231"/>
                    <a:pt x="2066044" y="2910231"/>
                  </a:cubicBezTo>
                  <a:lnTo>
                    <a:pt x="2066044" y="2899123"/>
                  </a:lnTo>
                  <a:lnTo>
                    <a:pt x="2066044" y="2888016"/>
                  </a:lnTo>
                  <a:lnTo>
                    <a:pt x="2077151" y="2876908"/>
                  </a:lnTo>
                  <a:lnTo>
                    <a:pt x="2088259" y="2865800"/>
                  </a:lnTo>
                  <a:lnTo>
                    <a:pt x="2099367" y="2843584"/>
                  </a:lnTo>
                  <a:lnTo>
                    <a:pt x="2110475" y="2832477"/>
                  </a:lnTo>
                  <a:lnTo>
                    <a:pt x="2121583" y="2821369"/>
                  </a:lnTo>
                  <a:lnTo>
                    <a:pt x="2132690" y="2821369"/>
                  </a:lnTo>
                  <a:lnTo>
                    <a:pt x="2143798" y="2810261"/>
                  </a:lnTo>
                  <a:lnTo>
                    <a:pt x="2143798" y="2799154"/>
                  </a:lnTo>
                  <a:lnTo>
                    <a:pt x="2110475" y="2799154"/>
                  </a:lnTo>
                  <a:lnTo>
                    <a:pt x="2099367" y="2788046"/>
                  </a:lnTo>
                  <a:cubicBezTo>
                    <a:pt x="2099367" y="2788046"/>
                    <a:pt x="2099367" y="2776938"/>
                    <a:pt x="2099367" y="2776938"/>
                  </a:cubicBezTo>
                  <a:cubicBezTo>
                    <a:pt x="2099367" y="2776938"/>
                    <a:pt x="2099367" y="2765830"/>
                    <a:pt x="2099367" y="2765830"/>
                  </a:cubicBezTo>
                  <a:cubicBezTo>
                    <a:pt x="2099367" y="2765830"/>
                    <a:pt x="2099367" y="2754722"/>
                    <a:pt x="2099367" y="2754722"/>
                  </a:cubicBezTo>
                  <a:cubicBezTo>
                    <a:pt x="2099367" y="2754722"/>
                    <a:pt x="2099367" y="2743615"/>
                    <a:pt x="2110475" y="2743615"/>
                  </a:cubicBezTo>
                  <a:cubicBezTo>
                    <a:pt x="2110475" y="2743615"/>
                    <a:pt x="2121583" y="2743615"/>
                    <a:pt x="2121583" y="2743615"/>
                  </a:cubicBezTo>
                  <a:cubicBezTo>
                    <a:pt x="2121583" y="2743615"/>
                    <a:pt x="2132690" y="2754722"/>
                    <a:pt x="2132690" y="2754722"/>
                  </a:cubicBezTo>
                  <a:cubicBezTo>
                    <a:pt x="2132690" y="2754722"/>
                    <a:pt x="2132690" y="2765830"/>
                    <a:pt x="2132690" y="2765830"/>
                  </a:cubicBezTo>
                  <a:cubicBezTo>
                    <a:pt x="2132690" y="2765830"/>
                    <a:pt x="2143798" y="2776938"/>
                    <a:pt x="2143798" y="2776938"/>
                  </a:cubicBezTo>
                  <a:cubicBezTo>
                    <a:pt x="2143798" y="2776938"/>
                    <a:pt x="2154906" y="2776938"/>
                    <a:pt x="2154906" y="2776938"/>
                  </a:cubicBezTo>
                  <a:cubicBezTo>
                    <a:pt x="2154906" y="2776938"/>
                    <a:pt x="2166014" y="2776938"/>
                    <a:pt x="2166014" y="2776938"/>
                  </a:cubicBezTo>
                  <a:lnTo>
                    <a:pt x="2177121" y="2765830"/>
                  </a:lnTo>
                  <a:lnTo>
                    <a:pt x="2177121" y="2754722"/>
                  </a:lnTo>
                  <a:lnTo>
                    <a:pt x="2177121" y="2743615"/>
                  </a:lnTo>
                  <a:lnTo>
                    <a:pt x="2177121" y="2732507"/>
                  </a:lnTo>
                  <a:lnTo>
                    <a:pt x="2177121" y="2721399"/>
                  </a:lnTo>
                  <a:lnTo>
                    <a:pt x="2188229" y="2721399"/>
                  </a:lnTo>
                  <a:cubicBezTo>
                    <a:pt x="2188229" y="2721399"/>
                    <a:pt x="2199337" y="2721399"/>
                    <a:pt x="2199337" y="2721399"/>
                  </a:cubicBezTo>
                  <a:cubicBezTo>
                    <a:pt x="2199337" y="2721399"/>
                    <a:pt x="2210445" y="2721399"/>
                    <a:pt x="2210445" y="2721399"/>
                  </a:cubicBezTo>
                  <a:lnTo>
                    <a:pt x="2221552" y="2710291"/>
                  </a:lnTo>
                  <a:lnTo>
                    <a:pt x="2221552" y="2699184"/>
                  </a:lnTo>
                  <a:lnTo>
                    <a:pt x="2232660" y="2699184"/>
                  </a:lnTo>
                  <a:lnTo>
                    <a:pt x="2243768" y="2699184"/>
                  </a:lnTo>
                  <a:lnTo>
                    <a:pt x="2254876" y="2699184"/>
                  </a:lnTo>
                  <a:cubicBezTo>
                    <a:pt x="2254876" y="2699184"/>
                    <a:pt x="2265983" y="2699184"/>
                    <a:pt x="2265983" y="2699184"/>
                  </a:cubicBezTo>
                  <a:cubicBezTo>
                    <a:pt x="2265983" y="2699184"/>
                    <a:pt x="2277091" y="2699184"/>
                    <a:pt x="2277091" y="2699184"/>
                  </a:cubicBezTo>
                  <a:lnTo>
                    <a:pt x="2277091" y="2688076"/>
                  </a:lnTo>
                  <a:lnTo>
                    <a:pt x="2288199" y="2676968"/>
                  </a:lnTo>
                  <a:lnTo>
                    <a:pt x="2288199" y="2665861"/>
                  </a:lnTo>
                  <a:lnTo>
                    <a:pt x="2277091" y="2665861"/>
                  </a:lnTo>
                  <a:cubicBezTo>
                    <a:pt x="2277091" y="2665861"/>
                    <a:pt x="2277091" y="2665861"/>
                    <a:pt x="2265983" y="2665861"/>
                  </a:cubicBezTo>
                  <a:cubicBezTo>
                    <a:pt x="2265983" y="2665861"/>
                    <a:pt x="2254876" y="2665861"/>
                    <a:pt x="2254876" y="2665861"/>
                  </a:cubicBezTo>
                  <a:cubicBezTo>
                    <a:pt x="2254876" y="2665861"/>
                    <a:pt x="2243768" y="2654753"/>
                    <a:pt x="2243768" y="2654753"/>
                  </a:cubicBezTo>
                  <a:lnTo>
                    <a:pt x="2232660" y="2654753"/>
                  </a:lnTo>
                  <a:lnTo>
                    <a:pt x="2232660" y="2643645"/>
                  </a:lnTo>
                  <a:lnTo>
                    <a:pt x="2232660" y="2632537"/>
                  </a:lnTo>
                  <a:lnTo>
                    <a:pt x="2232660" y="2621429"/>
                  </a:lnTo>
                  <a:cubicBezTo>
                    <a:pt x="2232660" y="2621429"/>
                    <a:pt x="2243768" y="2621429"/>
                    <a:pt x="2243768" y="2621429"/>
                  </a:cubicBezTo>
                  <a:cubicBezTo>
                    <a:pt x="2243768" y="2621429"/>
                    <a:pt x="2254876" y="2621429"/>
                    <a:pt x="2254876" y="2621429"/>
                  </a:cubicBezTo>
                  <a:cubicBezTo>
                    <a:pt x="2254876" y="2621429"/>
                    <a:pt x="2265983" y="2621429"/>
                    <a:pt x="2265983" y="2632537"/>
                  </a:cubicBezTo>
                  <a:cubicBezTo>
                    <a:pt x="2265983" y="2632537"/>
                    <a:pt x="2265983" y="2643645"/>
                    <a:pt x="2265983" y="2643645"/>
                  </a:cubicBezTo>
                  <a:cubicBezTo>
                    <a:pt x="2265983" y="2643645"/>
                    <a:pt x="2265983" y="2654753"/>
                    <a:pt x="2265983" y="2654753"/>
                  </a:cubicBezTo>
                  <a:cubicBezTo>
                    <a:pt x="2265983" y="2654753"/>
                    <a:pt x="2288199" y="2654753"/>
                    <a:pt x="2288199" y="2654753"/>
                  </a:cubicBezTo>
                  <a:lnTo>
                    <a:pt x="2299307" y="2654753"/>
                  </a:lnTo>
                  <a:cubicBezTo>
                    <a:pt x="2299307" y="2654753"/>
                    <a:pt x="2310414" y="2654753"/>
                    <a:pt x="2310414" y="2654753"/>
                  </a:cubicBezTo>
                  <a:cubicBezTo>
                    <a:pt x="2310414" y="2654753"/>
                    <a:pt x="2321522" y="2654753"/>
                    <a:pt x="2321522" y="2654753"/>
                  </a:cubicBezTo>
                  <a:lnTo>
                    <a:pt x="2332630" y="2643645"/>
                  </a:lnTo>
                  <a:lnTo>
                    <a:pt x="2332630" y="2632537"/>
                  </a:lnTo>
                  <a:lnTo>
                    <a:pt x="2343738" y="2621429"/>
                  </a:lnTo>
                  <a:lnTo>
                    <a:pt x="2354846" y="2610322"/>
                  </a:lnTo>
                  <a:cubicBezTo>
                    <a:pt x="2354846" y="2610322"/>
                    <a:pt x="2365953" y="2599214"/>
                    <a:pt x="2365953" y="2599214"/>
                  </a:cubicBezTo>
                  <a:cubicBezTo>
                    <a:pt x="2365953" y="2599214"/>
                    <a:pt x="2377061" y="2588106"/>
                    <a:pt x="2377061" y="2588106"/>
                  </a:cubicBezTo>
                  <a:cubicBezTo>
                    <a:pt x="2377061" y="2588106"/>
                    <a:pt x="2388169" y="2576998"/>
                    <a:pt x="2388169" y="2576998"/>
                  </a:cubicBezTo>
                  <a:cubicBezTo>
                    <a:pt x="2388169" y="2576998"/>
                    <a:pt x="2388169" y="2554783"/>
                    <a:pt x="2388169" y="2554783"/>
                  </a:cubicBezTo>
                  <a:cubicBezTo>
                    <a:pt x="2388169" y="2554783"/>
                    <a:pt x="2399277" y="2543675"/>
                    <a:pt x="2399277" y="2543675"/>
                  </a:cubicBezTo>
                  <a:cubicBezTo>
                    <a:pt x="2399277" y="2543675"/>
                    <a:pt x="2399277" y="2521460"/>
                    <a:pt x="2399277" y="2521460"/>
                  </a:cubicBezTo>
                  <a:cubicBezTo>
                    <a:pt x="2399277" y="2521460"/>
                    <a:pt x="2399277" y="2499244"/>
                    <a:pt x="2399277" y="2499244"/>
                  </a:cubicBezTo>
                  <a:lnTo>
                    <a:pt x="2399277" y="2477029"/>
                  </a:lnTo>
                  <a:lnTo>
                    <a:pt x="2410384" y="2465921"/>
                  </a:lnTo>
                  <a:lnTo>
                    <a:pt x="2432600" y="2443706"/>
                  </a:lnTo>
                  <a:lnTo>
                    <a:pt x="2454815" y="2443706"/>
                  </a:lnTo>
                  <a:lnTo>
                    <a:pt x="2465923" y="2432598"/>
                  </a:lnTo>
                  <a:lnTo>
                    <a:pt x="2477031" y="2421490"/>
                  </a:lnTo>
                  <a:lnTo>
                    <a:pt x="2499246" y="2410382"/>
                  </a:lnTo>
                  <a:lnTo>
                    <a:pt x="2521462" y="2410382"/>
                  </a:lnTo>
                  <a:lnTo>
                    <a:pt x="2543677" y="2399274"/>
                  </a:lnTo>
                  <a:lnTo>
                    <a:pt x="2554785" y="2388167"/>
                  </a:lnTo>
                  <a:lnTo>
                    <a:pt x="2565893" y="2377059"/>
                  </a:lnTo>
                  <a:cubicBezTo>
                    <a:pt x="2565893" y="2377059"/>
                    <a:pt x="2577001" y="2365951"/>
                    <a:pt x="2577001" y="2365951"/>
                  </a:cubicBezTo>
                  <a:cubicBezTo>
                    <a:pt x="2577001" y="2365951"/>
                    <a:pt x="2588108" y="2354843"/>
                    <a:pt x="2588108" y="2354843"/>
                  </a:cubicBezTo>
                  <a:lnTo>
                    <a:pt x="2599216" y="2343736"/>
                  </a:lnTo>
                  <a:lnTo>
                    <a:pt x="2599216" y="2332628"/>
                  </a:lnTo>
                  <a:lnTo>
                    <a:pt x="2599216" y="2321520"/>
                  </a:lnTo>
                  <a:lnTo>
                    <a:pt x="2610324" y="2299305"/>
                  </a:lnTo>
                  <a:cubicBezTo>
                    <a:pt x="2610324" y="2299305"/>
                    <a:pt x="2621432" y="2299305"/>
                    <a:pt x="2621432" y="2288197"/>
                  </a:cubicBezTo>
                  <a:cubicBezTo>
                    <a:pt x="2621432" y="2288197"/>
                    <a:pt x="2621432" y="2265981"/>
                    <a:pt x="2621432" y="2265981"/>
                  </a:cubicBezTo>
                  <a:cubicBezTo>
                    <a:pt x="2621432" y="2265981"/>
                    <a:pt x="2621432" y="2254874"/>
                    <a:pt x="2621432" y="2254874"/>
                  </a:cubicBezTo>
                  <a:cubicBezTo>
                    <a:pt x="2621432" y="2254874"/>
                    <a:pt x="2621432" y="2243766"/>
                    <a:pt x="2621432" y="2243766"/>
                  </a:cubicBezTo>
                  <a:lnTo>
                    <a:pt x="2621432" y="2221551"/>
                  </a:lnTo>
                  <a:lnTo>
                    <a:pt x="2621432" y="2210443"/>
                  </a:lnTo>
                  <a:lnTo>
                    <a:pt x="2632540" y="2199335"/>
                  </a:lnTo>
                  <a:lnTo>
                    <a:pt x="2643647" y="2188227"/>
                  </a:lnTo>
                  <a:lnTo>
                    <a:pt x="2654755" y="2177119"/>
                  </a:lnTo>
                  <a:cubicBezTo>
                    <a:pt x="2654755" y="2177119"/>
                    <a:pt x="2665863" y="2166012"/>
                    <a:pt x="2665863" y="2154904"/>
                  </a:cubicBezTo>
                  <a:cubicBezTo>
                    <a:pt x="2665863" y="2154904"/>
                    <a:pt x="2676971" y="2143796"/>
                    <a:pt x="2676971" y="2143796"/>
                  </a:cubicBezTo>
                  <a:cubicBezTo>
                    <a:pt x="2676971" y="2143796"/>
                    <a:pt x="2688078" y="2132688"/>
                    <a:pt x="2688078" y="2132688"/>
                  </a:cubicBezTo>
                  <a:cubicBezTo>
                    <a:pt x="2688078" y="2132688"/>
                    <a:pt x="2699186" y="2121581"/>
                    <a:pt x="2699186" y="2121581"/>
                  </a:cubicBezTo>
                  <a:lnTo>
                    <a:pt x="2710294" y="2121581"/>
                  </a:lnTo>
                  <a:lnTo>
                    <a:pt x="2710294" y="2110473"/>
                  </a:lnTo>
                  <a:lnTo>
                    <a:pt x="2710294" y="2099365"/>
                  </a:lnTo>
                  <a:lnTo>
                    <a:pt x="2721402" y="2043826"/>
                  </a:lnTo>
                  <a:lnTo>
                    <a:pt x="2721402" y="2043826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FDAE5A-BB22-481C-88EB-D32E1D24CA8D}"/>
                </a:ext>
              </a:extLst>
            </p:cNvPr>
            <p:cNvSpPr/>
            <p:nvPr/>
          </p:nvSpPr>
          <p:spPr>
            <a:xfrm>
              <a:off x="6709467" y="4989709"/>
              <a:ext cx="788650" cy="522064"/>
            </a:xfrm>
            <a:custGeom>
              <a:avLst/>
              <a:gdLst>
                <a:gd name="connsiteX0" fmla="*/ 788651 w 788650"/>
                <a:gd name="connsiteY0" fmla="*/ 299909 h 522064"/>
                <a:gd name="connsiteX1" fmla="*/ 777543 w 788650"/>
                <a:gd name="connsiteY1" fmla="*/ 277694 h 522064"/>
                <a:gd name="connsiteX2" fmla="*/ 766435 w 788650"/>
                <a:gd name="connsiteY2" fmla="*/ 255478 h 522064"/>
                <a:gd name="connsiteX3" fmla="*/ 755328 w 788650"/>
                <a:gd name="connsiteY3" fmla="*/ 244371 h 522064"/>
                <a:gd name="connsiteX4" fmla="*/ 744220 w 788650"/>
                <a:gd name="connsiteY4" fmla="*/ 244371 h 522064"/>
                <a:gd name="connsiteX5" fmla="*/ 733112 w 788650"/>
                <a:gd name="connsiteY5" fmla="*/ 233263 h 522064"/>
                <a:gd name="connsiteX6" fmla="*/ 722005 w 788650"/>
                <a:gd name="connsiteY6" fmla="*/ 211047 h 522064"/>
                <a:gd name="connsiteX7" fmla="*/ 699789 w 788650"/>
                <a:gd name="connsiteY7" fmla="*/ 211047 h 522064"/>
                <a:gd name="connsiteX8" fmla="*/ 677573 w 788650"/>
                <a:gd name="connsiteY8" fmla="*/ 199939 h 522064"/>
                <a:gd name="connsiteX9" fmla="*/ 677573 w 788650"/>
                <a:gd name="connsiteY9" fmla="*/ 177724 h 522064"/>
                <a:gd name="connsiteX10" fmla="*/ 677573 w 788650"/>
                <a:gd name="connsiteY10" fmla="*/ 166616 h 522064"/>
                <a:gd name="connsiteX11" fmla="*/ 666466 w 788650"/>
                <a:gd name="connsiteY11" fmla="*/ 166616 h 522064"/>
                <a:gd name="connsiteX12" fmla="*/ 655358 w 788650"/>
                <a:gd name="connsiteY12" fmla="*/ 166616 h 522064"/>
                <a:gd name="connsiteX13" fmla="*/ 655358 w 788650"/>
                <a:gd name="connsiteY13" fmla="*/ 144401 h 522064"/>
                <a:gd name="connsiteX14" fmla="*/ 644250 w 788650"/>
                <a:gd name="connsiteY14" fmla="*/ 122185 h 522064"/>
                <a:gd name="connsiteX15" fmla="*/ 622034 w 788650"/>
                <a:gd name="connsiteY15" fmla="*/ 99970 h 522064"/>
                <a:gd name="connsiteX16" fmla="*/ 622034 w 788650"/>
                <a:gd name="connsiteY16" fmla="*/ 77754 h 522064"/>
                <a:gd name="connsiteX17" fmla="*/ 610927 w 788650"/>
                <a:gd name="connsiteY17" fmla="*/ 66647 h 522064"/>
                <a:gd name="connsiteX18" fmla="*/ 588711 w 788650"/>
                <a:gd name="connsiteY18" fmla="*/ 55539 h 522064"/>
                <a:gd name="connsiteX19" fmla="*/ 577603 w 788650"/>
                <a:gd name="connsiteY19" fmla="*/ 33323 h 522064"/>
                <a:gd name="connsiteX20" fmla="*/ 566496 w 788650"/>
                <a:gd name="connsiteY20" fmla="*/ 22216 h 522064"/>
                <a:gd name="connsiteX21" fmla="*/ 566496 w 788650"/>
                <a:gd name="connsiteY21" fmla="*/ 11108 h 522064"/>
                <a:gd name="connsiteX22" fmla="*/ 555388 w 788650"/>
                <a:gd name="connsiteY22" fmla="*/ 0 h 522064"/>
                <a:gd name="connsiteX23" fmla="*/ 555388 w 788650"/>
                <a:gd name="connsiteY23" fmla="*/ 0 h 522064"/>
                <a:gd name="connsiteX24" fmla="*/ 555388 w 788650"/>
                <a:gd name="connsiteY24" fmla="*/ 0 h 522064"/>
                <a:gd name="connsiteX25" fmla="*/ 555388 w 788650"/>
                <a:gd name="connsiteY25" fmla="*/ 0 h 522064"/>
                <a:gd name="connsiteX26" fmla="*/ 555388 w 788650"/>
                <a:gd name="connsiteY26" fmla="*/ 11108 h 522064"/>
                <a:gd name="connsiteX27" fmla="*/ 555388 w 788650"/>
                <a:gd name="connsiteY27" fmla="*/ 22216 h 522064"/>
                <a:gd name="connsiteX28" fmla="*/ 555388 w 788650"/>
                <a:gd name="connsiteY28" fmla="*/ 33323 h 522064"/>
                <a:gd name="connsiteX29" fmla="*/ 555388 w 788650"/>
                <a:gd name="connsiteY29" fmla="*/ 44431 h 522064"/>
                <a:gd name="connsiteX30" fmla="*/ 544280 w 788650"/>
                <a:gd name="connsiteY30" fmla="*/ 55539 h 522064"/>
                <a:gd name="connsiteX31" fmla="*/ 544280 w 788650"/>
                <a:gd name="connsiteY31" fmla="*/ 66647 h 522064"/>
                <a:gd name="connsiteX32" fmla="*/ 533172 w 788650"/>
                <a:gd name="connsiteY32" fmla="*/ 66647 h 522064"/>
                <a:gd name="connsiteX33" fmla="*/ 533172 w 788650"/>
                <a:gd name="connsiteY33" fmla="*/ 77754 h 522064"/>
                <a:gd name="connsiteX34" fmla="*/ 522064 w 788650"/>
                <a:gd name="connsiteY34" fmla="*/ 88862 h 522064"/>
                <a:gd name="connsiteX35" fmla="*/ 522064 w 788650"/>
                <a:gd name="connsiteY35" fmla="*/ 88862 h 522064"/>
                <a:gd name="connsiteX36" fmla="*/ 510957 w 788650"/>
                <a:gd name="connsiteY36" fmla="*/ 99970 h 522064"/>
                <a:gd name="connsiteX37" fmla="*/ 488741 w 788650"/>
                <a:gd name="connsiteY37" fmla="*/ 99970 h 522064"/>
                <a:gd name="connsiteX38" fmla="*/ 477634 w 788650"/>
                <a:gd name="connsiteY38" fmla="*/ 88862 h 522064"/>
                <a:gd name="connsiteX39" fmla="*/ 466526 w 788650"/>
                <a:gd name="connsiteY39" fmla="*/ 77754 h 522064"/>
                <a:gd name="connsiteX40" fmla="*/ 455418 w 788650"/>
                <a:gd name="connsiteY40" fmla="*/ 77754 h 522064"/>
                <a:gd name="connsiteX41" fmla="*/ 444310 w 788650"/>
                <a:gd name="connsiteY41" fmla="*/ 66647 h 522064"/>
                <a:gd name="connsiteX42" fmla="*/ 433202 w 788650"/>
                <a:gd name="connsiteY42" fmla="*/ 55539 h 522064"/>
                <a:gd name="connsiteX43" fmla="*/ 422095 w 788650"/>
                <a:gd name="connsiteY43" fmla="*/ 55539 h 522064"/>
                <a:gd name="connsiteX44" fmla="*/ 422095 w 788650"/>
                <a:gd name="connsiteY44" fmla="*/ 44431 h 522064"/>
                <a:gd name="connsiteX45" fmla="*/ 422095 w 788650"/>
                <a:gd name="connsiteY45" fmla="*/ 33323 h 522064"/>
                <a:gd name="connsiteX46" fmla="*/ 433202 w 788650"/>
                <a:gd name="connsiteY46" fmla="*/ 11108 h 522064"/>
                <a:gd name="connsiteX47" fmla="*/ 433202 w 788650"/>
                <a:gd name="connsiteY47" fmla="*/ 0 h 522064"/>
                <a:gd name="connsiteX48" fmla="*/ 422095 w 788650"/>
                <a:gd name="connsiteY48" fmla="*/ 0 h 522064"/>
                <a:gd name="connsiteX49" fmla="*/ 410987 w 788650"/>
                <a:gd name="connsiteY49" fmla="*/ 0 h 522064"/>
                <a:gd name="connsiteX50" fmla="*/ 399879 w 788650"/>
                <a:gd name="connsiteY50" fmla="*/ 0 h 522064"/>
                <a:gd name="connsiteX51" fmla="*/ 388772 w 788650"/>
                <a:gd name="connsiteY51" fmla="*/ 0 h 522064"/>
                <a:gd name="connsiteX52" fmla="*/ 377664 w 788650"/>
                <a:gd name="connsiteY52" fmla="*/ 0 h 522064"/>
                <a:gd name="connsiteX53" fmla="*/ 366556 w 788650"/>
                <a:gd name="connsiteY53" fmla="*/ 0 h 522064"/>
                <a:gd name="connsiteX54" fmla="*/ 355448 w 788650"/>
                <a:gd name="connsiteY54" fmla="*/ 0 h 522064"/>
                <a:gd name="connsiteX55" fmla="*/ 355448 w 788650"/>
                <a:gd name="connsiteY55" fmla="*/ 11108 h 522064"/>
                <a:gd name="connsiteX56" fmla="*/ 344340 w 788650"/>
                <a:gd name="connsiteY56" fmla="*/ 22216 h 522064"/>
                <a:gd name="connsiteX57" fmla="*/ 333233 w 788650"/>
                <a:gd name="connsiteY57" fmla="*/ 22216 h 522064"/>
                <a:gd name="connsiteX58" fmla="*/ 322125 w 788650"/>
                <a:gd name="connsiteY58" fmla="*/ 22216 h 522064"/>
                <a:gd name="connsiteX59" fmla="*/ 311017 w 788650"/>
                <a:gd name="connsiteY59" fmla="*/ 33323 h 522064"/>
                <a:gd name="connsiteX60" fmla="*/ 311017 w 788650"/>
                <a:gd name="connsiteY60" fmla="*/ 44431 h 522064"/>
                <a:gd name="connsiteX61" fmla="*/ 311017 w 788650"/>
                <a:gd name="connsiteY61" fmla="*/ 55539 h 522064"/>
                <a:gd name="connsiteX62" fmla="*/ 311017 w 788650"/>
                <a:gd name="connsiteY62" fmla="*/ 66647 h 522064"/>
                <a:gd name="connsiteX63" fmla="*/ 299909 w 788650"/>
                <a:gd name="connsiteY63" fmla="*/ 66647 h 522064"/>
                <a:gd name="connsiteX64" fmla="*/ 288802 w 788650"/>
                <a:gd name="connsiteY64" fmla="*/ 66647 h 522064"/>
                <a:gd name="connsiteX65" fmla="*/ 277694 w 788650"/>
                <a:gd name="connsiteY65" fmla="*/ 55539 h 522064"/>
                <a:gd name="connsiteX66" fmla="*/ 266586 w 788650"/>
                <a:gd name="connsiteY66" fmla="*/ 44431 h 522064"/>
                <a:gd name="connsiteX67" fmla="*/ 255478 w 788650"/>
                <a:gd name="connsiteY67" fmla="*/ 55539 h 522064"/>
                <a:gd name="connsiteX68" fmla="*/ 244370 w 788650"/>
                <a:gd name="connsiteY68" fmla="*/ 55539 h 522064"/>
                <a:gd name="connsiteX69" fmla="*/ 233263 w 788650"/>
                <a:gd name="connsiteY69" fmla="*/ 66647 h 522064"/>
                <a:gd name="connsiteX70" fmla="*/ 222155 w 788650"/>
                <a:gd name="connsiteY70" fmla="*/ 77754 h 522064"/>
                <a:gd name="connsiteX71" fmla="*/ 211047 w 788650"/>
                <a:gd name="connsiteY71" fmla="*/ 88862 h 522064"/>
                <a:gd name="connsiteX72" fmla="*/ 199940 w 788650"/>
                <a:gd name="connsiteY72" fmla="*/ 88862 h 522064"/>
                <a:gd name="connsiteX73" fmla="*/ 188832 w 788650"/>
                <a:gd name="connsiteY73" fmla="*/ 88862 h 522064"/>
                <a:gd name="connsiteX74" fmla="*/ 188832 w 788650"/>
                <a:gd name="connsiteY74" fmla="*/ 99970 h 522064"/>
                <a:gd name="connsiteX75" fmla="*/ 188832 w 788650"/>
                <a:gd name="connsiteY75" fmla="*/ 111078 h 522064"/>
                <a:gd name="connsiteX76" fmla="*/ 177724 w 788650"/>
                <a:gd name="connsiteY76" fmla="*/ 111078 h 522064"/>
                <a:gd name="connsiteX77" fmla="*/ 177724 w 788650"/>
                <a:gd name="connsiteY77" fmla="*/ 111078 h 522064"/>
                <a:gd name="connsiteX78" fmla="*/ 166616 w 788650"/>
                <a:gd name="connsiteY78" fmla="*/ 111078 h 522064"/>
                <a:gd name="connsiteX79" fmla="*/ 166616 w 788650"/>
                <a:gd name="connsiteY79" fmla="*/ 111078 h 522064"/>
                <a:gd name="connsiteX80" fmla="*/ 166616 w 788650"/>
                <a:gd name="connsiteY80" fmla="*/ 111078 h 522064"/>
                <a:gd name="connsiteX81" fmla="*/ 166616 w 788650"/>
                <a:gd name="connsiteY81" fmla="*/ 122185 h 522064"/>
                <a:gd name="connsiteX82" fmla="*/ 166616 w 788650"/>
                <a:gd name="connsiteY82" fmla="*/ 133293 h 522064"/>
                <a:gd name="connsiteX83" fmla="*/ 166616 w 788650"/>
                <a:gd name="connsiteY83" fmla="*/ 144401 h 522064"/>
                <a:gd name="connsiteX84" fmla="*/ 155508 w 788650"/>
                <a:gd name="connsiteY84" fmla="*/ 155508 h 522064"/>
                <a:gd name="connsiteX85" fmla="*/ 144401 w 788650"/>
                <a:gd name="connsiteY85" fmla="*/ 166616 h 522064"/>
                <a:gd name="connsiteX86" fmla="*/ 133293 w 788650"/>
                <a:gd name="connsiteY86" fmla="*/ 166616 h 522064"/>
                <a:gd name="connsiteX87" fmla="*/ 122185 w 788650"/>
                <a:gd name="connsiteY87" fmla="*/ 166616 h 522064"/>
                <a:gd name="connsiteX88" fmla="*/ 122185 w 788650"/>
                <a:gd name="connsiteY88" fmla="*/ 166616 h 522064"/>
                <a:gd name="connsiteX89" fmla="*/ 111078 w 788650"/>
                <a:gd name="connsiteY89" fmla="*/ 166616 h 522064"/>
                <a:gd name="connsiteX90" fmla="*/ 111078 w 788650"/>
                <a:gd name="connsiteY90" fmla="*/ 166616 h 522064"/>
                <a:gd name="connsiteX91" fmla="*/ 99970 w 788650"/>
                <a:gd name="connsiteY91" fmla="*/ 166616 h 522064"/>
                <a:gd name="connsiteX92" fmla="*/ 88862 w 788650"/>
                <a:gd name="connsiteY92" fmla="*/ 166616 h 522064"/>
                <a:gd name="connsiteX93" fmla="*/ 77754 w 788650"/>
                <a:gd name="connsiteY93" fmla="*/ 166616 h 522064"/>
                <a:gd name="connsiteX94" fmla="*/ 66646 w 788650"/>
                <a:gd name="connsiteY94" fmla="*/ 188832 h 522064"/>
                <a:gd name="connsiteX95" fmla="*/ 55539 w 788650"/>
                <a:gd name="connsiteY95" fmla="*/ 188832 h 522064"/>
                <a:gd name="connsiteX96" fmla="*/ 44431 w 788650"/>
                <a:gd name="connsiteY96" fmla="*/ 188832 h 522064"/>
                <a:gd name="connsiteX97" fmla="*/ 33323 w 788650"/>
                <a:gd name="connsiteY97" fmla="*/ 199939 h 522064"/>
                <a:gd name="connsiteX98" fmla="*/ 22215 w 788650"/>
                <a:gd name="connsiteY98" fmla="*/ 199939 h 522064"/>
                <a:gd name="connsiteX99" fmla="*/ 11108 w 788650"/>
                <a:gd name="connsiteY99" fmla="*/ 211047 h 522064"/>
                <a:gd name="connsiteX100" fmla="*/ 0 w 788650"/>
                <a:gd name="connsiteY100" fmla="*/ 222155 h 522064"/>
                <a:gd name="connsiteX101" fmla="*/ 0 w 788650"/>
                <a:gd name="connsiteY101" fmla="*/ 233263 h 522064"/>
                <a:gd name="connsiteX102" fmla="*/ 0 w 788650"/>
                <a:gd name="connsiteY102" fmla="*/ 244371 h 522064"/>
                <a:gd name="connsiteX103" fmla="*/ 0 w 788650"/>
                <a:gd name="connsiteY103" fmla="*/ 255478 h 522064"/>
                <a:gd name="connsiteX104" fmla="*/ 11108 w 788650"/>
                <a:gd name="connsiteY104" fmla="*/ 266586 h 522064"/>
                <a:gd name="connsiteX105" fmla="*/ 11108 w 788650"/>
                <a:gd name="connsiteY105" fmla="*/ 266586 h 522064"/>
                <a:gd name="connsiteX106" fmla="*/ 11108 w 788650"/>
                <a:gd name="connsiteY106" fmla="*/ 277694 h 522064"/>
                <a:gd name="connsiteX107" fmla="*/ 11108 w 788650"/>
                <a:gd name="connsiteY107" fmla="*/ 288802 h 522064"/>
                <a:gd name="connsiteX108" fmla="*/ 0 w 788650"/>
                <a:gd name="connsiteY108" fmla="*/ 299909 h 522064"/>
                <a:gd name="connsiteX109" fmla="*/ 0 w 788650"/>
                <a:gd name="connsiteY109" fmla="*/ 311017 h 522064"/>
                <a:gd name="connsiteX110" fmla="*/ 0 w 788650"/>
                <a:gd name="connsiteY110" fmla="*/ 311017 h 522064"/>
                <a:gd name="connsiteX111" fmla="*/ 0 w 788650"/>
                <a:gd name="connsiteY111" fmla="*/ 311017 h 522064"/>
                <a:gd name="connsiteX112" fmla="*/ 0 w 788650"/>
                <a:gd name="connsiteY112" fmla="*/ 311017 h 522064"/>
                <a:gd name="connsiteX113" fmla="*/ 0 w 788650"/>
                <a:gd name="connsiteY113" fmla="*/ 322125 h 522064"/>
                <a:gd name="connsiteX114" fmla="*/ 11108 w 788650"/>
                <a:gd name="connsiteY114" fmla="*/ 333233 h 522064"/>
                <a:gd name="connsiteX115" fmla="*/ 22215 w 788650"/>
                <a:gd name="connsiteY115" fmla="*/ 344340 h 522064"/>
                <a:gd name="connsiteX116" fmla="*/ 22215 w 788650"/>
                <a:gd name="connsiteY116" fmla="*/ 355448 h 522064"/>
                <a:gd name="connsiteX117" fmla="*/ 33323 w 788650"/>
                <a:gd name="connsiteY117" fmla="*/ 366556 h 522064"/>
                <a:gd name="connsiteX118" fmla="*/ 33323 w 788650"/>
                <a:gd name="connsiteY118" fmla="*/ 388771 h 522064"/>
                <a:gd name="connsiteX119" fmla="*/ 33323 w 788650"/>
                <a:gd name="connsiteY119" fmla="*/ 399879 h 522064"/>
                <a:gd name="connsiteX120" fmla="*/ 33323 w 788650"/>
                <a:gd name="connsiteY120" fmla="*/ 422094 h 522064"/>
                <a:gd name="connsiteX121" fmla="*/ 33323 w 788650"/>
                <a:gd name="connsiteY121" fmla="*/ 433202 h 522064"/>
                <a:gd name="connsiteX122" fmla="*/ 22215 w 788650"/>
                <a:gd name="connsiteY122" fmla="*/ 444310 h 522064"/>
                <a:gd name="connsiteX123" fmla="*/ 22215 w 788650"/>
                <a:gd name="connsiteY123" fmla="*/ 455418 h 522064"/>
                <a:gd name="connsiteX124" fmla="*/ 33323 w 788650"/>
                <a:gd name="connsiteY124" fmla="*/ 455418 h 522064"/>
                <a:gd name="connsiteX125" fmla="*/ 44431 w 788650"/>
                <a:gd name="connsiteY125" fmla="*/ 455418 h 522064"/>
                <a:gd name="connsiteX126" fmla="*/ 55539 w 788650"/>
                <a:gd name="connsiteY126" fmla="*/ 455418 h 522064"/>
                <a:gd name="connsiteX127" fmla="*/ 66646 w 788650"/>
                <a:gd name="connsiteY127" fmla="*/ 455418 h 522064"/>
                <a:gd name="connsiteX128" fmla="*/ 77754 w 788650"/>
                <a:gd name="connsiteY128" fmla="*/ 455418 h 522064"/>
                <a:gd name="connsiteX129" fmla="*/ 88862 w 788650"/>
                <a:gd name="connsiteY129" fmla="*/ 444310 h 522064"/>
                <a:gd name="connsiteX130" fmla="*/ 111078 w 788650"/>
                <a:gd name="connsiteY130" fmla="*/ 444310 h 522064"/>
                <a:gd name="connsiteX131" fmla="*/ 122185 w 788650"/>
                <a:gd name="connsiteY131" fmla="*/ 444310 h 522064"/>
                <a:gd name="connsiteX132" fmla="*/ 144401 w 788650"/>
                <a:gd name="connsiteY132" fmla="*/ 444310 h 522064"/>
                <a:gd name="connsiteX133" fmla="*/ 155508 w 788650"/>
                <a:gd name="connsiteY133" fmla="*/ 444310 h 522064"/>
                <a:gd name="connsiteX134" fmla="*/ 177724 w 788650"/>
                <a:gd name="connsiteY134" fmla="*/ 444310 h 522064"/>
                <a:gd name="connsiteX135" fmla="*/ 188832 w 788650"/>
                <a:gd name="connsiteY135" fmla="*/ 433202 h 522064"/>
                <a:gd name="connsiteX136" fmla="*/ 199940 w 788650"/>
                <a:gd name="connsiteY136" fmla="*/ 422094 h 522064"/>
                <a:gd name="connsiteX137" fmla="*/ 222155 w 788650"/>
                <a:gd name="connsiteY137" fmla="*/ 410987 h 522064"/>
                <a:gd name="connsiteX138" fmla="*/ 255478 w 788650"/>
                <a:gd name="connsiteY138" fmla="*/ 410987 h 522064"/>
                <a:gd name="connsiteX139" fmla="*/ 266586 w 788650"/>
                <a:gd name="connsiteY139" fmla="*/ 399879 h 522064"/>
                <a:gd name="connsiteX140" fmla="*/ 288802 w 788650"/>
                <a:gd name="connsiteY140" fmla="*/ 388771 h 522064"/>
                <a:gd name="connsiteX141" fmla="*/ 322125 w 788650"/>
                <a:gd name="connsiteY141" fmla="*/ 388771 h 522064"/>
                <a:gd name="connsiteX142" fmla="*/ 355448 w 788650"/>
                <a:gd name="connsiteY142" fmla="*/ 388771 h 522064"/>
                <a:gd name="connsiteX143" fmla="*/ 377664 w 788650"/>
                <a:gd name="connsiteY143" fmla="*/ 399879 h 522064"/>
                <a:gd name="connsiteX144" fmla="*/ 399879 w 788650"/>
                <a:gd name="connsiteY144" fmla="*/ 410987 h 522064"/>
                <a:gd name="connsiteX145" fmla="*/ 410987 w 788650"/>
                <a:gd name="connsiteY145" fmla="*/ 422094 h 522064"/>
                <a:gd name="connsiteX146" fmla="*/ 422095 w 788650"/>
                <a:gd name="connsiteY146" fmla="*/ 444310 h 522064"/>
                <a:gd name="connsiteX147" fmla="*/ 422095 w 788650"/>
                <a:gd name="connsiteY147" fmla="*/ 455418 h 522064"/>
                <a:gd name="connsiteX148" fmla="*/ 422095 w 788650"/>
                <a:gd name="connsiteY148" fmla="*/ 455418 h 522064"/>
                <a:gd name="connsiteX149" fmla="*/ 433202 w 788650"/>
                <a:gd name="connsiteY149" fmla="*/ 455418 h 522064"/>
                <a:gd name="connsiteX150" fmla="*/ 433202 w 788650"/>
                <a:gd name="connsiteY150" fmla="*/ 444310 h 522064"/>
                <a:gd name="connsiteX151" fmla="*/ 433202 w 788650"/>
                <a:gd name="connsiteY151" fmla="*/ 433202 h 522064"/>
                <a:gd name="connsiteX152" fmla="*/ 433202 w 788650"/>
                <a:gd name="connsiteY152" fmla="*/ 422094 h 522064"/>
                <a:gd name="connsiteX153" fmla="*/ 444310 w 788650"/>
                <a:gd name="connsiteY153" fmla="*/ 410987 h 522064"/>
                <a:gd name="connsiteX154" fmla="*/ 455418 w 788650"/>
                <a:gd name="connsiteY154" fmla="*/ 410987 h 522064"/>
                <a:gd name="connsiteX155" fmla="*/ 455418 w 788650"/>
                <a:gd name="connsiteY155" fmla="*/ 422094 h 522064"/>
                <a:gd name="connsiteX156" fmla="*/ 455418 w 788650"/>
                <a:gd name="connsiteY156" fmla="*/ 433202 h 522064"/>
                <a:gd name="connsiteX157" fmla="*/ 444310 w 788650"/>
                <a:gd name="connsiteY157" fmla="*/ 444310 h 522064"/>
                <a:gd name="connsiteX158" fmla="*/ 444310 w 788650"/>
                <a:gd name="connsiteY158" fmla="*/ 444310 h 522064"/>
                <a:gd name="connsiteX159" fmla="*/ 455418 w 788650"/>
                <a:gd name="connsiteY159" fmla="*/ 444310 h 522064"/>
                <a:gd name="connsiteX160" fmla="*/ 466526 w 788650"/>
                <a:gd name="connsiteY160" fmla="*/ 444310 h 522064"/>
                <a:gd name="connsiteX161" fmla="*/ 466526 w 788650"/>
                <a:gd name="connsiteY161" fmla="*/ 455418 h 522064"/>
                <a:gd name="connsiteX162" fmla="*/ 466526 w 788650"/>
                <a:gd name="connsiteY162" fmla="*/ 455418 h 522064"/>
                <a:gd name="connsiteX163" fmla="*/ 477634 w 788650"/>
                <a:gd name="connsiteY163" fmla="*/ 466526 h 522064"/>
                <a:gd name="connsiteX164" fmla="*/ 488741 w 788650"/>
                <a:gd name="connsiteY164" fmla="*/ 477633 h 522064"/>
                <a:gd name="connsiteX165" fmla="*/ 488741 w 788650"/>
                <a:gd name="connsiteY165" fmla="*/ 499849 h 522064"/>
                <a:gd name="connsiteX166" fmla="*/ 499849 w 788650"/>
                <a:gd name="connsiteY166" fmla="*/ 510956 h 522064"/>
                <a:gd name="connsiteX167" fmla="*/ 510957 w 788650"/>
                <a:gd name="connsiteY167" fmla="*/ 522064 h 522064"/>
                <a:gd name="connsiteX168" fmla="*/ 522064 w 788650"/>
                <a:gd name="connsiteY168" fmla="*/ 522064 h 522064"/>
                <a:gd name="connsiteX169" fmla="*/ 544280 w 788650"/>
                <a:gd name="connsiteY169" fmla="*/ 522064 h 522064"/>
                <a:gd name="connsiteX170" fmla="*/ 566496 w 788650"/>
                <a:gd name="connsiteY170" fmla="*/ 522064 h 522064"/>
                <a:gd name="connsiteX171" fmla="*/ 577603 w 788650"/>
                <a:gd name="connsiteY171" fmla="*/ 510956 h 522064"/>
                <a:gd name="connsiteX172" fmla="*/ 588711 w 788650"/>
                <a:gd name="connsiteY172" fmla="*/ 510956 h 522064"/>
                <a:gd name="connsiteX173" fmla="*/ 599819 w 788650"/>
                <a:gd name="connsiteY173" fmla="*/ 522064 h 522064"/>
                <a:gd name="connsiteX174" fmla="*/ 599819 w 788650"/>
                <a:gd name="connsiteY174" fmla="*/ 522064 h 522064"/>
                <a:gd name="connsiteX175" fmla="*/ 610927 w 788650"/>
                <a:gd name="connsiteY175" fmla="*/ 522064 h 522064"/>
                <a:gd name="connsiteX176" fmla="*/ 622034 w 788650"/>
                <a:gd name="connsiteY176" fmla="*/ 510956 h 522064"/>
                <a:gd name="connsiteX177" fmla="*/ 633142 w 788650"/>
                <a:gd name="connsiteY177" fmla="*/ 499849 h 522064"/>
                <a:gd name="connsiteX178" fmla="*/ 644250 w 788650"/>
                <a:gd name="connsiteY178" fmla="*/ 499849 h 522064"/>
                <a:gd name="connsiteX179" fmla="*/ 655358 w 788650"/>
                <a:gd name="connsiteY179" fmla="*/ 499849 h 522064"/>
                <a:gd name="connsiteX180" fmla="*/ 666466 w 788650"/>
                <a:gd name="connsiteY180" fmla="*/ 499849 h 522064"/>
                <a:gd name="connsiteX181" fmla="*/ 666466 w 788650"/>
                <a:gd name="connsiteY181" fmla="*/ 488741 h 522064"/>
                <a:gd name="connsiteX182" fmla="*/ 666466 w 788650"/>
                <a:gd name="connsiteY182" fmla="*/ 477633 h 522064"/>
                <a:gd name="connsiteX183" fmla="*/ 677573 w 788650"/>
                <a:gd name="connsiteY183" fmla="*/ 466526 h 522064"/>
                <a:gd name="connsiteX184" fmla="*/ 677573 w 788650"/>
                <a:gd name="connsiteY184" fmla="*/ 455418 h 522064"/>
                <a:gd name="connsiteX185" fmla="*/ 688681 w 788650"/>
                <a:gd name="connsiteY185" fmla="*/ 433202 h 522064"/>
                <a:gd name="connsiteX186" fmla="*/ 699789 w 788650"/>
                <a:gd name="connsiteY186" fmla="*/ 422094 h 522064"/>
                <a:gd name="connsiteX187" fmla="*/ 710896 w 788650"/>
                <a:gd name="connsiteY187" fmla="*/ 399879 h 522064"/>
                <a:gd name="connsiteX188" fmla="*/ 722005 w 788650"/>
                <a:gd name="connsiteY188" fmla="*/ 388771 h 522064"/>
                <a:gd name="connsiteX189" fmla="*/ 722005 w 788650"/>
                <a:gd name="connsiteY189" fmla="*/ 366556 h 522064"/>
                <a:gd name="connsiteX190" fmla="*/ 722005 w 788650"/>
                <a:gd name="connsiteY190" fmla="*/ 355448 h 522064"/>
                <a:gd name="connsiteX191" fmla="*/ 733112 w 788650"/>
                <a:gd name="connsiteY191" fmla="*/ 344340 h 522064"/>
                <a:gd name="connsiteX192" fmla="*/ 733112 w 788650"/>
                <a:gd name="connsiteY192" fmla="*/ 333233 h 522064"/>
                <a:gd name="connsiteX193" fmla="*/ 722005 w 788650"/>
                <a:gd name="connsiteY193" fmla="*/ 311017 h 522064"/>
                <a:gd name="connsiteX194" fmla="*/ 788651 w 788650"/>
                <a:gd name="connsiteY194" fmla="*/ 299909 h 522064"/>
                <a:gd name="connsiteX195" fmla="*/ 788651 w 788650"/>
                <a:gd name="connsiteY195" fmla="*/ 299909 h 52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788650" h="522064">
                  <a:moveTo>
                    <a:pt x="788651" y="299909"/>
                  </a:moveTo>
                  <a:lnTo>
                    <a:pt x="777543" y="277694"/>
                  </a:lnTo>
                  <a:lnTo>
                    <a:pt x="766435" y="255478"/>
                  </a:lnTo>
                  <a:lnTo>
                    <a:pt x="755328" y="244371"/>
                  </a:lnTo>
                  <a:cubicBezTo>
                    <a:pt x="755328" y="244371"/>
                    <a:pt x="755328" y="244371"/>
                    <a:pt x="744220" y="244371"/>
                  </a:cubicBezTo>
                  <a:cubicBezTo>
                    <a:pt x="744220" y="244371"/>
                    <a:pt x="733112" y="233263"/>
                    <a:pt x="733112" y="233263"/>
                  </a:cubicBezTo>
                  <a:cubicBezTo>
                    <a:pt x="733112" y="233263"/>
                    <a:pt x="722005" y="211047"/>
                    <a:pt x="722005" y="211047"/>
                  </a:cubicBezTo>
                  <a:lnTo>
                    <a:pt x="699789" y="211047"/>
                  </a:lnTo>
                  <a:lnTo>
                    <a:pt x="677573" y="199939"/>
                  </a:lnTo>
                  <a:lnTo>
                    <a:pt x="677573" y="177724"/>
                  </a:lnTo>
                  <a:lnTo>
                    <a:pt x="677573" y="166616"/>
                  </a:lnTo>
                  <a:lnTo>
                    <a:pt x="666466" y="166616"/>
                  </a:lnTo>
                  <a:cubicBezTo>
                    <a:pt x="666466" y="166616"/>
                    <a:pt x="655358" y="166616"/>
                    <a:pt x="655358" y="166616"/>
                  </a:cubicBezTo>
                  <a:cubicBezTo>
                    <a:pt x="655358" y="166616"/>
                    <a:pt x="655358" y="144401"/>
                    <a:pt x="655358" y="144401"/>
                  </a:cubicBezTo>
                  <a:cubicBezTo>
                    <a:pt x="655358" y="144401"/>
                    <a:pt x="644250" y="122185"/>
                    <a:pt x="644250" y="122185"/>
                  </a:cubicBezTo>
                  <a:lnTo>
                    <a:pt x="622034" y="99970"/>
                  </a:lnTo>
                  <a:cubicBezTo>
                    <a:pt x="622034" y="99970"/>
                    <a:pt x="622034" y="88862"/>
                    <a:pt x="622034" y="77754"/>
                  </a:cubicBezTo>
                  <a:cubicBezTo>
                    <a:pt x="622034" y="77754"/>
                    <a:pt x="622034" y="66647"/>
                    <a:pt x="610927" y="66647"/>
                  </a:cubicBezTo>
                  <a:cubicBezTo>
                    <a:pt x="599819" y="66647"/>
                    <a:pt x="588711" y="55539"/>
                    <a:pt x="588711" y="55539"/>
                  </a:cubicBezTo>
                  <a:lnTo>
                    <a:pt x="577603" y="33323"/>
                  </a:lnTo>
                  <a:lnTo>
                    <a:pt x="566496" y="22216"/>
                  </a:lnTo>
                  <a:lnTo>
                    <a:pt x="566496" y="11108"/>
                  </a:lnTo>
                  <a:lnTo>
                    <a:pt x="555388" y="0"/>
                  </a:lnTo>
                  <a:lnTo>
                    <a:pt x="555388" y="0"/>
                  </a:lnTo>
                  <a:lnTo>
                    <a:pt x="555388" y="0"/>
                  </a:lnTo>
                  <a:lnTo>
                    <a:pt x="555388" y="0"/>
                  </a:lnTo>
                  <a:lnTo>
                    <a:pt x="555388" y="11108"/>
                  </a:lnTo>
                  <a:lnTo>
                    <a:pt x="555388" y="22216"/>
                  </a:lnTo>
                  <a:lnTo>
                    <a:pt x="555388" y="33323"/>
                  </a:lnTo>
                  <a:lnTo>
                    <a:pt x="555388" y="44431"/>
                  </a:lnTo>
                  <a:lnTo>
                    <a:pt x="544280" y="55539"/>
                  </a:lnTo>
                  <a:lnTo>
                    <a:pt x="544280" y="66647"/>
                  </a:lnTo>
                  <a:lnTo>
                    <a:pt x="533172" y="66647"/>
                  </a:lnTo>
                  <a:lnTo>
                    <a:pt x="533172" y="77754"/>
                  </a:lnTo>
                  <a:lnTo>
                    <a:pt x="522064" y="88862"/>
                  </a:lnTo>
                  <a:lnTo>
                    <a:pt x="522064" y="88862"/>
                  </a:lnTo>
                  <a:lnTo>
                    <a:pt x="510957" y="99970"/>
                  </a:lnTo>
                  <a:lnTo>
                    <a:pt x="488741" y="99970"/>
                  </a:lnTo>
                  <a:lnTo>
                    <a:pt x="477634" y="88862"/>
                  </a:lnTo>
                  <a:lnTo>
                    <a:pt x="466526" y="77754"/>
                  </a:lnTo>
                  <a:lnTo>
                    <a:pt x="455418" y="77754"/>
                  </a:lnTo>
                  <a:lnTo>
                    <a:pt x="444310" y="66647"/>
                  </a:lnTo>
                  <a:lnTo>
                    <a:pt x="433202" y="55539"/>
                  </a:lnTo>
                  <a:lnTo>
                    <a:pt x="422095" y="55539"/>
                  </a:lnTo>
                  <a:lnTo>
                    <a:pt x="422095" y="44431"/>
                  </a:lnTo>
                  <a:lnTo>
                    <a:pt x="422095" y="33323"/>
                  </a:lnTo>
                  <a:lnTo>
                    <a:pt x="433202" y="11108"/>
                  </a:lnTo>
                  <a:lnTo>
                    <a:pt x="433202" y="0"/>
                  </a:lnTo>
                  <a:lnTo>
                    <a:pt x="422095" y="0"/>
                  </a:lnTo>
                  <a:lnTo>
                    <a:pt x="410987" y="0"/>
                  </a:lnTo>
                  <a:lnTo>
                    <a:pt x="399879" y="0"/>
                  </a:lnTo>
                  <a:lnTo>
                    <a:pt x="388772" y="0"/>
                  </a:lnTo>
                  <a:lnTo>
                    <a:pt x="377664" y="0"/>
                  </a:lnTo>
                  <a:lnTo>
                    <a:pt x="366556" y="0"/>
                  </a:lnTo>
                  <a:lnTo>
                    <a:pt x="355448" y="0"/>
                  </a:lnTo>
                  <a:lnTo>
                    <a:pt x="355448" y="11108"/>
                  </a:lnTo>
                  <a:lnTo>
                    <a:pt x="344340" y="22216"/>
                  </a:lnTo>
                  <a:lnTo>
                    <a:pt x="333233" y="22216"/>
                  </a:lnTo>
                  <a:lnTo>
                    <a:pt x="322125" y="22216"/>
                  </a:lnTo>
                  <a:lnTo>
                    <a:pt x="311017" y="33323"/>
                  </a:lnTo>
                  <a:lnTo>
                    <a:pt x="311017" y="44431"/>
                  </a:lnTo>
                  <a:lnTo>
                    <a:pt x="311017" y="55539"/>
                  </a:lnTo>
                  <a:lnTo>
                    <a:pt x="311017" y="66647"/>
                  </a:lnTo>
                  <a:lnTo>
                    <a:pt x="299909" y="66647"/>
                  </a:lnTo>
                  <a:lnTo>
                    <a:pt x="288802" y="66647"/>
                  </a:lnTo>
                  <a:lnTo>
                    <a:pt x="277694" y="55539"/>
                  </a:lnTo>
                  <a:lnTo>
                    <a:pt x="266586" y="44431"/>
                  </a:lnTo>
                  <a:lnTo>
                    <a:pt x="255478" y="55539"/>
                  </a:lnTo>
                  <a:lnTo>
                    <a:pt x="244370" y="55539"/>
                  </a:lnTo>
                  <a:lnTo>
                    <a:pt x="233263" y="66647"/>
                  </a:lnTo>
                  <a:lnTo>
                    <a:pt x="222155" y="77754"/>
                  </a:lnTo>
                  <a:lnTo>
                    <a:pt x="211047" y="88862"/>
                  </a:lnTo>
                  <a:lnTo>
                    <a:pt x="199940" y="88862"/>
                  </a:lnTo>
                  <a:lnTo>
                    <a:pt x="188832" y="88862"/>
                  </a:lnTo>
                  <a:lnTo>
                    <a:pt x="188832" y="99970"/>
                  </a:lnTo>
                  <a:lnTo>
                    <a:pt x="188832" y="111078"/>
                  </a:lnTo>
                  <a:lnTo>
                    <a:pt x="177724" y="111078"/>
                  </a:lnTo>
                  <a:lnTo>
                    <a:pt x="177724" y="111078"/>
                  </a:lnTo>
                  <a:lnTo>
                    <a:pt x="166616" y="111078"/>
                  </a:lnTo>
                  <a:lnTo>
                    <a:pt x="166616" y="111078"/>
                  </a:lnTo>
                  <a:lnTo>
                    <a:pt x="166616" y="111078"/>
                  </a:lnTo>
                  <a:lnTo>
                    <a:pt x="166616" y="122185"/>
                  </a:lnTo>
                  <a:lnTo>
                    <a:pt x="166616" y="133293"/>
                  </a:lnTo>
                  <a:lnTo>
                    <a:pt x="166616" y="144401"/>
                  </a:lnTo>
                  <a:lnTo>
                    <a:pt x="155508" y="155508"/>
                  </a:lnTo>
                  <a:lnTo>
                    <a:pt x="144401" y="166616"/>
                  </a:lnTo>
                  <a:lnTo>
                    <a:pt x="133293" y="166616"/>
                  </a:lnTo>
                  <a:lnTo>
                    <a:pt x="122185" y="166616"/>
                  </a:lnTo>
                  <a:lnTo>
                    <a:pt x="122185" y="166616"/>
                  </a:lnTo>
                  <a:lnTo>
                    <a:pt x="111078" y="166616"/>
                  </a:lnTo>
                  <a:lnTo>
                    <a:pt x="111078" y="166616"/>
                  </a:lnTo>
                  <a:lnTo>
                    <a:pt x="99970" y="166616"/>
                  </a:lnTo>
                  <a:lnTo>
                    <a:pt x="88862" y="166616"/>
                  </a:lnTo>
                  <a:lnTo>
                    <a:pt x="77754" y="166616"/>
                  </a:lnTo>
                  <a:lnTo>
                    <a:pt x="66646" y="188832"/>
                  </a:lnTo>
                  <a:lnTo>
                    <a:pt x="55539" y="188832"/>
                  </a:lnTo>
                  <a:lnTo>
                    <a:pt x="44431" y="188832"/>
                  </a:lnTo>
                  <a:lnTo>
                    <a:pt x="33323" y="199939"/>
                  </a:lnTo>
                  <a:lnTo>
                    <a:pt x="22215" y="199939"/>
                  </a:lnTo>
                  <a:lnTo>
                    <a:pt x="11108" y="211047"/>
                  </a:lnTo>
                  <a:lnTo>
                    <a:pt x="0" y="222155"/>
                  </a:lnTo>
                  <a:lnTo>
                    <a:pt x="0" y="233263"/>
                  </a:lnTo>
                  <a:lnTo>
                    <a:pt x="0" y="244371"/>
                  </a:lnTo>
                  <a:lnTo>
                    <a:pt x="0" y="255478"/>
                  </a:lnTo>
                  <a:lnTo>
                    <a:pt x="11108" y="266586"/>
                  </a:lnTo>
                  <a:lnTo>
                    <a:pt x="11108" y="266586"/>
                  </a:lnTo>
                  <a:lnTo>
                    <a:pt x="11108" y="277694"/>
                  </a:lnTo>
                  <a:lnTo>
                    <a:pt x="11108" y="288802"/>
                  </a:lnTo>
                  <a:lnTo>
                    <a:pt x="0" y="299909"/>
                  </a:lnTo>
                  <a:lnTo>
                    <a:pt x="0" y="311017"/>
                  </a:lnTo>
                  <a:lnTo>
                    <a:pt x="0" y="311017"/>
                  </a:lnTo>
                  <a:lnTo>
                    <a:pt x="0" y="311017"/>
                  </a:lnTo>
                  <a:lnTo>
                    <a:pt x="0" y="311017"/>
                  </a:lnTo>
                  <a:lnTo>
                    <a:pt x="0" y="322125"/>
                  </a:lnTo>
                  <a:lnTo>
                    <a:pt x="11108" y="333233"/>
                  </a:lnTo>
                  <a:lnTo>
                    <a:pt x="22215" y="344340"/>
                  </a:lnTo>
                  <a:lnTo>
                    <a:pt x="22215" y="355448"/>
                  </a:lnTo>
                  <a:lnTo>
                    <a:pt x="33323" y="366556"/>
                  </a:lnTo>
                  <a:lnTo>
                    <a:pt x="33323" y="388771"/>
                  </a:lnTo>
                  <a:cubicBezTo>
                    <a:pt x="33323" y="388771"/>
                    <a:pt x="33323" y="399879"/>
                    <a:pt x="33323" y="399879"/>
                  </a:cubicBezTo>
                  <a:cubicBezTo>
                    <a:pt x="33323" y="399879"/>
                    <a:pt x="33323" y="422094"/>
                    <a:pt x="33323" y="422094"/>
                  </a:cubicBezTo>
                  <a:lnTo>
                    <a:pt x="33323" y="433202"/>
                  </a:lnTo>
                  <a:lnTo>
                    <a:pt x="22215" y="444310"/>
                  </a:lnTo>
                  <a:lnTo>
                    <a:pt x="22215" y="455418"/>
                  </a:lnTo>
                  <a:lnTo>
                    <a:pt x="33323" y="455418"/>
                  </a:lnTo>
                  <a:lnTo>
                    <a:pt x="44431" y="455418"/>
                  </a:lnTo>
                  <a:lnTo>
                    <a:pt x="55539" y="455418"/>
                  </a:lnTo>
                  <a:lnTo>
                    <a:pt x="66646" y="455418"/>
                  </a:lnTo>
                  <a:lnTo>
                    <a:pt x="77754" y="455418"/>
                  </a:lnTo>
                  <a:lnTo>
                    <a:pt x="88862" y="444310"/>
                  </a:lnTo>
                  <a:lnTo>
                    <a:pt x="111078" y="444310"/>
                  </a:lnTo>
                  <a:lnTo>
                    <a:pt x="122185" y="444310"/>
                  </a:lnTo>
                  <a:lnTo>
                    <a:pt x="144401" y="444310"/>
                  </a:lnTo>
                  <a:lnTo>
                    <a:pt x="155508" y="444310"/>
                  </a:lnTo>
                  <a:lnTo>
                    <a:pt x="177724" y="444310"/>
                  </a:lnTo>
                  <a:lnTo>
                    <a:pt x="188832" y="433202"/>
                  </a:lnTo>
                  <a:lnTo>
                    <a:pt x="199940" y="422094"/>
                  </a:lnTo>
                  <a:lnTo>
                    <a:pt x="222155" y="410987"/>
                  </a:lnTo>
                  <a:lnTo>
                    <a:pt x="255478" y="410987"/>
                  </a:lnTo>
                  <a:lnTo>
                    <a:pt x="266586" y="399879"/>
                  </a:lnTo>
                  <a:lnTo>
                    <a:pt x="288802" y="388771"/>
                  </a:lnTo>
                  <a:lnTo>
                    <a:pt x="322125" y="388771"/>
                  </a:lnTo>
                  <a:lnTo>
                    <a:pt x="355448" y="388771"/>
                  </a:lnTo>
                  <a:lnTo>
                    <a:pt x="377664" y="399879"/>
                  </a:lnTo>
                  <a:lnTo>
                    <a:pt x="399879" y="410987"/>
                  </a:lnTo>
                  <a:lnTo>
                    <a:pt x="410987" y="422094"/>
                  </a:lnTo>
                  <a:lnTo>
                    <a:pt x="422095" y="444310"/>
                  </a:lnTo>
                  <a:lnTo>
                    <a:pt x="422095" y="455418"/>
                  </a:lnTo>
                  <a:lnTo>
                    <a:pt x="422095" y="455418"/>
                  </a:lnTo>
                  <a:lnTo>
                    <a:pt x="433202" y="455418"/>
                  </a:lnTo>
                  <a:lnTo>
                    <a:pt x="433202" y="444310"/>
                  </a:lnTo>
                  <a:lnTo>
                    <a:pt x="433202" y="433202"/>
                  </a:lnTo>
                  <a:lnTo>
                    <a:pt x="433202" y="422094"/>
                  </a:lnTo>
                  <a:lnTo>
                    <a:pt x="444310" y="410987"/>
                  </a:lnTo>
                  <a:lnTo>
                    <a:pt x="455418" y="410987"/>
                  </a:lnTo>
                  <a:lnTo>
                    <a:pt x="455418" y="422094"/>
                  </a:lnTo>
                  <a:lnTo>
                    <a:pt x="455418" y="433202"/>
                  </a:lnTo>
                  <a:cubicBezTo>
                    <a:pt x="455418" y="433202"/>
                    <a:pt x="455418" y="433202"/>
                    <a:pt x="444310" y="444310"/>
                  </a:cubicBezTo>
                  <a:cubicBezTo>
                    <a:pt x="444310" y="444310"/>
                    <a:pt x="444310" y="444310"/>
                    <a:pt x="444310" y="444310"/>
                  </a:cubicBezTo>
                  <a:lnTo>
                    <a:pt x="455418" y="444310"/>
                  </a:lnTo>
                  <a:lnTo>
                    <a:pt x="466526" y="444310"/>
                  </a:lnTo>
                  <a:lnTo>
                    <a:pt x="466526" y="455418"/>
                  </a:lnTo>
                  <a:lnTo>
                    <a:pt x="466526" y="455418"/>
                  </a:lnTo>
                  <a:lnTo>
                    <a:pt x="477634" y="466526"/>
                  </a:lnTo>
                  <a:lnTo>
                    <a:pt x="488741" y="477633"/>
                  </a:lnTo>
                  <a:lnTo>
                    <a:pt x="488741" y="499849"/>
                  </a:lnTo>
                  <a:lnTo>
                    <a:pt x="499849" y="510956"/>
                  </a:lnTo>
                  <a:lnTo>
                    <a:pt x="510957" y="522064"/>
                  </a:lnTo>
                  <a:lnTo>
                    <a:pt x="522064" y="522064"/>
                  </a:lnTo>
                  <a:lnTo>
                    <a:pt x="544280" y="522064"/>
                  </a:lnTo>
                  <a:lnTo>
                    <a:pt x="566496" y="522064"/>
                  </a:lnTo>
                  <a:lnTo>
                    <a:pt x="577603" y="510956"/>
                  </a:lnTo>
                  <a:lnTo>
                    <a:pt x="588711" y="510956"/>
                  </a:lnTo>
                  <a:lnTo>
                    <a:pt x="599819" y="522064"/>
                  </a:lnTo>
                  <a:lnTo>
                    <a:pt x="599819" y="522064"/>
                  </a:lnTo>
                  <a:lnTo>
                    <a:pt x="610927" y="522064"/>
                  </a:lnTo>
                  <a:lnTo>
                    <a:pt x="622034" y="510956"/>
                  </a:lnTo>
                  <a:lnTo>
                    <a:pt x="633142" y="499849"/>
                  </a:lnTo>
                  <a:lnTo>
                    <a:pt x="644250" y="499849"/>
                  </a:lnTo>
                  <a:lnTo>
                    <a:pt x="655358" y="499849"/>
                  </a:lnTo>
                  <a:lnTo>
                    <a:pt x="666466" y="499849"/>
                  </a:lnTo>
                  <a:lnTo>
                    <a:pt x="666466" y="488741"/>
                  </a:lnTo>
                  <a:lnTo>
                    <a:pt x="666466" y="477633"/>
                  </a:lnTo>
                  <a:lnTo>
                    <a:pt x="677573" y="466526"/>
                  </a:lnTo>
                  <a:lnTo>
                    <a:pt x="677573" y="455418"/>
                  </a:lnTo>
                  <a:lnTo>
                    <a:pt x="688681" y="433202"/>
                  </a:lnTo>
                  <a:lnTo>
                    <a:pt x="699789" y="422094"/>
                  </a:lnTo>
                  <a:lnTo>
                    <a:pt x="710896" y="399879"/>
                  </a:lnTo>
                  <a:lnTo>
                    <a:pt x="722005" y="388771"/>
                  </a:lnTo>
                  <a:lnTo>
                    <a:pt x="722005" y="366556"/>
                  </a:lnTo>
                  <a:lnTo>
                    <a:pt x="722005" y="355448"/>
                  </a:lnTo>
                  <a:lnTo>
                    <a:pt x="733112" y="344340"/>
                  </a:lnTo>
                  <a:lnTo>
                    <a:pt x="733112" y="333233"/>
                  </a:lnTo>
                  <a:lnTo>
                    <a:pt x="722005" y="311017"/>
                  </a:lnTo>
                  <a:lnTo>
                    <a:pt x="788651" y="299909"/>
                  </a:lnTo>
                  <a:lnTo>
                    <a:pt x="788651" y="299909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081F21-D797-42CA-B131-6E3251937C72}"/>
                </a:ext>
              </a:extLst>
            </p:cNvPr>
            <p:cNvSpPr/>
            <p:nvPr/>
          </p:nvSpPr>
          <p:spPr>
            <a:xfrm>
              <a:off x="2877289" y="1935078"/>
              <a:ext cx="1099668" cy="1477330"/>
            </a:xfrm>
            <a:custGeom>
              <a:avLst/>
              <a:gdLst>
                <a:gd name="connsiteX0" fmla="*/ 1088561 w 1099668"/>
                <a:gd name="connsiteY0" fmla="*/ 544280 h 1477330"/>
                <a:gd name="connsiteX1" fmla="*/ 1088561 w 1099668"/>
                <a:gd name="connsiteY1" fmla="*/ 544280 h 1477330"/>
                <a:gd name="connsiteX2" fmla="*/ 1044130 w 1099668"/>
                <a:gd name="connsiteY2" fmla="*/ 533172 h 1477330"/>
                <a:gd name="connsiteX3" fmla="*/ 1033022 w 1099668"/>
                <a:gd name="connsiteY3" fmla="*/ 510957 h 1477330"/>
                <a:gd name="connsiteX4" fmla="*/ 1010806 w 1099668"/>
                <a:gd name="connsiteY4" fmla="*/ 499849 h 1477330"/>
                <a:gd name="connsiteX5" fmla="*/ 1010806 w 1099668"/>
                <a:gd name="connsiteY5" fmla="*/ 488741 h 1477330"/>
                <a:gd name="connsiteX6" fmla="*/ 1010806 w 1099668"/>
                <a:gd name="connsiteY6" fmla="*/ 477633 h 1477330"/>
                <a:gd name="connsiteX7" fmla="*/ 1021914 w 1099668"/>
                <a:gd name="connsiteY7" fmla="*/ 466526 h 1477330"/>
                <a:gd name="connsiteX8" fmla="*/ 1033022 w 1099668"/>
                <a:gd name="connsiteY8" fmla="*/ 455418 h 1477330"/>
                <a:gd name="connsiteX9" fmla="*/ 1033022 w 1099668"/>
                <a:gd name="connsiteY9" fmla="*/ 433202 h 1477330"/>
                <a:gd name="connsiteX10" fmla="*/ 1010806 w 1099668"/>
                <a:gd name="connsiteY10" fmla="*/ 410987 h 1477330"/>
                <a:gd name="connsiteX11" fmla="*/ 1021914 w 1099668"/>
                <a:gd name="connsiteY11" fmla="*/ 388771 h 1477330"/>
                <a:gd name="connsiteX12" fmla="*/ 1044130 w 1099668"/>
                <a:gd name="connsiteY12" fmla="*/ 366556 h 1477330"/>
                <a:gd name="connsiteX13" fmla="*/ 1044130 w 1099668"/>
                <a:gd name="connsiteY13" fmla="*/ 333233 h 1477330"/>
                <a:gd name="connsiteX14" fmla="*/ 1055237 w 1099668"/>
                <a:gd name="connsiteY14" fmla="*/ 311017 h 1477330"/>
                <a:gd name="connsiteX15" fmla="*/ 1044130 w 1099668"/>
                <a:gd name="connsiteY15" fmla="*/ 288802 h 1477330"/>
                <a:gd name="connsiteX16" fmla="*/ 1044130 w 1099668"/>
                <a:gd name="connsiteY16" fmla="*/ 266586 h 1477330"/>
                <a:gd name="connsiteX17" fmla="*/ 1033022 w 1099668"/>
                <a:gd name="connsiteY17" fmla="*/ 255478 h 1477330"/>
                <a:gd name="connsiteX18" fmla="*/ 1044130 w 1099668"/>
                <a:gd name="connsiteY18" fmla="*/ 244371 h 1477330"/>
                <a:gd name="connsiteX19" fmla="*/ 1044130 w 1099668"/>
                <a:gd name="connsiteY19" fmla="*/ 233263 h 1477330"/>
                <a:gd name="connsiteX20" fmla="*/ 1044130 w 1099668"/>
                <a:gd name="connsiteY20" fmla="*/ 222155 h 1477330"/>
                <a:gd name="connsiteX21" fmla="*/ 1021914 w 1099668"/>
                <a:gd name="connsiteY21" fmla="*/ 222155 h 1477330"/>
                <a:gd name="connsiteX22" fmla="*/ 988591 w 1099668"/>
                <a:gd name="connsiteY22" fmla="*/ 222155 h 1477330"/>
                <a:gd name="connsiteX23" fmla="*/ 977483 w 1099668"/>
                <a:gd name="connsiteY23" fmla="*/ 222155 h 1477330"/>
                <a:gd name="connsiteX24" fmla="*/ 966375 w 1099668"/>
                <a:gd name="connsiteY24" fmla="*/ 211047 h 1477330"/>
                <a:gd name="connsiteX25" fmla="*/ 933052 w 1099668"/>
                <a:gd name="connsiteY25" fmla="*/ 188832 h 1477330"/>
                <a:gd name="connsiteX26" fmla="*/ 921944 w 1099668"/>
                <a:gd name="connsiteY26" fmla="*/ 177724 h 1477330"/>
                <a:gd name="connsiteX27" fmla="*/ 921944 w 1099668"/>
                <a:gd name="connsiteY27" fmla="*/ 166616 h 1477330"/>
                <a:gd name="connsiteX28" fmla="*/ 910837 w 1099668"/>
                <a:gd name="connsiteY28" fmla="*/ 155509 h 1477330"/>
                <a:gd name="connsiteX29" fmla="*/ 899729 w 1099668"/>
                <a:gd name="connsiteY29" fmla="*/ 144401 h 1477330"/>
                <a:gd name="connsiteX30" fmla="*/ 888621 w 1099668"/>
                <a:gd name="connsiteY30" fmla="*/ 111078 h 1477330"/>
                <a:gd name="connsiteX31" fmla="*/ 855298 w 1099668"/>
                <a:gd name="connsiteY31" fmla="*/ 111078 h 1477330"/>
                <a:gd name="connsiteX32" fmla="*/ 833082 w 1099668"/>
                <a:gd name="connsiteY32" fmla="*/ 111078 h 1477330"/>
                <a:gd name="connsiteX33" fmla="*/ 821974 w 1099668"/>
                <a:gd name="connsiteY33" fmla="*/ 111078 h 1477330"/>
                <a:gd name="connsiteX34" fmla="*/ 821974 w 1099668"/>
                <a:gd name="connsiteY34" fmla="*/ 99970 h 1477330"/>
                <a:gd name="connsiteX35" fmla="*/ 799759 w 1099668"/>
                <a:gd name="connsiteY35" fmla="*/ 99970 h 1477330"/>
                <a:gd name="connsiteX36" fmla="*/ 788651 w 1099668"/>
                <a:gd name="connsiteY36" fmla="*/ 111078 h 1477330"/>
                <a:gd name="connsiteX37" fmla="*/ 766436 w 1099668"/>
                <a:gd name="connsiteY37" fmla="*/ 77754 h 1477330"/>
                <a:gd name="connsiteX38" fmla="*/ 755328 w 1099668"/>
                <a:gd name="connsiteY38" fmla="*/ 33323 h 1477330"/>
                <a:gd name="connsiteX39" fmla="*/ 733112 w 1099668"/>
                <a:gd name="connsiteY39" fmla="*/ 0 h 1477330"/>
                <a:gd name="connsiteX40" fmla="*/ 699789 w 1099668"/>
                <a:gd name="connsiteY40" fmla="*/ 11108 h 1477330"/>
                <a:gd name="connsiteX41" fmla="*/ 688681 w 1099668"/>
                <a:gd name="connsiteY41" fmla="*/ 55539 h 1477330"/>
                <a:gd name="connsiteX42" fmla="*/ 677574 w 1099668"/>
                <a:gd name="connsiteY42" fmla="*/ 66647 h 1477330"/>
                <a:gd name="connsiteX43" fmla="*/ 666466 w 1099668"/>
                <a:gd name="connsiteY43" fmla="*/ 88862 h 1477330"/>
                <a:gd name="connsiteX44" fmla="*/ 633143 w 1099668"/>
                <a:gd name="connsiteY44" fmla="*/ 111078 h 1477330"/>
                <a:gd name="connsiteX45" fmla="*/ 622035 w 1099668"/>
                <a:gd name="connsiteY45" fmla="*/ 122185 h 1477330"/>
                <a:gd name="connsiteX46" fmla="*/ 610927 w 1099668"/>
                <a:gd name="connsiteY46" fmla="*/ 133293 h 1477330"/>
                <a:gd name="connsiteX47" fmla="*/ 610927 w 1099668"/>
                <a:gd name="connsiteY47" fmla="*/ 166616 h 1477330"/>
                <a:gd name="connsiteX48" fmla="*/ 610927 w 1099668"/>
                <a:gd name="connsiteY48" fmla="*/ 177724 h 1477330"/>
                <a:gd name="connsiteX49" fmla="*/ 566496 w 1099668"/>
                <a:gd name="connsiteY49" fmla="*/ 177724 h 1477330"/>
                <a:gd name="connsiteX50" fmla="*/ 544280 w 1099668"/>
                <a:gd name="connsiteY50" fmla="*/ 166616 h 1477330"/>
                <a:gd name="connsiteX51" fmla="*/ 533173 w 1099668"/>
                <a:gd name="connsiteY51" fmla="*/ 155509 h 1477330"/>
                <a:gd name="connsiteX52" fmla="*/ 522065 w 1099668"/>
                <a:gd name="connsiteY52" fmla="*/ 144401 h 1477330"/>
                <a:gd name="connsiteX53" fmla="*/ 522065 w 1099668"/>
                <a:gd name="connsiteY53" fmla="*/ 122185 h 1477330"/>
                <a:gd name="connsiteX54" fmla="*/ 544280 w 1099668"/>
                <a:gd name="connsiteY54" fmla="*/ 122185 h 1477330"/>
                <a:gd name="connsiteX55" fmla="*/ 533173 w 1099668"/>
                <a:gd name="connsiteY55" fmla="*/ 99970 h 1477330"/>
                <a:gd name="connsiteX56" fmla="*/ 510957 w 1099668"/>
                <a:gd name="connsiteY56" fmla="*/ 88862 h 1477330"/>
                <a:gd name="connsiteX57" fmla="*/ 499849 w 1099668"/>
                <a:gd name="connsiteY57" fmla="*/ 66647 h 1477330"/>
                <a:gd name="connsiteX58" fmla="*/ 499849 w 1099668"/>
                <a:gd name="connsiteY58" fmla="*/ 66647 h 1477330"/>
                <a:gd name="connsiteX59" fmla="*/ 522065 w 1099668"/>
                <a:gd name="connsiteY59" fmla="*/ 44431 h 1477330"/>
                <a:gd name="connsiteX60" fmla="*/ 522065 w 1099668"/>
                <a:gd name="connsiteY60" fmla="*/ 11108 h 1477330"/>
                <a:gd name="connsiteX61" fmla="*/ 488741 w 1099668"/>
                <a:gd name="connsiteY61" fmla="*/ 0 h 1477330"/>
                <a:gd name="connsiteX62" fmla="*/ 466526 w 1099668"/>
                <a:gd name="connsiteY62" fmla="*/ 22216 h 1477330"/>
                <a:gd name="connsiteX63" fmla="*/ 444310 w 1099668"/>
                <a:gd name="connsiteY63" fmla="*/ 33323 h 1477330"/>
                <a:gd name="connsiteX64" fmla="*/ 422095 w 1099668"/>
                <a:gd name="connsiteY64" fmla="*/ 44431 h 1477330"/>
                <a:gd name="connsiteX65" fmla="*/ 399879 w 1099668"/>
                <a:gd name="connsiteY65" fmla="*/ 33323 h 1477330"/>
                <a:gd name="connsiteX66" fmla="*/ 377664 w 1099668"/>
                <a:gd name="connsiteY66" fmla="*/ 33323 h 1477330"/>
                <a:gd name="connsiteX67" fmla="*/ 355448 w 1099668"/>
                <a:gd name="connsiteY67" fmla="*/ 55539 h 1477330"/>
                <a:gd name="connsiteX68" fmla="*/ 377664 w 1099668"/>
                <a:gd name="connsiteY68" fmla="*/ 77754 h 1477330"/>
                <a:gd name="connsiteX69" fmla="*/ 388772 w 1099668"/>
                <a:gd name="connsiteY69" fmla="*/ 77754 h 1477330"/>
                <a:gd name="connsiteX70" fmla="*/ 388772 w 1099668"/>
                <a:gd name="connsiteY70" fmla="*/ 88862 h 1477330"/>
                <a:gd name="connsiteX71" fmla="*/ 388772 w 1099668"/>
                <a:gd name="connsiteY71" fmla="*/ 99970 h 1477330"/>
                <a:gd name="connsiteX72" fmla="*/ 388772 w 1099668"/>
                <a:gd name="connsiteY72" fmla="*/ 111078 h 1477330"/>
                <a:gd name="connsiteX73" fmla="*/ 377664 w 1099668"/>
                <a:gd name="connsiteY73" fmla="*/ 122185 h 1477330"/>
                <a:gd name="connsiteX74" fmla="*/ 355448 w 1099668"/>
                <a:gd name="connsiteY74" fmla="*/ 122185 h 1477330"/>
                <a:gd name="connsiteX75" fmla="*/ 333233 w 1099668"/>
                <a:gd name="connsiteY75" fmla="*/ 133293 h 1477330"/>
                <a:gd name="connsiteX76" fmla="*/ 322125 w 1099668"/>
                <a:gd name="connsiteY76" fmla="*/ 155509 h 1477330"/>
                <a:gd name="connsiteX77" fmla="*/ 311017 w 1099668"/>
                <a:gd name="connsiteY77" fmla="*/ 155509 h 1477330"/>
                <a:gd name="connsiteX78" fmla="*/ 299910 w 1099668"/>
                <a:gd name="connsiteY78" fmla="*/ 155509 h 1477330"/>
                <a:gd name="connsiteX79" fmla="*/ 288802 w 1099668"/>
                <a:gd name="connsiteY79" fmla="*/ 144401 h 1477330"/>
                <a:gd name="connsiteX80" fmla="*/ 277694 w 1099668"/>
                <a:gd name="connsiteY80" fmla="*/ 144401 h 1477330"/>
                <a:gd name="connsiteX81" fmla="*/ 266586 w 1099668"/>
                <a:gd name="connsiteY81" fmla="*/ 155509 h 1477330"/>
                <a:gd name="connsiteX82" fmla="*/ 255479 w 1099668"/>
                <a:gd name="connsiteY82" fmla="*/ 155509 h 1477330"/>
                <a:gd name="connsiteX83" fmla="*/ 244371 w 1099668"/>
                <a:gd name="connsiteY83" fmla="*/ 155509 h 1477330"/>
                <a:gd name="connsiteX84" fmla="*/ 244371 w 1099668"/>
                <a:gd name="connsiteY84" fmla="*/ 155509 h 1477330"/>
                <a:gd name="connsiteX85" fmla="*/ 244371 w 1099668"/>
                <a:gd name="connsiteY85" fmla="*/ 166616 h 1477330"/>
                <a:gd name="connsiteX86" fmla="*/ 233263 w 1099668"/>
                <a:gd name="connsiteY86" fmla="*/ 177724 h 1477330"/>
                <a:gd name="connsiteX87" fmla="*/ 222155 w 1099668"/>
                <a:gd name="connsiteY87" fmla="*/ 177724 h 1477330"/>
                <a:gd name="connsiteX88" fmla="*/ 222155 w 1099668"/>
                <a:gd name="connsiteY88" fmla="*/ 199940 h 1477330"/>
                <a:gd name="connsiteX89" fmla="*/ 222155 w 1099668"/>
                <a:gd name="connsiteY89" fmla="*/ 211047 h 1477330"/>
                <a:gd name="connsiteX90" fmla="*/ 222155 w 1099668"/>
                <a:gd name="connsiteY90" fmla="*/ 222155 h 1477330"/>
                <a:gd name="connsiteX91" fmla="*/ 199940 w 1099668"/>
                <a:gd name="connsiteY91" fmla="*/ 244371 h 1477330"/>
                <a:gd name="connsiteX92" fmla="*/ 188832 w 1099668"/>
                <a:gd name="connsiteY92" fmla="*/ 255478 h 1477330"/>
                <a:gd name="connsiteX93" fmla="*/ 177724 w 1099668"/>
                <a:gd name="connsiteY93" fmla="*/ 266586 h 1477330"/>
                <a:gd name="connsiteX94" fmla="*/ 188832 w 1099668"/>
                <a:gd name="connsiteY94" fmla="*/ 277694 h 1477330"/>
                <a:gd name="connsiteX95" fmla="*/ 199940 w 1099668"/>
                <a:gd name="connsiteY95" fmla="*/ 288802 h 1477330"/>
                <a:gd name="connsiteX96" fmla="*/ 188832 w 1099668"/>
                <a:gd name="connsiteY96" fmla="*/ 299909 h 1477330"/>
                <a:gd name="connsiteX97" fmla="*/ 177724 w 1099668"/>
                <a:gd name="connsiteY97" fmla="*/ 311017 h 1477330"/>
                <a:gd name="connsiteX98" fmla="*/ 177724 w 1099668"/>
                <a:gd name="connsiteY98" fmla="*/ 322125 h 1477330"/>
                <a:gd name="connsiteX99" fmla="*/ 177724 w 1099668"/>
                <a:gd name="connsiteY99" fmla="*/ 333233 h 1477330"/>
                <a:gd name="connsiteX100" fmla="*/ 177724 w 1099668"/>
                <a:gd name="connsiteY100" fmla="*/ 344340 h 1477330"/>
                <a:gd name="connsiteX101" fmla="*/ 166616 w 1099668"/>
                <a:gd name="connsiteY101" fmla="*/ 355448 h 1477330"/>
                <a:gd name="connsiteX102" fmla="*/ 166616 w 1099668"/>
                <a:gd name="connsiteY102" fmla="*/ 366556 h 1477330"/>
                <a:gd name="connsiteX103" fmla="*/ 155509 w 1099668"/>
                <a:gd name="connsiteY103" fmla="*/ 377664 h 1477330"/>
                <a:gd name="connsiteX104" fmla="*/ 144401 w 1099668"/>
                <a:gd name="connsiteY104" fmla="*/ 388771 h 1477330"/>
                <a:gd name="connsiteX105" fmla="*/ 133293 w 1099668"/>
                <a:gd name="connsiteY105" fmla="*/ 388771 h 1477330"/>
                <a:gd name="connsiteX106" fmla="*/ 122185 w 1099668"/>
                <a:gd name="connsiteY106" fmla="*/ 388771 h 1477330"/>
                <a:gd name="connsiteX107" fmla="*/ 111078 w 1099668"/>
                <a:gd name="connsiteY107" fmla="*/ 388771 h 1477330"/>
                <a:gd name="connsiteX108" fmla="*/ 99970 w 1099668"/>
                <a:gd name="connsiteY108" fmla="*/ 399879 h 1477330"/>
                <a:gd name="connsiteX109" fmla="*/ 88862 w 1099668"/>
                <a:gd name="connsiteY109" fmla="*/ 410987 h 1477330"/>
                <a:gd name="connsiteX110" fmla="*/ 66647 w 1099668"/>
                <a:gd name="connsiteY110" fmla="*/ 422095 h 1477330"/>
                <a:gd name="connsiteX111" fmla="*/ 44431 w 1099668"/>
                <a:gd name="connsiteY111" fmla="*/ 433202 h 1477330"/>
                <a:gd name="connsiteX112" fmla="*/ 22216 w 1099668"/>
                <a:gd name="connsiteY112" fmla="*/ 444310 h 1477330"/>
                <a:gd name="connsiteX113" fmla="*/ 11108 w 1099668"/>
                <a:gd name="connsiteY113" fmla="*/ 444310 h 1477330"/>
                <a:gd name="connsiteX114" fmla="*/ 0 w 1099668"/>
                <a:gd name="connsiteY114" fmla="*/ 466526 h 1477330"/>
                <a:gd name="connsiteX115" fmla="*/ 0 w 1099668"/>
                <a:gd name="connsiteY115" fmla="*/ 488741 h 1477330"/>
                <a:gd name="connsiteX116" fmla="*/ 33323 w 1099668"/>
                <a:gd name="connsiteY116" fmla="*/ 510957 h 1477330"/>
                <a:gd name="connsiteX117" fmla="*/ 55539 w 1099668"/>
                <a:gd name="connsiteY117" fmla="*/ 522064 h 1477330"/>
                <a:gd name="connsiteX118" fmla="*/ 77754 w 1099668"/>
                <a:gd name="connsiteY118" fmla="*/ 533172 h 1477330"/>
                <a:gd name="connsiteX119" fmla="*/ 99970 w 1099668"/>
                <a:gd name="connsiteY119" fmla="*/ 522064 h 1477330"/>
                <a:gd name="connsiteX120" fmla="*/ 122185 w 1099668"/>
                <a:gd name="connsiteY120" fmla="*/ 522064 h 1477330"/>
                <a:gd name="connsiteX121" fmla="*/ 144401 w 1099668"/>
                <a:gd name="connsiteY121" fmla="*/ 522064 h 1477330"/>
                <a:gd name="connsiteX122" fmla="*/ 166616 w 1099668"/>
                <a:gd name="connsiteY122" fmla="*/ 522064 h 1477330"/>
                <a:gd name="connsiteX123" fmla="*/ 166616 w 1099668"/>
                <a:gd name="connsiteY123" fmla="*/ 522064 h 1477330"/>
                <a:gd name="connsiteX124" fmla="*/ 166616 w 1099668"/>
                <a:gd name="connsiteY124" fmla="*/ 533172 h 1477330"/>
                <a:gd name="connsiteX125" fmla="*/ 155509 w 1099668"/>
                <a:gd name="connsiteY125" fmla="*/ 544280 h 1477330"/>
                <a:gd name="connsiteX126" fmla="*/ 155509 w 1099668"/>
                <a:gd name="connsiteY126" fmla="*/ 566495 h 1477330"/>
                <a:gd name="connsiteX127" fmla="*/ 144401 w 1099668"/>
                <a:gd name="connsiteY127" fmla="*/ 577603 h 1477330"/>
                <a:gd name="connsiteX128" fmla="*/ 133293 w 1099668"/>
                <a:gd name="connsiteY128" fmla="*/ 588711 h 1477330"/>
                <a:gd name="connsiteX129" fmla="*/ 122185 w 1099668"/>
                <a:gd name="connsiteY129" fmla="*/ 588711 h 1477330"/>
                <a:gd name="connsiteX130" fmla="*/ 111078 w 1099668"/>
                <a:gd name="connsiteY130" fmla="*/ 588711 h 1477330"/>
                <a:gd name="connsiteX131" fmla="*/ 77754 w 1099668"/>
                <a:gd name="connsiteY131" fmla="*/ 588711 h 1477330"/>
                <a:gd name="connsiteX132" fmla="*/ 55539 w 1099668"/>
                <a:gd name="connsiteY132" fmla="*/ 588711 h 1477330"/>
                <a:gd name="connsiteX133" fmla="*/ 33323 w 1099668"/>
                <a:gd name="connsiteY133" fmla="*/ 599819 h 1477330"/>
                <a:gd name="connsiteX134" fmla="*/ 55539 w 1099668"/>
                <a:gd name="connsiteY134" fmla="*/ 599819 h 1477330"/>
                <a:gd name="connsiteX135" fmla="*/ 66647 w 1099668"/>
                <a:gd name="connsiteY135" fmla="*/ 599819 h 1477330"/>
                <a:gd name="connsiteX136" fmla="*/ 77754 w 1099668"/>
                <a:gd name="connsiteY136" fmla="*/ 599819 h 1477330"/>
                <a:gd name="connsiteX137" fmla="*/ 88862 w 1099668"/>
                <a:gd name="connsiteY137" fmla="*/ 610926 h 1477330"/>
                <a:gd name="connsiteX138" fmla="*/ 99970 w 1099668"/>
                <a:gd name="connsiteY138" fmla="*/ 633142 h 1477330"/>
                <a:gd name="connsiteX139" fmla="*/ 99970 w 1099668"/>
                <a:gd name="connsiteY139" fmla="*/ 644250 h 1477330"/>
                <a:gd name="connsiteX140" fmla="*/ 99970 w 1099668"/>
                <a:gd name="connsiteY140" fmla="*/ 655357 h 1477330"/>
                <a:gd name="connsiteX141" fmla="*/ 144401 w 1099668"/>
                <a:gd name="connsiteY141" fmla="*/ 655357 h 1477330"/>
                <a:gd name="connsiteX142" fmla="*/ 199940 w 1099668"/>
                <a:gd name="connsiteY142" fmla="*/ 644250 h 1477330"/>
                <a:gd name="connsiteX143" fmla="*/ 244371 w 1099668"/>
                <a:gd name="connsiteY143" fmla="*/ 655357 h 1477330"/>
                <a:gd name="connsiteX144" fmla="*/ 299910 w 1099668"/>
                <a:gd name="connsiteY144" fmla="*/ 688681 h 1477330"/>
                <a:gd name="connsiteX145" fmla="*/ 333233 w 1099668"/>
                <a:gd name="connsiteY145" fmla="*/ 722004 h 1477330"/>
                <a:gd name="connsiteX146" fmla="*/ 355448 w 1099668"/>
                <a:gd name="connsiteY146" fmla="*/ 766435 h 1477330"/>
                <a:gd name="connsiteX147" fmla="*/ 388772 w 1099668"/>
                <a:gd name="connsiteY147" fmla="*/ 810866 h 1477330"/>
                <a:gd name="connsiteX148" fmla="*/ 388772 w 1099668"/>
                <a:gd name="connsiteY148" fmla="*/ 888620 h 1477330"/>
                <a:gd name="connsiteX149" fmla="*/ 388772 w 1099668"/>
                <a:gd name="connsiteY149" fmla="*/ 933051 h 1477330"/>
                <a:gd name="connsiteX150" fmla="*/ 388772 w 1099668"/>
                <a:gd name="connsiteY150" fmla="*/ 966374 h 1477330"/>
                <a:gd name="connsiteX151" fmla="*/ 399879 w 1099668"/>
                <a:gd name="connsiteY151" fmla="*/ 966374 h 1477330"/>
                <a:gd name="connsiteX152" fmla="*/ 399879 w 1099668"/>
                <a:gd name="connsiteY152" fmla="*/ 933051 h 1477330"/>
                <a:gd name="connsiteX153" fmla="*/ 422095 w 1099668"/>
                <a:gd name="connsiteY153" fmla="*/ 944159 h 1477330"/>
                <a:gd name="connsiteX154" fmla="*/ 433203 w 1099668"/>
                <a:gd name="connsiteY154" fmla="*/ 966374 h 1477330"/>
                <a:gd name="connsiteX155" fmla="*/ 455418 w 1099668"/>
                <a:gd name="connsiteY155" fmla="*/ 977482 h 1477330"/>
                <a:gd name="connsiteX156" fmla="*/ 466526 w 1099668"/>
                <a:gd name="connsiteY156" fmla="*/ 999698 h 1477330"/>
                <a:gd name="connsiteX157" fmla="*/ 466526 w 1099668"/>
                <a:gd name="connsiteY157" fmla="*/ 1021913 h 1477330"/>
                <a:gd name="connsiteX158" fmla="*/ 466526 w 1099668"/>
                <a:gd name="connsiteY158" fmla="*/ 1077452 h 1477330"/>
                <a:gd name="connsiteX159" fmla="*/ 466526 w 1099668"/>
                <a:gd name="connsiteY159" fmla="*/ 1099667 h 1477330"/>
                <a:gd name="connsiteX160" fmla="*/ 455418 w 1099668"/>
                <a:gd name="connsiteY160" fmla="*/ 1132991 h 1477330"/>
                <a:gd name="connsiteX161" fmla="*/ 455418 w 1099668"/>
                <a:gd name="connsiteY161" fmla="*/ 1144098 h 1477330"/>
                <a:gd name="connsiteX162" fmla="*/ 433203 w 1099668"/>
                <a:gd name="connsiteY162" fmla="*/ 1177422 h 1477330"/>
                <a:gd name="connsiteX163" fmla="*/ 433203 w 1099668"/>
                <a:gd name="connsiteY163" fmla="*/ 1221853 h 1477330"/>
                <a:gd name="connsiteX164" fmla="*/ 444310 w 1099668"/>
                <a:gd name="connsiteY164" fmla="*/ 1266284 h 1477330"/>
                <a:gd name="connsiteX165" fmla="*/ 455418 w 1099668"/>
                <a:gd name="connsiteY165" fmla="*/ 1299607 h 1477330"/>
                <a:gd name="connsiteX166" fmla="*/ 477634 w 1099668"/>
                <a:gd name="connsiteY166" fmla="*/ 1332930 h 1477330"/>
                <a:gd name="connsiteX167" fmla="*/ 499849 w 1099668"/>
                <a:gd name="connsiteY167" fmla="*/ 1377361 h 1477330"/>
                <a:gd name="connsiteX168" fmla="*/ 522065 w 1099668"/>
                <a:gd name="connsiteY168" fmla="*/ 1421792 h 1477330"/>
                <a:gd name="connsiteX169" fmla="*/ 555388 w 1099668"/>
                <a:gd name="connsiteY169" fmla="*/ 1432900 h 1477330"/>
                <a:gd name="connsiteX170" fmla="*/ 588712 w 1099668"/>
                <a:gd name="connsiteY170" fmla="*/ 1444008 h 1477330"/>
                <a:gd name="connsiteX171" fmla="*/ 610927 w 1099668"/>
                <a:gd name="connsiteY171" fmla="*/ 1477331 h 1477330"/>
                <a:gd name="connsiteX172" fmla="*/ 622035 w 1099668"/>
                <a:gd name="connsiteY172" fmla="*/ 1455116 h 1477330"/>
                <a:gd name="connsiteX173" fmla="*/ 633143 w 1099668"/>
                <a:gd name="connsiteY173" fmla="*/ 1444008 h 1477330"/>
                <a:gd name="connsiteX174" fmla="*/ 633143 w 1099668"/>
                <a:gd name="connsiteY174" fmla="*/ 1421792 h 1477330"/>
                <a:gd name="connsiteX175" fmla="*/ 644250 w 1099668"/>
                <a:gd name="connsiteY175" fmla="*/ 1399577 h 1477330"/>
                <a:gd name="connsiteX176" fmla="*/ 633143 w 1099668"/>
                <a:gd name="connsiteY176" fmla="*/ 1377361 h 1477330"/>
                <a:gd name="connsiteX177" fmla="*/ 644250 w 1099668"/>
                <a:gd name="connsiteY177" fmla="*/ 1366253 h 1477330"/>
                <a:gd name="connsiteX178" fmla="*/ 655358 w 1099668"/>
                <a:gd name="connsiteY178" fmla="*/ 1366253 h 1477330"/>
                <a:gd name="connsiteX179" fmla="*/ 655358 w 1099668"/>
                <a:gd name="connsiteY179" fmla="*/ 1355146 h 1477330"/>
                <a:gd name="connsiteX180" fmla="*/ 655358 w 1099668"/>
                <a:gd name="connsiteY180" fmla="*/ 1344038 h 1477330"/>
                <a:gd name="connsiteX181" fmla="*/ 655358 w 1099668"/>
                <a:gd name="connsiteY181" fmla="*/ 1332930 h 1477330"/>
                <a:gd name="connsiteX182" fmla="*/ 655358 w 1099668"/>
                <a:gd name="connsiteY182" fmla="*/ 1321822 h 1477330"/>
                <a:gd name="connsiteX183" fmla="*/ 666466 w 1099668"/>
                <a:gd name="connsiteY183" fmla="*/ 1310715 h 1477330"/>
                <a:gd name="connsiteX184" fmla="*/ 666466 w 1099668"/>
                <a:gd name="connsiteY184" fmla="*/ 1299607 h 1477330"/>
                <a:gd name="connsiteX185" fmla="*/ 666466 w 1099668"/>
                <a:gd name="connsiteY185" fmla="*/ 1288499 h 1477330"/>
                <a:gd name="connsiteX186" fmla="*/ 677574 w 1099668"/>
                <a:gd name="connsiteY186" fmla="*/ 1288499 h 1477330"/>
                <a:gd name="connsiteX187" fmla="*/ 688681 w 1099668"/>
                <a:gd name="connsiteY187" fmla="*/ 1266284 h 1477330"/>
                <a:gd name="connsiteX188" fmla="*/ 699789 w 1099668"/>
                <a:gd name="connsiteY188" fmla="*/ 1266284 h 1477330"/>
                <a:gd name="connsiteX189" fmla="*/ 710897 w 1099668"/>
                <a:gd name="connsiteY189" fmla="*/ 1255176 h 1477330"/>
                <a:gd name="connsiteX190" fmla="*/ 722005 w 1099668"/>
                <a:gd name="connsiteY190" fmla="*/ 1244068 h 1477330"/>
                <a:gd name="connsiteX191" fmla="*/ 733112 w 1099668"/>
                <a:gd name="connsiteY191" fmla="*/ 1244068 h 1477330"/>
                <a:gd name="connsiteX192" fmla="*/ 744220 w 1099668"/>
                <a:gd name="connsiteY192" fmla="*/ 1244068 h 1477330"/>
                <a:gd name="connsiteX193" fmla="*/ 755328 w 1099668"/>
                <a:gd name="connsiteY193" fmla="*/ 1266284 h 1477330"/>
                <a:gd name="connsiteX194" fmla="*/ 766436 w 1099668"/>
                <a:gd name="connsiteY194" fmla="*/ 1266284 h 1477330"/>
                <a:gd name="connsiteX195" fmla="*/ 777543 w 1099668"/>
                <a:gd name="connsiteY195" fmla="*/ 1266284 h 1477330"/>
                <a:gd name="connsiteX196" fmla="*/ 777543 w 1099668"/>
                <a:gd name="connsiteY196" fmla="*/ 1255176 h 1477330"/>
                <a:gd name="connsiteX197" fmla="*/ 788651 w 1099668"/>
                <a:gd name="connsiteY197" fmla="*/ 1244068 h 1477330"/>
                <a:gd name="connsiteX198" fmla="*/ 799759 w 1099668"/>
                <a:gd name="connsiteY198" fmla="*/ 1232961 h 1477330"/>
                <a:gd name="connsiteX199" fmla="*/ 799759 w 1099668"/>
                <a:gd name="connsiteY199" fmla="*/ 1221853 h 1477330"/>
                <a:gd name="connsiteX200" fmla="*/ 799759 w 1099668"/>
                <a:gd name="connsiteY200" fmla="*/ 1199637 h 1477330"/>
                <a:gd name="connsiteX201" fmla="*/ 821974 w 1099668"/>
                <a:gd name="connsiteY201" fmla="*/ 1188529 h 1477330"/>
                <a:gd name="connsiteX202" fmla="*/ 833082 w 1099668"/>
                <a:gd name="connsiteY202" fmla="*/ 1177422 h 1477330"/>
                <a:gd name="connsiteX203" fmla="*/ 833082 w 1099668"/>
                <a:gd name="connsiteY203" fmla="*/ 1166314 h 1477330"/>
                <a:gd name="connsiteX204" fmla="*/ 844190 w 1099668"/>
                <a:gd name="connsiteY204" fmla="*/ 1155206 h 1477330"/>
                <a:gd name="connsiteX205" fmla="*/ 899729 w 1099668"/>
                <a:gd name="connsiteY205" fmla="*/ 1177422 h 1477330"/>
                <a:gd name="connsiteX206" fmla="*/ 921944 w 1099668"/>
                <a:gd name="connsiteY206" fmla="*/ 1166314 h 1477330"/>
                <a:gd name="connsiteX207" fmla="*/ 955268 w 1099668"/>
                <a:gd name="connsiteY207" fmla="*/ 1166314 h 1477330"/>
                <a:gd name="connsiteX208" fmla="*/ 977483 w 1099668"/>
                <a:gd name="connsiteY208" fmla="*/ 1155206 h 1477330"/>
                <a:gd name="connsiteX209" fmla="*/ 999699 w 1099668"/>
                <a:gd name="connsiteY209" fmla="*/ 1132991 h 1477330"/>
                <a:gd name="connsiteX210" fmla="*/ 1010806 w 1099668"/>
                <a:gd name="connsiteY210" fmla="*/ 1110775 h 1477330"/>
                <a:gd name="connsiteX211" fmla="*/ 988591 w 1099668"/>
                <a:gd name="connsiteY211" fmla="*/ 1110775 h 1477330"/>
                <a:gd name="connsiteX212" fmla="*/ 955268 w 1099668"/>
                <a:gd name="connsiteY212" fmla="*/ 1121883 h 1477330"/>
                <a:gd name="connsiteX213" fmla="*/ 933052 w 1099668"/>
                <a:gd name="connsiteY213" fmla="*/ 1110775 h 1477330"/>
                <a:gd name="connsiteX214" fmla="*/ 921944 w 1099668"/>
                <a:gd name="connsiteY214" fmla="*/ 1110775 h 1477330"/>
                <a:gd name="connsiteX215" fmla="*/ 921944 w 1099668"/>
                <a:gd name="connsiteY215" fmla="*/ 1099667 h 1477330"/>
                <a:gd name="connsiteX216" fmla="*/ 933052 w 1099668"/>
                <a:gd name="connsiteY216" fmla="*/ 1099667 h 1477330"/>
                <a:gd name="connsiteX217" fmla="*/ 944160 w 1099668"/>
                <a:gd name="connsiteY217" fmla="*/ 1099667 h 1477330"/>
                <a:gd name="connsiteX218" fmla="*/ 955268 w 1099668"/>
                <a:gd name="connsiteY218" fmla="*/ 1099667 h 1477330"/>
                <a:gd name="connsiteX219" fmla="*/ 899729 w 1099668"/>
                <a:gd name="connsiteY219" fmla="*/ 999698 h 1477330"/>
                <a:gd name="connsiteX220" fmla="*/ 888621 w 1099668"/>
                <a:gd name="connsiteY220" fmla="*/ 999698 h 1477330"/>
                <a:gd name="connsiteX221" fmla="*/ 866406 w 1099668"/>
                <a:gd name="connsiteY221" fmla="*/ 988590 h 1477330"/>
                <a:gd name="connsiteX222" fmla="*/ 866406 w 1099668"/>
                <a:gd name="connsiteY222" fmla="*/ 966374 h 1477330"/>
                <a:gd name="connsiteX223" fmla="*/ 910837 w 1099668"/>
                <a:gd name="connsiteY223" fmla="*/ 944159 h 1477330"/>
                <a:gd name="connsiteX224" fmla="*/ 933052 w 1099668"/>
                <a:gd name="connsiteY224" fmla="*/ 933051 h 1477330"/>
                <a:gd name="connsiteX225" fmla="*/ 910837 w 1099668"/>
                <a:gd name="connsiteY225" fmla="*/ 921943 h 1477330"/>
                <a:gd name="connsiteX226" fmla="*/ 888621 w 1099668"/>
                <a:gd name="connsiteY226" fmla="*/ 921943 h 1477330"/>
                <a:gd name="connsiteX227" fmla="*/ 888621 w 1099668"/>
                <a:gd name="connsiteY227" fmla="*/ 899728 h 1477330"/>
                <a:gd name="connsiteX228" fmla="*/ 910837 w 1099668"/>
                <a:gd name="connsiteY228" fmla="*/ 899728 h 1477330"/>
                <a:gd name="connsiteX229" fmla="*/ 955268 w 1099668"/>
                <a:gd name="connsiteY229" fmla="*/ 910836 h 1477330"/>
                <a:gd name="connsiteX230" fmla="*/ 977483 w 1099668"/>
                <a:gd name="connsiteY230" fmla="*/ 955267 h 1477330"/>
                <a:gd name="connsiteX231" fmla="*/ 999699 w 1099668"/>
                <a:gd name="connsiteY231" fmla="*/ 966374 h 1477330"/>
                <a:gd name="connsiteX232" fmla="*/ 1010806 w 1099668"/>
                <a:gd name="connsiteY232" fmla="*/ 966374 h 1477330"/>
                <a:gd name="connsiteX233" fmla="*/ 999699 w 1099668"/>
                <a:gd name="connsiteY233" fmla="*/ 944159 h 1477330"/>
                <a:gd name="connsiteX234" fmla="*/ 999699 w 1099668"/>
                <a:gd name="connsiteY234" fmla="*/ 933051 h 1477330"/>
                <a:gd name="connsiteX235" fmla="*/ 988591 w 1099668"/>
                <a:gd name="connsiteY235" fmla="*/ 921943 h 1477330"/>
                <a:gd name="connsiteX236" fmla="*/ 977483 w 1099668"/>
                <a:gd name="connsiteY236" fmla="*/ 921943 h 1477330"/>
                <a:gd name="connsiteX237" fmla="*/ 977483 w 1099668"/>
                <a:gd name="connsiteY237" fmla="*/ 910836 h 1477330"/>
                <a:gd name="connsiteX238" fmla="*/ 966375 w 1099668"/>
                <a:gd name="connsiteY238" fmla="*/ 888620 h 1477330"/>
                <a:gd name="connsiteX239" fmla="*/ 955268 w 1099668"/>
                <a:gd name="connsiteY239" fmla="*/ 877512 h 1477330"/>
                <a:gd name="connsiteX240" fmla="*/ 955268 w 1099668"/>
                <a:gd name="connsiteY240" fmla="*/ 866405 h 1477330"/>
                <a:gd name="connsiteX241" fmla="*/ 933052 w 1099668"/>
                <a:gd name="connsiteY241" fmla="*/ 866405 h 1477330"/>
                <a:gd name="connsiteX242" fmla="*/ 921944 w 1099668"/>
                <a:gd name="connsiteY242" fmla="*/ 855297 h 1477330"/>
                <a:gd name="connsiteX243" fmla="*/ 921944 w 1099668"/>
                <a:gd name="connsiteY243" fmla="*/ 844189 h 1477330"/>
                <a:gd name="connsiteX244" fmla="*/ 910837 w 1099668"/>
                <a:gd name="connsiteY244" fmla="*/ 833081 h 1477330"/>
                <a:gd name="connsiteX245" fmla="*/ 910837 w 1099668"/>
                <a:gd name="connsiteY245" fmla="*/ 810866 h 1477330"/>
                <a:gd name="connsiteX246" fmla="*/ 921944 w 1099668"/>
                <a:gd name="connsiteY246" fmla="*/ 799758 h 1477330"/>
                <a:gd name="connsiteX247" fmla="*/ 933052 w 1099668"/>
                <a:gd name="connsiteY247" fmla="*/ 788650 h 1477330"/>
                <a:gd name="connsiteX248" fmla="*/ 944160 w 1099668"/>
                <a:gd name="connsiteY248" fmla="*/ 777543 h 1477330"/>
                <a:gd name="connsiteX249" fmla="*/ 955268 w 1099668"/>
                <a:gd name="connsiteY249" fmla="*/ 766435 h 1477330"/>
                <a:gd name="connsiteX250" fmla="*/ 988591 w 1099668"/>
                <a:gd name="connsiteY250" fmla="*/ 766435 h 1477330"/>
                <a:gd name="connsiteX251" fmla="*/ 1010806 w 1099668"/>
                <a:gd name="connsiteY251" fmla="*/ 788650 h 1477330"/>
                <a:gd name="connsiteX252" fmla="*/ 1033022 w 1099668"/>
                <a:gd name="connsiteY252" fmla="*/ 788650 h 1477330"/>
                <a:gd name="connsiteX253" fmla="*/ 1044130 w 1099668"/>
                <a:gd name="connsiteY253" fmla="*/ 777543 h 1477330"/>
                <a:gd name="connsiteX254" fmla="*/ 1033022 w 1099668"/>
                <a:gd name="connsiteY254" fmla="*/ 766435 h 1477330"/>
                <a:gd name="connsiteX255" fmla="*/ 1010806 w 1099668"/>
                <a:gd name="connsiteY255" fmla="*/ 755327 h 1477330"/>
                <a:gd name="connsiteX256" fmla="*/ 999699 w 1099668"/>
                <a:gd name="connsiteY256" fmla="*/ 744219 h 1477330"/>
                <a:gd name="connsiteX257" fmla="*/ 1010806 w 1099668"/>
                <a:gd name="connsiteY257" fmla="*/ 733112 h 1477330"/>
                <a:gd name="connsiteX258" fmla="*/ 1021914 w 1099668"/>
                <a:gd name="connsiteY258" fmla="*/ 722004 h 1477330"/>
                <a:gd name="connsiteX259" fmla="*/ 1033022 w 1099668"/>
                <a:gd name="connsiteY259" fmla="*/ 710896 h 1477330"/>
                <a:gd name="connsiteX260" fmla="*/ 1055237 w 1099668"/>
                <a:gd name="connsiteY260" fmla="*/ 710896 h 1477330"/>
                <a:gd name="connsiteX261" fmla="*/ 1066345 w 1099668"/>
                <a:gd name="connsiteY261" fmla="*/ 722004 h 1477330"/>
                <a:gd name="connsiteX262" fmla="*/ 1055237 w 1099668"/>
                <a:gd name="connsiteY262" fmla="*/ 699788 h 1477330"/>
                <a:gd name="connsiteX263" fmla="*/ 1033022 w 1099668"/>
                <a:gd name="connsiteY263" fmla="*/ 688681 h 1477330"/>
                <a:gd name="connsiteX264" fmla="*/ 1010806 w 1099668"/>
                <a:gd name="connsiteY264" fmla="*/ 666465 h 1477330"/>
                <a:gd name="connsiteX265" fmla="*/ 1033022 w 1099668"/>
                <a:gd name="connsiteY265" fmla="*/ 655357 h 1477330"/>
                <a:gd name="connsiteX266" fmla="*/ 1055237 w 1099668"/>
                <a:gd name="connsiteY266" fmla="*/ 677573 h 1477330"/>
                <a:gd name="connsiteX267" fmla="*/ 1055237 w 1099668"/>
                <a:gd name="connsiteY267" fmla="*/ 655357 h 1477330"/>
                <a:gd name="connsiteX268" fmla="*/ 1033022 w 1099668"/>
                <a:gd name="connsiteY268" fmla="*/ 644250 h 1477330"/>
                <a:gd name="connsiteX269" fmla="*/ 1033022 w 1099668"/>
                <a:gd name="connsiteY269" fmla="*/ 633142 h 1477330"/>
                <a:gd name="connsiteX270" fmla="*/ 1021914 w 1099668"/>
                <a:gd name="connsiteY270" fmla="*/ 622034 h 1477330"/>
                <a:gd name="connsiteX271" fmla="*/ 1010806 w 1099668"/>
                <a:gd name="connsiteY271" fmla="*/ 610926 h 1477330"/>
                <a:gd name="connsiteX272" fmla="*/ 1010806 w 1099668"/>
                <a:gd name="connsiteY272" fmla="*/ 599819 h 1477330"/>
                <a:gd name="connsiteX273" fmla="*/ 999699 w 1099668"/>
                <a:gd name="connsiteY273" fmla="*/ 588711 h 1477330"/>
                <a:gd name="connsiteX274" fmla="*/ 1033022 w 1099668"/>
                <a:gd name="connsiteY274" fmla="*/ 555388 h 1477330"/>
                <a:gd name="connsiteX275" fmla="*/ 1055237 w 1099668"/>
                <a:gd name="connsiteY275" fmla="*/ 544280 h 1477330"/>
                <a:gd name="connsiteX276" fmla="*/ 1077453 w 1099668"/>
                <a:gd name="connsiteY276" fmla="*/ 555388 h 1477330"/>
                <a:gd name="connsiteX277" fmla="*/ 1088561 w 1099668"/>
                <a:gd name="connsiteY277" fmla="*/ 555388 h 1477330"/>
                <a:gd name="connsiteX278" fmla="*/ 1099668 w 1099668"/>
                <a:gd name="connsiteY278" fmla="*/ 555388 h 1477330"/>
                <a:gd name="connsiteX279" fmla="*/ 1088561 w 1099668"/>
                <a:gd name="connsiteY279" fmla="*/ 544280 h 1477330"/>
                <a:gd name="connsiteX280" fmla="*/ 1088561 w 1099668"/>
                <a:gd name="connsiteY280" fmla="*/ 544280 h 147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099668" h="1477330">
                  <a:moveTo>
                    <a:pt x="1088561" y="544280"/>
                  </a:moveTo>
                  <a:cubicBezTo>
                    <a:pt x="1077453" y="544280"/>
                    <a:pt x="1077453" y="544280"/>
                    <a:pt x="1088561" y="544280"/>
                  </a:cubicBezTo>
                  <a:cubicBezTo>
                    <a:pt x="1066345" y="544280"/>
                    <a:pt x="1055237" y="544280"/>
                    <a:pt x="1044130" y="533172"/>
                  </a:cubicBezTo>
                  <a:cubicBezTo>
                    <a:pt x="1044130" y="522064"/>
                    <a:pt x="1044130" y="522064"/>
                    <a:pt x="1033022" y="510957"/>
                  </a:cubicBezTo>
                  <a:cubicBezTo>
                    <a:pt x="1021914" y="510957"/>
                    <a:pt x="1010806" y="510957"/>
                    <a:pt x="1010806" y="499849"/>
                  </a:cubicBezTo>
                  <a:cubicBezTo>
                    <a:pt x="1010806" y="499849"/>
                    <a:pt x="1010806" y="488741"/>
                    <a:pt x="1010806" y="488741"/>
                  </a:cubicBezTo>
                  <a:cubicBezTo>
                    <a:pt x="1010806" y="488741"/>
                    <a:pt x="1010806" y="488741"/>
                    <a:pt x="1010806" y="477633"/>
                  </a:cubicBezTo>
                  <a:cubicBezTo>
                    <a:pt x="1010806" y="477633"/>
                    <a:pt x="1010806" y="466526"/>
                    <a:pt x="1021914" y="466526"/>
                  </a:cubicBezTo>
                  <a:cubicBezTo>
                    <a:pt x="1021914" y="466526"/>
                    <a:pt x="1033022" y="455418"/>
                    <a:pt x="1033022" y="455418"/>
                  </a:cubicBezTo>
                  <a:cubicBezTo>
                    <a:pt x="1033022" y="444310"/>
                    <a:pt x="1033022" y="444310"/>
                    <a:pt x="1033022" y="433202"/>
                  </a:cubicBezTo>
                  <a:cubicBezTo>
                    <a:pt x="1010806" y="422095"/>
                    <a:pt x="1010806" y="422095"/>
                    <a:pt x="1010806" y="410987"/>
                  </a:cubicBezTo>
                  <a:cubicBezTo>
                    <a:pt x="1010806" y="399879"/>
                    <a:pt x="1010806" y="399879"/>
                    <a:pt x="1021914" y="388771"/>
                  </a:cubicBezTo>
                  <a:cubicBezTo>
                    <a:pt x="1033022" y="388771"/>
                    <a:pt x="1044130" y="377664"/>
                    <a:pt x="1044130" y="366556"/>
                  </a:cubicBezTo>
                  <a:cubicBezTo>
                    <a:pt x="1044130" y="355448"/>
                    <a:pt x="1044130" y="344340"/>
                    <a:pt x="1044130" y="333233"/>
                  </a:cubicBezTo>
                  <a:cubicBezTo>
                    <a:pt x="1044130" y="322125"/>
                    <a:pt x="1044130" y="322125"/>
                    <a:pt x="1055237" y="311017"/>
                  </a:cubicBezTo>
                  <a:cubicBezTo>
                    <a:pt x="1055237" y="299909"/>
                    <a:pt x="1044130" y="299909"/>
                    <a:pt x="1044130" y="288802"/>
                  </a:cubicBezTo>
                  <a:cubicBezTo>
                    <a:pt x="1044130" y="277694"/>
                    <a:pt x="1044130" y="277694"/>
                    <a:pt x="1044130" y="266586"/>
                  </a:cubicBezTo>
                  <a:cubicBezTo>
                    <a:pt x="1044130" y="266586"/>
                    <a:pt x="1044130" y="255478"/>
                    <a:pt x="1033022" y="255478"/>
                  </a:cubicBezTo>
                  <a:cubicBezTo>
                    <a:pt x="1033022" y="255478"/>
                    <a:pt x="1044130" y="244371"/>
                    <a:pt x="1044130" y="244371"/>
                  </a:cubicBezTo>
                  <a:cubicBezTo>
                    <a:pt x="1044130" y="244371"/>
                    <a:pt x="1044130" y="233263"/>
                    <a:pt x="1044130" y="233263"/>
                  </a:cubicBezTo>
                  <a:cubicBezTo>
                    <a:pt x="1044130" y="233263"/>
                    <a:pt x="1044130" y="222155"/>
                    <a:pt x="1044130" y="222155"/>
                  </a:cubicBezTo>
                  <a:cubicBezTo>
                    <a:pt x="1044130" y="211047"/>
                    <a:pt x="1033022" y="222155"/>
                    <a:pt x="1021914" y="222155"/>
                  </a:cubicBezTo>
                  <a:cubicBezTo>
                    <a:pt x="1010806" y="222155"/>
                    <a:pt x="999699" y="222155"/>
                    <a:pt x="988591" y="222155"/>
                  </a:cubicBezTo>
                  <a:cubicBezTo>
                    <a:pt x="977483" y="222155"/>
                    <a:pt x="977483" y="222155"/>
                    <a:pt x="977483" y="222155"/>
                  </a:cubicBezTo>
                  <a:cubicBezTo>
                    <a:pt x="977483" y="222155"/>
                    <a:pt x="977483" y="211047"/>
                    <a:pt x="966375" y="211047"/>
                  </a:cubicBezTo>
                  <a:cubicBezTo>
                    <a:pt x="955268" y="199940"/>
                    <a:pt x="944160" y="199940"/>
                    <a:pt x="933052" y="188832"/>
                  </a:cubicBezTo>
                  <a:cubicBezTo>
                    <a:pt x="933052" y="188832"/>
                    <a:pt x="933052" y="177724"/>
                    <a:pt x="921944" y="177724"/>
                  </a:cubicBezTo>
                  <a:cubicBezTo>
                    <a:pt x="921944" y="177724"/>
                    <a:pt x="921944" y="166616"/>
                    <a:pt x="921944" y="166616"/>
                  </a:cubicBezTo>
                  <a:cubicBezTo>
                    <a:pt x="921944" y="166616"/>
                    <a:pt x="921944" y="155509"/>
                    <a:pt x="910837" y="155509"/>
                  </a:cubicBezTo>
                  <a:cubicBezTo>
                    <a:pt x="910837" y="155509"/>
                    <a:pt x="910837" y="155509"/>
                    <a:pt x="899729" y="144401"/>
                  </a:cubicBezTo>
                  <a:cubicBezTo>
                    <a:pt x="899729" y="122185"/>
                    <a:pt x="899729" y="111078"/>
                    <a:pt x="888621" y="111078"/>
                  </a:cubicBezTo>
                  <a:cubicBezTo>
                    <a:pt x="877513" y="111078"/>
                    <a:pt x="866406" y="111078"/>
                    <a:pt x="855298" y="111078"/>
                  </a:cubicBezTo>
                  <a:cubicBezTo>
                    <a:pt x="844190" y="111078"/>
                    <a:pt x="833082" y="111078"/>
                    <a:pt x="833082" y="111078"/>
                  </a:cubicBezTo>
                  <a:cubicBezTo>
                    <a:pt x="833082" y="111078"/>
                    <a:pt x="833082" y="111078"/>
                    <a:pt x="821974" y="111078"/>
                  </a:cubicBezTo>
                  <a:cubicBezTo>
                    <a:pt x="821974" y="111078"/>
                    <a:pt x="821974" y="99970"/>
                    <a:pt x="821974" y="99970"/>
                  </a:cubicBezTo>
                  <a:cubicBezTo>
                    <a:pt x="810867" y="99970"/>
                    <a:pt x="810867" y="99970"/>
                    <a:pt x="799759" y="99970"/>
                  </a:cubicBezTo>
                  <a:cubicBezTo>
                    <a:pt x="799759" y="99970"/>
                    <a:pt x="788651" y="111078"/>
                    <a:pt x="788651" y="111078"/>
                  </a:cubicBezTo>
                  <a:cubicBezTo>
                    <a:pt x="777543" y="111078"/>
                    <a:pt x="766436" y="88862"/>
                    <a:pt x="766436" y="77754"/>
                  </a:cubicBezTo>
                  <a:cubicBezTo>
                    <a:pt x="755328" y="66647"/>
                    <a:pt x="755328" y="55539"/>
                    <a:pt x="755328" y="33323"/>
                  </a:cubicBezTo>
                  <a:cubicBezTo>
                    <a:pt x="755328" y="22216"/>
                    <a:pt x="744220" y="11108"/>
                    <a:pt x="733112" y="0"/>
                  </a:cubicBezTo>
                  <a:cubicBezTo>
                    <a:pt x="722005" y="0"/>
                    <a:pt x="699789" y="0"/>
                    <a:pt x="699789" y="11108"/>
                  </a:cubicBezTo>
                  <a:cubicBezTo>
                    <a:pt x="699789" y="22216"/>
                    <a:pt x="699789" y="44431"/>
                    <a:pt x="688681" y="55539"/>
                  </a:cubicBezTo>
                  <a:cubicBezTo>
                    <a:pt x="677574" y="55539"/>
                    <a:pt x="677574" y="66647"/>
                    <a:pt x="677574" y="66647"/>
                  </a:cubicBezTo>
                  <a:cubicBezTo>
                    <a:pt x="677574" y="77754"/>
                    <a:pt x="666466" y="77754"/>
                    <a:pt x="666466" y="88862"/>
                  </a:cubicBezTo>
                  <a:cubicBezTo>
                    <a:pt x="655358" y="99970"/>
                    <a:pt x="644250" y="99970"/>
                    <a:pt x="633143" y="111078"/>
                  </a:cubicBezTo>
                  <a:cubicBezTo>
                    <a:pt x="633143" y="111078"/>
                    <a:pt x="622035" y="122185"/>
                    <a:pt x="622035" y="122185"/>
                  </a:cubicBezTo>
                  <a:cubicBezTo>
                    <a:pt x="622035" y="122185"/>
                    <a:pt x="610927" y="133293"/>
                    <a:pt x="610927" y="133293"/>
                  </a:cubicBezTo>
                  <a:cubicBezTo>
                    <a:pt x="599819" y="144401"/>
                    <a:pt x="610927" y="155509"/>
                    <a:pt x="610927" y="166616"/>
                  </a:cubicBezTo>
                  <a:cubicBezTo>
                    <a:pt x="610927" y="166616"/>
                    <a:pt x="610927" y="177724"/>
                    <a:pt x="610927" y="177724"/>
                  </a:cubicBezTo>
                  <a:cubicBezTo>
                    <a:pt x="599819" y="177724"/>
                    <a:pt x="577604" y="177724"/>
                    <a:pt x="566496" y="177724"/>
                  </a:cubicBezTo>
                  <a:cubicBezTo>
                    <a:pt x="555388" y="177724"/>
                    <a:pt x="555388" y="177724"/>
                    <a:pt x="544280" y="166616"/>
                  </a:cubicBezTo>
                  <a:cubicBezTo>
                    <a:pt x="544280" y="155509"/>
                    <a:pt x="533173" y="155509"/>
                    <a:pt x="533173" y="155509"/>
                  </a:cubicBezTo>
                  <a:cubicBezTo>
                    <a:pt x="522065" y="155509"/>
                    <a:pt x="522065" y="144401"/>
                    <a:pt x="522065" y="144401"/>
                  </a:cubicBezTo>
                  <a:cubicBezTo>
                    <a:pt x="522065" y="133293"/>
                    <a:pt x="522065" y="133293"/>
                    <a:pt x="522065" y="122185"/>
                  </a:cubicBezTo>
                  <a:cubicBezTo>
                    <a:pt x="533173" y="122185"/>
                    <a:pt x="533173" y="122185"/>
                    <a:pt x="544280" y="122185"/>
                  </a:cubicBezTo>
                  <a:cubicBezTo>
                    <a:pt x="555388" y="122185"/>
                    <a:pt x="544280" y="99970"/>
                    <a:pt x="533173" y="99970"/>
                  </a:cubicBezTo>
                  <a:cubicBezTo>
                    <a:pt x="522065" y="99970"/>
                    <a:pt x="522065" y="99970"/>
                    <a:pt x="510957" y="88862"/>
                  </a:cubicBezTo>
                  <a:cubicBezTo>
                    <a:pt x="510957" y="77754"/>
                    <a:pt x="499849" y="77754"/>
                    <a:pt x="499849" y="66647"/>
                  </a:cubicBezTo>
                  <a:cubicBezTo>
                    <a:pt x="499849" y="66647"/>
                    <a:pt x="499849" y="66647"/>
                    <a:pt x="499849" y="66647"/>
                  </a:cubicBezTo>
                  <a:cubicBezTo>
                    <a:pt x="510957" y="66647"/>
                    <a:pt x="510957" y="55539"/>
                    <a:pt x="522065" y="44431"/>
                  </a:cubicBezTo>
                  <a:cubicBezTo>
                    <a:pt x="522065" y="33323"/>
                    <a:pt x="533173" y="22216"/>
                    <a:pt x="522065" y="11108"/>
                  </a:cubicBezTo>
                  <a:cubicBezTo>
                    <a:pt x="510957" y="0"/>
                    <a:pt x="499849" y="0"/>
                    <a:pt x="488741" y="0"/>
                  </a:cubicBezTo>
                  <a:cubicBezTo>
                    <a:pt x="477634" y="0"/>
                    <a:pt x="477634" y="11108"/>
                    <a:pt x="466526" y="22216"/>
                  </a:cubicBezTo>
                  <a:cubicBezTo>
                    <a:pt x="455418" y="33323"/>
                    <a:pt x="455418" y="33323"/>
                    <a:pt x="444310" y="33323"/>
                  </a:cubicBezTo>
                  <a:cubicBezTo>
                    <a:pt x="433203" y="33323"/>
                    <a:pt x="422095" y="44431"/>
                    <a:pt x="422095" y="44431"/>
                  </a:cubicBezTo>
                  <a:cubicBezTo>
                    <a:pt x="410987" y="44431"/>
                    <a:pt x="399879" y="33323"/>
                    <a:pt x="399879" y="33323"/>
                  </a:cubicBezTo>
                  <a:cubicBezTo>
                    <a:pt x="388772" y="33323"/>
                    <a:pt x="377664" y="33323"/>
                    <a:pt x="377664" y="33323"/>
                  </a:cubicBezTo>
                  <a:cubicBezTo>
                    <a:pt x="366556" y="33323"/>
                    <a:pt x="355448" y="44431"/>
                    <a:pt x="355448" y="55539"/>
                  </a:cubicBezTo>
                  <a:cubicBezTo>
                    <a:pt x="355448" y="66647"/>
                    <a:pt x="366556" y="66647"/>
                    <a:pt x="377664" y="77754"/>
                  </a:cubicBezTo>
                  <a:cubicBezTo>
                    <a:pt x="377664" y="77754"/>
                    <a:pt x="377664" y="77754"/>
                    <a:pt x="388772" y="77754"/>
                  </a:cubicBezTo>
                  <a:cubicBezTo>
                    <a:pt x="388772" y="77754"/>
                    <a:pt x="388772" y="88862"/>
                    <a:pt x="388772" y="88862"/>
                  </a:cubicBezTo>
                  <a:cubicBezTo>
                    <a:pt x="388772" y="88862"/>
                    <a:pt x="388772" y="99970"/>
                    <a:pt x="388772" y="99970"/>
                  </a:cubicBezTo>
                  <a:cubicBezTo>
                    <a:pt x="388772" y="99970"/>
                    <a:pt x="388772" y="111078"/>
                    <a:pt x="388772" y="111078"/>
                  </a:cubicBezTo>
                  <a:cubicBezTo>
                    <a:pt x="388772" y="111078"/>
                    <a:pt x="377664" y="122185"/>
                    <a:pt x="377664" y="122185"/>
                  </a:cubicBezTo>
                  <a:cubicBezTo>
                    <a:pt x="366556" y="122185"/>
                    <a:pt x="366556" y="122185"/>
                    <a:pt x="355448" y="122185"/>
                  </a:cubicBezTo>
                  <a:cubicBezTo>
                    <a:pt x="344341" y="122185"/>
                    <a:pt x="344341" y="122185"/>
                    <a:pt x="333233" y="133293"/>
                  </a:cubicBezTo>
                  <a:cubicBezTo>
                    <a:pt x="322125" y="144401"/>
                    <a:pt x="322125" y="144401"/>
                    <a:pt x="322125" y="155509"/>
                  </a:cubicBezTo>
                  <a:cubicBezTo>
                    <a:pt x="322125" y="155509"/>
                    <a:pt x="311017" y="155509"/>
                    <a:pt x="311017" y="155509"/>
                  </a:cubicBezTo>
                  <a:cubicBezTo>
                    <a:pt x="299910" y="155509"/>
                    <a:pt x="299910" y="155509"/>
                    <a:pt x="299910" y="155509"/>
                  </a:cubicBezTo>
                  <a:cubicBezTo>
                    <a:pt x="299910" y="155509"/>
                    <a:pt x="299910" y="144401"/>
                    <a:pt x="288802" y="144401"/>
                  </a:cubicBezTo>
                  <a:cubicBezTo>
                    <a:pt x="288802" y="133293"/>
                    <a:pt x="277694" y="144401"/>
                    <a:pt x="277694" y="144401"/>
                  </a:cubicBezTo>
                  <a:cubicBezTo>
                    <a:pt x="266586" y="144401"/>
                    <a:pt x="266586" y="144401"/>
                    <a:pt x="266586" y="155509"/>
                  </a:cubicBezTo>
                  <a:cubicBezTo>
                    <a:pt x="266586" y="155509"/>
                    <a:pt x="255479" y="155509"/>
                    <a:pt x="255479" y="155509"/>
                  </a:cubicBezTo>
                  <a:cubicBezTo>
                    <a:pt x="255479" y="155509"/>
                    <a:pt x="255479" y="155509"/>
                    <a:pt x="244371" y="155509"/>
                  </a:cubicBezTo>
                  <a:cubicBezTo>
                    <a:pt x="244371" y="155509"/>
                    <a:pt x="244371" y="155509"/>
                    <a:pt x="244371" y="155509"/>
                  </a:cubicBezTo>
                  <a:cubicBezTo>
                    <a:pt x="244371" y="155509"/>
                    <a:pt x="244371" y="166616"/>
                    <a:pt x="244371" y="166616"/>
                  </a:cubicBezTo>
                  <a:cubicBezTo>
                    <a:pt x="244371" y="166616"/>
                    <a:pt x="233263" y="177724"/>
                    <a:pt x="233263" y="177724"/>
                  </a:cubicBezTo>
                  <a:cubicBezTo>
                    <a:pt x="233263" y="177724"/>
                    <a:pt x="222155" y="177724"/>
                    <a:pt x="222155" y="177724"/>
                  </a:cubicBezTo>
                  <a:cubicBezTo>
                    <a:pt x="222155" y="188832"/>
                    <a:pt x="222155" y="199940"/>
                    <a:pt x="222155" y="199940"/>
                  </a:cubicBezTo>
                  <a:cubicBezTo>
                    <a:pt x="222155" y="199940"/>
                    <a:pt x="222155" y="199940"/>
                    <a:pt x="222155" y="211047"/>
                  </a:cubicBezTo>
                  <a:cubicBezTo>
                    <a:pt x="222155" y="211047"/>
                    <a:pt x="222155" y="222155"/>
                    <a:pt x="222155" y="222155"/>
                  </a:cubicBezTo>
                  <a:cubicBezTo>
                    <a:pt x="222155" y="233263"/>
                    <a:pt x="211047" y="233263"/>
                    <a:pt x="199940" y="244371"/>
                  </a:cubicBezTo>
                  <a:cubicBezTo>
                    <a:pt x="199940" y="244371"/>
                    <a:pt x="188832" y="255478"/>
                    <a:pt x="188832" y="255478"/>
                  </a:cubicBezTo>
                  <a:cubicBezTo>
                    <a:pt x="188832" y="255478"/>
                    <a:pt x="177724" y="266586"/>
                    <a:pt x="177724" y="266586"/>
                  </a:cubicBezTo>
                  <a:cubicBezTo>
                    <a:pt x="177724" y="266586"/>
                    <a:pt x="177724" y="277694"/>
                    <a:pt x="188832" y="277694"/>
                  </a:cubicBezTo>
                  <a:cubicBezTo>
                    <a:pt x="188832" y="277694"/>
                    <a:pt x="188832" y="288802"/>
                    <a:pt x="199940" y="288802"/>
                  </a:cubicBezTo>
                  <a:cubicBezTo>
                    <a:pt x="199940" y="288802"/>
                    <a:pt x="199940" y="299909"/>
                    <a:pt x="188832" y="299909"/>
                  </a:cubicBezTo>
                  <a:cubicBezTo>
                    <a:pt x="188832" y="299909"/>
                    <a:pt x="177724" y="299909"/>
                    <a:pt x="177724" y="311017"/>
                  </a:cubicBezTo>
                  <a:cubicBezTo>
                    <a:pt x="177724" y="311017"/>
                    <a:pt x="177724" y="322125"/>
                    <a:pt x="177724" y="322125"/>
                  </a:cubicBezTo>
                  <a:cubicBezTo>
                    <a:pt x="177724" y="322125"/>
                    <a:pt x="177724" y="333233"/>
                    <a:pt x="177724" y="333233"/>
                  </a:cubicBezTo>
                  <a:cubicBezTo>
                    <a:pt x="177724" y="333233"/>
                    <a:pt x="177724" y="344340"/>
                    <a:pt x="177724" y="344340"/>
                  </a:cubicBezTo>
                  <a:cubicBezTo>
                    <a:pt x="177724" y="344340"/>
                    <a:pt x="177724" y="355448"/>
                    <a:pt x="166616" y="355448"/>
                  </a:cubicBezTo>
                  <a:cubicBezTo>
                    <a:pt x="166616" y="355448"/>
                    <a:pt x="166616" y="366556"/>
                    <a:pt x="166616" y="366556"/>
                  </a:cubicBezTo>
                  <a:cubicBezTo>
                    <a:pt x="166616" y="366556"/>
                    <a:pt x="166616" y="377664"/>
                    <a:pt x="155509" y="377664"/>
                  </a:cubicBezTo>
                  <a:cubicBezTo>
                    <a:pt x="155509" y="377664"/>
                    <a:pt x="144401" y="377664"/>
                    <a:pt x="144401" y="388771"/>
                  </a:cubicBezTo>
                  <a:cubicBezTo>
                    <a:pt x="144401" y="388771"/>
                    <a:pt x="144401" y="388771"/>
                    <a:pt x="133293" y="388771"/>
                  </a:cubicBezTo>
                  <a:cubicBezTo>
                    <a:pt x="133293" y="388771"/>
                    <a:pt x="122185" y="388771"/>
                    <a:pt x="122185" y="388771"/>
                  </a:cubicBezTo>
                  <a:cubicBezTo>
                    <a:pt x="122185" y="388771"/>
                    <a:pt x="111078" y="388771"/>
                    <a:pt x="111078" y="388771"/>
                  </a:cubicBezTo>
                  <a:cubicBezTo>
                    <a:pt x="111078" y="388771"/>
                    <a:pt x="99970" y="399879"/>
                    <a:pt x="99970" y="399879"/>
                  </a:cubicBezTo>
                  <a:cubicBezTo>
                    <a:pt x="99970" y="399879"/>
                    <a:pt x="99970" y="410987"/>
                    <a:pt x="88862" y="410987"/>
                  </a:cubicBezTo>
                  <a:cubicBezTo>
                    <a:pt x="88862" y="422095"/>
                    <a:pt x="66647" y="410987"/>
                    <a:pt x="66647" y="422095"/>
                  </a:cubicBezTo>
                  <a:cubicBezTo>
                    <a:pt x="55539" y="422095"/>
                    <a:pt x="55539" y="433202"/>
                    <a:pt x="44431" y="433202"/>
                  </a:cubicBezTo>
                  <a:cubicBezTo>
                    <a:pt x="44431" y="444310"/>
                    <a:pt x="33323" y="444310"/>
                    <a:pt x="22216" y="444310"/>
                  </a:cubicBezTo>
                  <a:cubicBezTo>
                    <a:pt x="22216" y="444310"/>
                    <a:pt x="22216" y="444310"/>
                    <a:pt x="11108" y="444310"/>
                  </a:cubicBezTo>
                  <a:cubicBezTo>
                    <a:pt x="11108" y="455418"/>
                    <a:pt x="0" y="455418"/>
                    <a:pt x="0" y="466526"/>
                  </a:cubicBezTo>
                  <a:cubicBezTo>
                    <a:pt x="0" y="477633"/>
                    <a:pt x="0" y="477633"/>
                    <a:pt x="0" y="488741"/>
                  </a:cubicBezTo>
                  <a:cubicBezTo>
                    <a:pt x="0" y="499849"/>
                    <a:pt x="22216" y="510957"/>
                    <a:pt x="33323" y="510957"/>
                  </a:cubicBezTo>
                  <a:cubicBezTo>
                    <a:pt x="44431" y="510957"/>
                    <a:pt x="44431" y="510957"/>
                    <a:pt x="55539" y="522064"/>
                  </a:cubicBezTo>
                  <a:cubicBezTo>
                    <a:pt x="55539" y="522064"/>
                    <a:pt x="66647" y="533172"/>
                    <a:pt x="77754" y="533172"/>
                  </a:cubicBezTo>
                  <a:cubicBezTo>
                    <a:pt x="88862" y="533172"/>
                    <a:pt x="88862" y="533172"/>
                    <a:pt x="99970" y="522064"/>
                  </a:cubicBezTo>
                  <a:cubicBezTo>
                    <a:pt x="111078" y="522064"/>
                    <a:pt x="111078" y="522064"/>
                    <a:pt x="122185" y="522064"/>
                  </a:cubicBezTo>
                  <a:cubicBezTo>
                    <a:pt x="133293" y="522064"/>
                    <a:pt x="133293" y="522064"/>
                    <a:pt x="144401" y="522064"/>
                  </a:cubicBezTo>
                  <a:cubicBezTo>
                    <a:pt x="155509" y="522064"/>
                    <a:pt x="155509" y="522064"/>
                    <a:pt x="166616" y="522064"/>
                  </a:cubicBezTo>
                  <a:cubicBezTo>
                    <a:pt x="166616" y="522064"/>
                    <a:pt x="166616" y="522064"/>
                    <a:pt x="166616" y="522064"/>
                  </a:cubicBezTo>
                  <a:cubicBezTo>
                    <a:pt x="166616" y="533172"/>
                    <a:pt x="166616" y="533172"/>
                    <a:pt x="166616" y="533172"/>
                  </a:cubicBezTo>
                  <a:cubicBezTo>
                    <a:pt x="166616" y="533172"/>
                    <a:pt x="155509" y="544280"/>
                    <a:pt x="155509" y="544280"/>
                  </a:cubicBezTo>
                  <a:cubicBezTo>
                    <a:pt x="155509" y="555388"/>
                    <a:pt x="155509" y="555388"/>
                    <a:pt x="155509" y="566495"/>
                  </a:cubicBezTo>
                  <a:cubicBezTo>
                    <a:pt x="155509" y="566495"/>
                    <a:pt x="144401" y="577603"/>
                    <a:pt x="144401" y="577603"/>
                  </a:cubicBezTo>
                  <a:cubicBezTo>
                    <a:pt x="144401" y="577603"/>
                    <a:pt x="144401" y="577603"/>
                    <a:pt x="133293" y="588711"/>
                  </a:cubicBezTo>
                  <a:cubicBezTo>
                    <a:pt x="122185" y="588711"/>
                    <a:pt x="122185" y="588711"/>
                    <a:pt x="122185" y="588711"/>
                  </a:cubicBezTo>
                  <a:cubicBezTo>
                    <a:pt x="122185" y="588711"/>
                    <a:pt x="111078" y="588711"/>
                    <a:pt x="111078" y="588711"/>
                  </a:cubicBezTo>
                  <a:cubicBezTo>
                    <a:pt x="99970" y="588711"/>
                    <a:pt x="88862" y="588711"/>
                    <a:pt x="77754" y="588711"/>
                  </a:cubicBezTo>
                  <a:cubicBezTo>
                    <a:pt x="66647" y="588711"/>
                    <a:pt x="55539" y="588711"/>
                    <a:pt x="55539" y="588711"/>
                  </a:cubicBezTo>
                  <a:cubicBezTo>
                    <a:pt x="44431" y="588711"/>
                    <a:pt x="33323" y="588711"/>
                    <a:pt x="33323" y="599819"/>
                  </a:cubicBezTo>
                  <a:cubicBezTo>
                    <a:pt x="44431" y="599819"/>
                    <a:pt x="44431" y="599819"/>
                    <a:pt x="55539" y="599819"/>
                  </a:cubicBezTo>
                  <a:cubicBezTo>
                    <a:pt x="55539" y="599819"/>
                    <a:pt x="66647" y="599819"/>
                    <a:pt x="66647" y="599819"/>
                  </a:cubicBezTo>
                  <a:cubicBezTo>
                    <a:pt x="66647" y="599819"/>
                    <a:pt x="77754" y="599819"/>
                    <a:pt x="77754" y="599819"/>
                  </a:cubicBezTo>
                  <a:cubicBezTo>
                    <a:pt x="88862" y="599819"/>
                    <a:pt x="88862" y="610926"/>
                    <a:pt x="88862" y="610926"/>
                  </a:cubicBezTo>
                  <a:cubicBezTo>
                    <a:pt x="88862" y="610926"/>
                    <a:pt x="99970" y="622034"/>
                    <a:pt x="99970" y="633142"/>
                  </a:cubicBezTo>
                  <a:cubicBezTo>
                    <a:pt x="99970" y="633142"/>
                    <a:pt x="99970" y="644250"/>
                    <a:pt x="99970" y="644250"/>
                  </a:cubicBezTo>
                  <a:cubicBezTo>
                    <a:pt x="99970" y="644250"/>
                    <a:pt x="99970" y="655357"/>
                    <a:pt x="99970" y="655357"/>
                  </a:cubicBezTo>
                  <a:cubicBezTo>
                    <a:pt x="111078" y="655357"/>
                    <a:pt x="133293" y="655357"/>
                    <a:pt x="144401" y="655357"/>
                  </a:cubicBezTo>
                  <a:cubicBezTo>
                    <a:pt x="166616" y="655357"/>
                    <a:pt x="177724" y="644250"/>
                    <a:pt x="199940" y="644250"/>
                  </a:cubicBezTo>
                  <a:cubicBezTo>
                    <a:pt x="211047" y="644250"/>
                    <a:pt x="233263" y="644250"/>
                    <a:pt x="244371" y="655357"/>
                  </a:cubicBezTo>
                  <a:cubicBezTo>
                    <a:pt x="266586" y="655357"/>
                    <a:pt x="277694" y="666465"/>
                    <a:pt x="299910" y="688681"/>
                  </a:cubicBezTo>
                  <a:cubicBezTo>
                    <a:pt x="311017" y="699788"/>
                    <a:pt x="322125" y="710896"/>
                    <a:pt x="333233" y="722004"/>
                  </a:cubicBezTo>
                  <a:cubicBezTo>
                    <a:pt x="344341" y="733112"/>
                    <a:pt x="344341" y="755327"/>
                    <a:pt x="355448" y="766435"/>
                  </a:cubicBezTo>
                  <a:cubicBezTo>
                    <a:pt x="366556" y="777543"/>
                    <a:pt x="377664" y="788650"/>
                    <a:pt x="388772" y="810866"/>
                  </a:cubicBezTo>
                  <a:cubicBezTo>
                    <a:pt x="399879" y="833081"/>
                    <a:pt x="388772" y="855297"/>
                    <a:pt x="388772" y="888620"/>
                  </a:cubicBezTo>
                  <a:cubicBezTo>
                    <a:pt x="388772" y="910836"/>
                    <a:pt x="399879" y="921943"/>
                    <a:pt x="388772" y="933051"/>
                  </a:cubicBezTo>
                  <a:cubicBezTo>
                    <a:pt x="388772" y="944159"/>
                    <a:pt x="377664" y="966374"/>
                    <a:pt x="388772" y="966374"/>
                  </a:cubicBezTo>
                  <a:cubicBezTo>
                    <a:pt x="388772" y="966374"/>
                    <a:pt x="399879" y="966374"/>
                    <a:pt x="399879" y="966374"/>
                  </a:cubicBezTo>
                  <a:cubicBezTo>
                    <a:pt x="399879" y="955267"/>
                    <a:pt x="388772" y="944159"/>
                    <a:pt x="399879" y="933051"/>
                  </a:cubicBezTo>
                  <a:cubicBezTo>
                    <a:pt x="410987" y="933051"/>
                    <a:pt x="422095" y="944159"/>
                    <a:pt x="422095" y="944159"/>
                  </a:cubicBezTo>
                  <a:cubicBezTo>
                    <a:pt x="422095" y="955267"/>
                    <a:pt x="433203" y="955267"/>
                    <a:pt x="433203" y="966374"/>
                  </a:cubicBezTo>
                  <a:cubicBezTo>
                    <a:pt x="444310" y="977482"/>
                    <a:pt x="444310" y="977482"/>
                    <a:pt x="455418" y="977482"/>
                  </a:cubicBezTo>
                  <a:cubicBezTo>
                    <a:pt x="466526" y="988590"/>
                    <a:pt x="466526" y="988590"/>
                    <a:pt x="466526" y="999698"/>
                  </a:cubicBezTo>
                  <a:cubicBezTo>
                    <a:pt x="466526" y="1010805"/>
                    <a:pt x="477634" y="1010805"/>
                    <a:pt x="466526" y="1021913"/>
                  </a:cubicBezTo>
                  <a:cubicBezTo>
                    <a:pt x="466526" y="1044129"/>
                    <a:pt x="466526" y="1055236"/>
                    <a:pt x="466526" y="1077452"/>
                  </a:cubicBezTo>
                  <a:cubicBezTo>
                    <a:pt x="466526" y="1088560"/>
                    <a:pt x="466526" y="1099667"/>
                    <a:pt x="466526" y="1099667"/>
                  </a:cubicBezTo>
                  <a:cubicBezTo>
                    <a:pt x="466526" y="1110775"/>
                    <a:pt x="455418" y="1121883"/>
                    <a:pt x="455418" y="1132991"/>
                  </a:cubicBezTo>
                  <a:cubicBezTo>
                    <a:pt x="455418" y="1132991"/>
                    <a:pt x="455418" y="1132991"/>
                    <a:pt x="455418" y="1144098"/>
                  </a:cubicBezTo>
                  <a:cubicBezTo>
                    <a:pt x="433203" y="1155206"/>
                    <a:pt x="433203" y="1166314"/>
                    <a:pt x="433203" y="1177422"/>
                  </a:cubicBezTo>
                  <a:cubicBezTo>
                    <a:pt x="433203" y="1188529"/>
                    <a:pt x="433203" y="1210745"/>
                    <a:pt x="433203" y="1221853"/>
                  </a:cubicBezTo>
                  <a:cubicBezTo>
                    <a:pt x="433203" y="1232961"/>
                    <a:pt x="444310" y="1244068"/>
                    <a:pt x="444310" y="1266284"/>
                  </a:cubicBezTo>
                  <a:cubicBezTo>
                    <a:pt x="444310" y="1277391"/>
                    <a:pt x="455418" y="1288499"/>
                    <a:pt x="455418" y="1299607"/>
                  </a:cubicBezTo>
                  <a:cubicBezTo>
                    <a:pt x="466526" y="1310715"/>
                    <a:pt x="466526" y="1321822"/>
                    <a:pt x="477634" y="1332930"/>
                  </a:cubicBezTo>
                  <a:cubicBezTo>
                    <a:pt x="488741" y="1344038"/>
                    <a:pt x="499849" y="1355146"/>
                    <a:pt x="499849" y="1377361"/>
                  </a:cubicBezTo>
                  <a:cubicBezTo>
                    <a:pt x="510957" y="1388469"/>
                    <a:pt x="510957" y="1410684"/>
                    <a:pt x="522065" y="1421792"/>
                  </a:cubicBezTo>
                  <a:cubicBezTo>
                    <a:pt x="533173" y="1432900"/>
                    <a:pt x="544280" y="1432900"/>
                    <a:pt x="555388" y="1432900"/>
                  </a:cubicBezTo>
                  <a:cubicBezTo>
                    <a:pt x="566496" y="1432900"/>
                    <a:pt x="588712" y="1432900"/>
                    <a:pt x="588712" y="1444008"/>
                  </a:cubicBezTo>
                  <a:cubicBezTo>
                    <a:pt x="599819" y="1455116"/>
                    <a:pt x="599819" y="1477331"/>
                    <a:pt x="610927" y="1477331"/>
                  </a:cubicBezTo>
                  <a:cubicBezTo>
                    <a:pt x="622035" y="1477331"/>
                    <a:pt x="610927" y="1466223"/>
                    <a:pt x="622035" y="1455116"/>
                  </a:cubicBezTo>
                  <a:cubicBezTo>
                    <a:pt x="622035" y="1444008"/>
                    <a:pt x="633143" y="1455116"/>
                    <a:pt x="633143" y="1444008"/>
                  </a:cubicBezTo>
                  <a:cubicBezTo>
                    <a:pt x="633143" y="1432900"/>
                    <a:pt x="633143" y="1432900"/>
                    <a:pt x="633143" y="1421792"/>
                  </a:cubicBezTo>
                  <a:cubicBezTo>
                    <a:pt x="633143" y="1410684"/>
                    <a:pt x="644250" y="1410684"/>
                    <a:pt x="644250" y="1399577"/>
                  </a:cubicBezTo>
                  <a:cubicBezTo>
                    <a:pt x="644250" y="1388469"/>
                    <a:pt x="644250" y="1388469"/>
                    <a:pt x="633143" y="1377361"/>
                  </a:cubicBezTo>
                  <a:cubicBezTo>
                    <a:pt x="633143" y="1377361"/>
                    <a:pt x="644250" y="1366253"/>
                    <a:pt x="644250" y="1366253"/>
                  </a:cubicBezTo>
                  <a:cubicBezTo>
                    <a:pt x="644250" y="1366253"/>
                    <a:pt x="655358" y="1366253"/>
                    <a:pt x="655358" y="1366253"/>
                  </a:cubicBezTo>
                  <a:cubicBezTo>
                    <a:pt x="655358" y="1366253"/>
                    <a:pt x="655358" y="1355146"/>
                    <a:pt x="655358" y="1355146"/>
                  </a:cubicBezTo>
                  <a:cubicBezTo>
                    <a:pt x="655358" y="1355146"/>
                    <a:pt x="655358" y="1344038"/>
                    <a:pt x="655358" y="1344038"/>
                  </a:cubicBezTo>
                  <a:cubicBezTo>
                    <a:pt x="655358" y="1344038"/>
                    <a:pt x="655358" y="1332930"/>
                    <a:pt x="655358" y="1332930"/>
                  </a:cubicBezTo>
                  <a:cubicBezTo>
                    <a:pt x="655358" y="1332930"/>
                    <a:pt x="655358" y="1321822"/>
                    <a:pt x="655358" y="1321822"/>
                  </a:cubicBezTo>
                  <a:cubicBezTo>
                    <a:pt x="655358" y="1321822"/>
                    <a:pt x="666466" y="1310715"/>
                    <a:pt x="666466" y="1310715"/>
                  </a:cubicBezTo>
                  <a:cubicBezTo>
                    <a:pt x="666466" y="1310715"/>
                    <a:pt x="666466" y="1299607"/>
                    <a:pt x="666466" y="1299607"/>
                  </a:cubicBezTo>
                  <a:cubicBezTo>
                    <a:pt x="666466" y="1299607"/>
                    <a:pt x="666466" y="1288499"/>
                    <a:pt x="666466" y="1288499"/>
                  </a:cubicBezTo>
                  <a:cubicBezTo>
                    <a:pt x="666466" y="1288499"/>
                    <a:pt x="677574" y="1288499"/>
                    <a:pt x="677574" y="1288499"/>
                  </a:cubicBezTo>
                  <a:cubicBezTo>
                    <a:pt x="677574" y="1277391"/>
                    <a:pt x="677574" y="1266284"/>
                    <a:pt x="688681" y="1266284"/>
                  </a:cubicBezTo>
                  <a:cubicBezTo>
                    <a:pt x="688681" y="1266284"/>
                    <a:pt x="699789" y="1266284"/>
                    <a:pt x="699789" y="1266284"/>
                  </a:cubicBezTo>
                  <a:cubicBezTo>
                    <a:pt x="710897" y="1266284"/>
                    <a:pt x="699789" y="1266284"/>
                    <a:pt x="710897" y="1255176"/>
                  </a:cubicBezTo>
                  <a:cubicBezTo>
                    <a:pt x="710897" y="1255176"/>
                    <a:pt x="710897" y="1244068"/>
                    <a:pt x="722005" y="1244068"/>
                  </a:cubicBezTo>
                  <a:cubicBezTo>
                    <a:pt x="722005" y="1244068"/>
                    <a:pt x="733112" y="1244068"/>
                    <a:pt x="733112" y="1244068"/>
                  </a:cubicBezTo>
                  <a:cubicBezTo>
                    <a:pt x="733112" y="1244068"/>
                    <a:pt x="744220" y="1244068"/>
                    <a:pt x="744220" y="1244068"/>
                  </a:cubicBezTo>
                  <a:cubicBezTo>
                    <a:pt x="744220" y="1255176"/>
                    <a:pt x="744220" y="1266284"/>
                    <a:pt x="755328" y="1266284"/>
                  </a:cubicBezTo>
                  <a:cubicBezTo>
                    <a:pt x="755328" y="1266284"/>
                    <a:pt x="766436" y="1266284"/>
                    <a:pt x="766436" y="1266284"/>
                  </a:cubicBezTo>
                  <a:cubicBezTo>
                    <a:pt x="766436" y="1266284"/>
                    <a:pt x="777543" y="1266284"/>
                    <a:pt x="777543" y="1266284"/>
                  </a:cubicBezTo>
                  <a:cubicBezTo>
                    <a:pt x="777543" y="1266284"/>
                    <a:pt x="777543" y="1255176"/>
                    <a:pt x="777543" y="1255176"/>
                  </a:cubicBezTo>
                  <a:cubicBezTo>
                    <a:pt x="777543" y="1255176"/>
                    <a:pt x="777543" y="1244068"/>
                    <a:pt x="788651" y="1244068"/>
                  </a:cubicBezTo>
                  <a:cubicBezTo>
                    <a:pt x="788651" y="1244068"/>
                    <a:pt x="799759" y="1244068"/>
                    <a:pt x="799759" y="1232961"/>
                  </a:cubicBezTo>
                  <a:cubicBezTo>
                    <a:pt x="799759" y="1232961"/>
                    <a:pt x="799759" y="1221853"/>
                    <a:pt x="799759" y="1221853"/>
                  </a:cubicBezTo>
                  <a:cubicBezTo>
                    <a:pt x="799759" y="1210745"/>
                    <a:pt x="799759" y="1199637"/>
                    <a:pt x="799759" y="1199637"/>
                  </a:cubicBezTo>
                  <a:cubicBezTo>
                    <a:pt x="810867" y="1199637"/>
                    <a:pt x="821974" y="1188529"/>
                    <a:pt x="821974" y="1188529"/>
                  </a:cubicBezTo>
                  <a:cubicBezTo>
                    <a:pt x="821974" y="1188529"/>
                    <a:pt x="833082" y="1177422"/>
                    <a:pt x="833082" y="1177422"/>
                  </a:cubicBezTo>
                  <a:cubicBezTo>
                    <a:pt x="833082" y="1166314"/>
                    <a:pt x="833082" y="1166314"/>
                    <a:pt x="833082" y="1166314"/>
                  </a:cubicBezTo>
                  <a:cubicBezTo>
                    <a:pt x="833082" y="1155206"/>
                    <a:pt x="833082" y="1155206"/>
                    <a:pt x="844190" y="1155206"/>
                  </a:cubicBezTo>
                  <a:cubicBezTo>
                    <a:pt x="855298" y="1166314"/>
                    <a:pt x="877513" y="1188529"/>
                    <a:pt x="899729" y="1177422"/>
                  </a:cubicBezTo>
                  <a:cubicBezTo>
                    <a:pt x="910837" y="1177422"/>
                    <a:pt x="910837" y="1166314"/>
                    <a:pt x="921944" y="1166314"/>
                  </a:cubicBezTo>
                  <a:cubicBezTo>
                    <a:pt x="933052" y="1166314"/>
                    <a:pt x="944160" y="1166314"/>
                    <a:pt x="955268" y="1166314"/>
                  </a:cubicBezTo>
                  <a:cubicBezTo>
                    <a:pt x="966375" y="1166314"/>
                    <a:pt x="966375" y="1155206"/>
                    <a:pt x="977483" y="1155206"/>
                  </a:cubicBezTo>
                  <a:cubicBezTo>
                    <a:pt x="988591" y="1144098"/>
                    <a:pt x="988591" y="1144098"/>
                    <a:pt x="999699" y="1132991"/>
                  </a:cubicBezTo>
                  <a:cubicBezTo>
                    <a:pt x="999699" y="1121883"/>
                    <a:pt x="1010806" y="1121883"/>
                    <a:pt x="1010806" y="1110775"/>
                  </a:cubicBezTo>
                  <a:cubicBezTo>
                    <a:pt x="1010806" y="1099667"/>
                    <a:pt x="988591" y="1110775"/>
                    <a:pt x="988591" y="1110775"/>
                  </a:cubicBezTo>
                  <a:cubicBezTo>
                    <a:pt x="977483" y="1110775"/>
                    <a:pt x="966375" y="1121883"/>
                    <a:pt x="955268" y="1121883"/>
                  </a:cubicBezTo>
                  <a:cubicBezTo>
                    <a:pt x="944160" y="1121883"/>
                    <a:pt x="933052" y="1121883"/>
                    <a:pt x="933052" y="1110775"/>
                  </a:cubicBezTo>
                  <a:cubicBezTo>
                    <a:pt x="933052" y="1110775"/>
                    <a:pt x="933052" y="1110775"/>
                    <a:pt x="921944" y="1110775"/>
                  </a:cubicBezTo>
                  <a:cubicBezTo>
                    <a:pt x="921944" y="1110775"/>
                    <a:pt x="921944" y="1099667"/>
                    <a:pt x="921944" y="1099667"/>
                  </a:cubicBezTo>
                  <a:cubicBezTo>
                    <a:pt x="921944" y="1099667"/>
                    <a:pt x="933052" y="1099667"/>
                    <a:pt x="933052" y="1099667"/>
                  </a:cubicBezTo>
                  <a:cubicBezTo>
                    <a:pt x="933052" y="1099667"/>
                    <a:pt x="944160" y="1099667"/>
                    <a:pt x="944160" y="1099667"/>
                  </a:cubicBezTo>
                  <a:cubicBezTo>
                    <a:pt x="944160" y="1099667"/>
                    <a:pt x="955268" y="1099667"/>
                    <a:pt x="955268" y="1099667"/>
                  </a:cubicBezTo>
                  <a:cubicBezTo>
                    <a:pt x="910837" y="999698"/>
                    <a:pt x="899729" y="999698"/>
                    <a:pt x="899729" y="999698"/>
                  </a:cubicBezTo>
                  <a:cubicBezTo>
                    <a:pt x="899729" y="999698"/>
                    <a:pt x="888621" y="999698"/>
                    <a:pt x="888621" y="999698"/>
                  </a:cubicBezTo>
                  <a:cubicBezTo>
                    <a:pt x="877513" y="999698"/>
                    <a:pt x="866406" y="999698"/>
                    <a:pt x="866406" y="988590"/>
                  </a:cubicBezTo>
                  <a:cubicBezTo>
                    <a:pt x="855298" y="977482"/>
                    <a:pt x="866406" y="977482"/>
                    <a:pt x="866406" y="966374"/>
                  </a:cubicBezTo>
                  <a:cubicBezTo>
                    <a:pt x="877513" y="955267"/>
                    <a:pt x="888621" y="944159"/>
                    <a:pt x="910837" y="944159"/>
                  </a:cubicBezTo>
                  <a:cubicBezTo>
                    <a:pt x="910837" y="944159"/>
                    <a:pt x="921944" y="944159"/>
                    <a:pt x="933052" y="933051"/>
                  </a:cubicBezTo>
                  <a:cubicBezTo>
                    <a:pt x="944160" y="921943"/>
                    <a:pt x="921944" y="921943"/>
                    <a:pt x="910837" y="921943"/>
                  </a:cubicBezTo>
                  <a:cubicBezTo>
                    <a:pt x="899729" y="921943"/>
                    <a:pt x="899729" y="921943"/>
                    <a:pt x="888621" y="921943"/>
                  </a:cubicBezTo>
                  <a:cubicBezTo>
                    <a:pt x="888621" y="910836"/>
                    <a:pt x="888621" y="910836"/>
                    <a:pt x="888621" y="899728"/>
                  </a:cubicBezTo>
                  <a:cubicBezTo>
                    <a:pt x="888621" y="899728"/>
                    <a:pt x="899729" y="899728"/>
                    <a:pt x="910837" y="899728"/>
                  </a:cubicBezTo>
                  <a:cubicBezTo>
                    <a:pt x="921944" y="899728"/>
                    <a:pt x="944160" y="899728"/>
                    <a:pt x="955268" y="910836"/>
                  </a:cubicBezTo>
                  <a:cubicBezTo>
                    <a:pt x="966375" y="921943"/>
                    <a:pt x="966375" y="944159"/>
                    <a:pt x="977483" y="955267"/>
                  </a:cubicBezTo>
                  <a:cubicBezTo>
                    <a:pt x="988591" y="966374"/>
                    <a:pt x="988591" y="966374"/>
                    <a:pt x="999699" y="966374"/>
                  </a:cubicBezTo>
                  <a:cubicBezTo>
                    <a:pt x="999699" y="966374"/>
                    <a:pt x="1010806" y="966374"/>
                    <a:pt x="1010806" y="966374"/>
                  </a:cubicBezTo>
                  <a:cubicBezTo>
                    <a:pt x="1010806" y="955267"/>
                    <a:pt x="1010806" y="955267"/>
                    <a:pt x="999699" y="944159"/>
                  </a:cubicBezTo>
                  <a:cubicBezTo>
                    <a:pt x="999699" y="944159"/>
                    <a:pt x="999699" y="944159"/>
                    <a:pt x="999699" y="933051"/>
                  </a:cubicBezTo>
                  <a:cubicBezTo>
                    <a:pt x="999699" y="933051"/>
                    <a:pt x="999699" y="933051"/>
                    <a:pt x="988591" y="921943"/>
                  </a:cubicBezTo>
                  <a:cubicBezTo>
                    <a:pt x="988591" y="921943"/>
                    <a:pt x="977483" y="921943"/>
                    <a:pt x="977483" y="921943"/>
                  </a:cubicBezTo>
                  <a:cubicBezTo>
                    <a:pt x="977483" y="921943"/>
                    <a:pt x="977483" y="921943"/>
                    <a:pt x="977483" y="910836"/>
                  </a:cubicBezTo>
                  <a:cubicBezTo>
                    <a:pt x="977483" y="899728"/>
                    <a:pt x="977483" y="899728"/>
                    <a:pt x="966375" y="888620"/>
                  </a:cubicBezTo>
                  <a:cubicBezTo>
                    <a:pt x="966375" y="888620"/>
                    <a:pt x="955268" y="888620"/>
                    <a:pt x="955268" y="877512"/>
                  </a:cubicBezTo>
                  <a:cubicBezTo>
                    <a:pt x="955268" y="877512"/>
                    <a:pt x="955268" y="877512"/>
                    <a:pt x="955268" y="866405"/>
                  </a:cubicBezTo>
                  <a:cubicBezTo>
                    <a:pt x="944160" y="855297"/>
                    <a:pt x="944160" y="866405"/>
                    <a:pt x="933052" y="866405"/>
                  </a:cubicBezTo>
                  <a:cubicBezTo>
                    <a:pt x="921944" y="866405"/>
                    <a:pt x="921944" y="855297"/>
                    <a:pt x="921944" y="855297"/>
                  </a:cubicBezTo>
                  <a:cubicBezTo>
                    <a:pt x="921944" y="855297"/>
                    <a:pt x="921944" y="844189"/>
                    <a:pt x="921944" y="844189"/>
                  </a:cubicBezTo>
                  <a:cubicBezTo>
                    <a:pt x="921944" y="833081"/>
                    <a:pt x="910837" y="833081"/>
                    <a:pt x="910837" y="833081"/>
                  </a:cubicBezTo>
                  <a:cubicBezTo>
                    <a:pt x="910837" y="833081"/>
                    <a:pt x="910837" y="821974"/>
                    <a:pt x="910837" y="810866"/>
                  </a:cubicBezTo>
                  <a:cubicBezTo>
                    <a:pt x="910837" y="810866"/>
                    <a:pt x="921944" y="810866"/>
                    <a:pt x="921944" y="799758"/>
                  </a:cubicBezTo>
                  <a:cubicBezTo>
                    <a:pt x="921944" y="799758"/>
                    <a:pt x="933052" y="788650"/>
                    <a:pt x="933052" y="788650"/>
                  </a:cubicBezTo>
                  <a:cubicBezTo>
                    <a:pt x="933052" y="788650"/>
                    <a:pt x="944160" y="788650"/>
                    <a:pt x="944160" y="777543"/>
                  </a:cubicBezTo>
                  <a:cubicBezTo>
                    <a:pt x="944160" y="777543"/>
                    <a:pt x="944160" y="766435"/>
                    <a:pt x="955268" y="766435"/>
                  </a:cubicBezTo>
                  <a:cubicBezTo>
                    <a:pt x="966375" y="766435"/>
                    <a:pt x="977483" y="755327"/>
                    <a:pt x="988591" y="766435"/>
                  </a:cubicBezTo>
                  <a:cubicBezTo>
                    <a:pt x="999699" y="766435"/>
                    <a:pt x="999699" y="788650"/>
                    <a:pt x="1010806" y="788650"/>
                  </a:cubicBezTo>
                  <a:cubicBezTo>
                    <a:pt x="1021914" y="788650"/>
                    <a:pt x="1021914" y="788650"/>
                    <a:pt x="1033022" y="788650"/>
                  </a:cubicBezTo>
                  <a:cubicBezTo>
                    <a:pt x="1044130" y="788650"/>
                    <a:pt x="1044130" y="777543"/>
                    <a:pt x="1044130" y="777543"/>
                  </a:cubicBezTo>
                  <a:cubicBezTo>
                    <a:pt x="1044130" y="777543"/>
                    <a:pt x="1033022" y="766435"/>
                    <a:pt x="1033022" y="766435"/>
                  </a:cubicBezTo>
                  <a:cubicBezTo>
                    <a:pt x="1021914" y="766435"/>
                    <a:pt x="1021914" y="766435"/>
                    <a:pt x="1010806" y="755327"/>
                  </a:cubicBezTo>
                  <a:cubicBezTo>
                    <a:pt x="1010806" y="755327"/>
                    <a:pt x="999699" y="755327"/>
                    <a:pt x="999699" y="744219"/>
                  </a:cubicBezTo>
                  <a:cubicBezTo>
                    <a:pt x="999699" y="744219"/>
                    <a:pt x="999699" y="733112"/>
                    <a:pt x="1010806" y="733112"/>
                  </a:cubicBezTo>
                  <a:cubicBezTo>
                    <a:pt x="1010806" y="733112"/>
                    <a:pt x="1021914" y="733112"/>
                    <a:pt x="1021914" y="722004"/>
                  </a:cubicBezTo>
                  <a:cubicBezTo>
                    <a:pt x="1021914" y="722004"/>
                    <a:pt x="1033022" y="710896"/>
                    <a:pt x="1033022" y="710896"/>
                  </a:cubicBezTo>
                  <a:cubicBezTo>
                    <a:pt x="1033022" y="710896"/>
                    <a:pt x="1044130" y="710896"/>
                    <a:pt x="1055237" y="710896"/>
                  </a:cubicBezTo>
                  <a:cubicBezTo>
                    <a:pt x="1066345" y="710896"/>
                    <a:pt x="1066345" y="722004"/>
                    <a:pt x="1066345" y="722004"/>
                  </a:cubicBezTo>
                  <a:cubicBezTo>
                    <a:pt x="1077453" y="710896"/>
                    <a:pt x="1077453" y="699788"/>
                    <a:pt x="1055237" y="699788"/>
                  </a:cubicBezTo>
                  <a:cubicBezTo>
                    <a:pt x="1044130" y="699788"/>
                    <a:pt x="1033022" y="699788"/>
                    <a:pt x="1033022" y="688681"/>
                  </a:cubicBezTo>
                  <a:cubicBezTo>
                    <a:pt x="1021914" y="710896"/>
                    <a:pt x="999699" y="688681"/>
                    <a:pt x="1010806" y="666465"/>
                  </a:cubicBezTo>
                  <a:cubicBezTo>
                    <a:pt x="1010806" y="655357"/>
                    <a:pt x="1033022" y="655357"/>
                    <a:pt x="1033022" y="655357"/>
                  </a:cubicBezTo>
                  <a:cubicBezTo>
                    <a:pt x="1044130" y="666465"/>
                    <a:pt x="1044130" y="677573"/>
                    <a:pt x="1055237" y="677573"/>
                  </a:cubicBezTo>
                  <a:cubicBezTo>
                    <a:pt x="1066345" y="677573"/>
                    <a:pt x="1066345" y="655357"/>
                    <a:pt x="1055237" y="655357"/>
                  </a:cubicBezTo>
                  <a:cubicBezTo>
                    <a:pt x="1044130" y="644250"/>
                    <a:pt x="1033022" y="644250"/>
                    <a:pt x="1033022" y="644250"/>
                  </a:cubicBezTo>
                  <a:cubicBezTo>
                    <a:pt x="1033022" y="644250"/>
                    <a:pt x="1033022" y="633142"/>
                    <a:pt x="1033022" y="633142"/>
                  </a:cubicBezTo>
                  <a:cubicBezTo>
                    <a:pt x="1033022" y="622034"/>
                    <a:pt x="1033022" y="622034"/>
                    <a:pt x="1021914" y="622034"/>
                  </a:cubicBezTo>
                  <a:cubicBezTo>
                    <a:pt x="1010806" y="622034"/>
                    <a:pt x="1010806" y="610926"/>
                    <a:pt x="1010806" y="610926"/>
                  </a:cubicBezTo>
                  <a:cubicBezTo>
                    <a:pt x="1010806" y="610926"/>
                    <a:pt x="1010806" y="599819"/>
                    <a:pt x="1010806" y="599819"/>
                  </a:cubicBezTo>
                  <a:cubicBezTo>
                    <a:pt x="1010806" y="599819"/>
                    <a:pt x="1010806" y="599819"/>
                    <a:pt x="999699" y="588711"/>
                  </a:cubicBezTo>
                  <a:cubicBezTo>
                    <a:pt x="1010806" y="577603"/>
                    <a:pt x="1021914" y="566495"/>
                    <a:pt x="1033022" y="555388"/>
                  </a:cubicBezTo>
                  <a:cubicBezTo>
                    <a:pt x="1033022" y="555388"/>
                    <a:pt x="1044130" y="544280"/>
                    <a:pt x="1055237" y="544280"/>
                  </a:cubicBezTo>
                  <a:cubicBezTo>
                    <a:pt x="1055237" y="555388"/>
                    <a:pt x="1066345" y="555388"/>
                    <a:pt x="1077453" y="555388"/>
                  </a:cubicBezTo>
                  <a:cubicBezTo>
                    <a:pt x="1077453" y="555388"/>
                    <a:pt x="1088561" y="555388"/>
                    <a:pt x="1088561" y="555388"/>
                  </a:cubicBezTo>
                  <a:cubicBezTo>
                    <a:pt x="1088561" y="555388"/>
                    <a:pt x="1099668" y="555388"/>
                    <a:pt x="1099668" y="555388"/>
                  </a:cubicBezTo>
                  <a:cubicBezTo>
                    <a:pt x="1099668" y="555388"/>
                    <a:pt x="1099668" y="544280"/>
                    <a:pt x="1088561" y="544280"/>
                  </a:cubicBezTo>
                  <a:cubicBezTo>
                    <a:pt x="1088561" y="544280"/>
                    <a:pt x="1088561" y="544280"/>
                    <a:pt x="1088561" y="54428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C808AD-E58B-4C4A-908C-7C6DFFE6D282}"/>
                </a:ext>
              </a:extLst>
            </p:cNvPr>
            <p:cNvSpPr/>
            <p:nvPr/>
          </p:nvSpPr>
          <p:spPr>
            <a:xfrm>
              <a:off x="5254350" y="5034140"/>
              <a:ext cx="122185" cy="199939"/>
            </a:xfrm>
            <a:custGeom>
              <a:avLst/>
              <a:gdLst>
                <a:gd name="connsiteX0" fmla="*/ 111078 w 122185"/>
                <a:gd name="connsiteY0" fmla="*/ 11108 h 199939"/>
                <a:gd name="connsiteX1" fmla="*/ 111078 w 122185"/>
                <a:gd name="connsiteY1" fmla="*/ 11108 h 199939"/>
                <a:gd name="connsiteX2" fmla="*/ 111078 w 122185"/>
                <a:gd name="connsiteY2" fmla="*/ 0 h 199939"/>
                <a:gd name="connsiteX3" fmla="*/ 111078 w 122185"/>
                <a:gd name="connsiteY3" fmla="*/ 0 h 199939"/>
                <a:gd name="connsiteX4" fmla="*/ 99970 w 122185"/>
                <a:gd name="connsiteY4" fmla="*/ 0 h 199939"/>
                <a:gd name="connsiteX5" fmla="*/ 99970 w 122185"/>
                <a:gd name="connsiteY5" fmla="*/ 0 h 199939"/>
                <a:gd name="connsiteX6" fmla="*/ 99970 w 122185"/>
                <a:gd name="connsiteY6" fmla="*/ 0 h 199939"/>
                <a:gd name="connsiteX7" fmla="*/ 99970 w 122185"/>
                <a:gd name="connsiteY7" fmla="*/ 0 h 199939"/>
                <a:gd name="connsiteX8" fmla="*/ 99970 w 122185"/>
                <a:gd name="connsiteY8" fmla="*/ 0 h 199939"/>
                <a:gd name="connsiteX9" fmla="*/ 99970 w 122185"/>
                <a:gd name="connsiteY9" fmla="*/ 0 h 199939"/>
                <a:gd name="connsiteX10" fmla="*/ 88862 w 122185"/>
                <a:gd name="connsiteY10" fmla="*/ 0 h 199939"/>
                <a:gd name="connsiteX11" fmla="*/ 88862 w 122185"/>
                <a:gd name="connsiteY11" fmla="*/ 0 h 199939"/>
                <a:gd name="connsiteX12" fmla="*/ 88862 w 122185"/>
                <a:gd name="connsiteY12" fmla="*/ 0 h 199939"/>
                <a:gd name="connsiteX13" fmla="*/ 88862 w 122185"/>
                <a:gd name="connsiteY13" fmla="*/ 0 h 199939"/>
                <a:gd name="connsiteX14" fmla="*/ 88862 w 122185"/>
                <a:gd name="connsiteY14" fmla="*/ 0 h 199939"/>
                <a:gd name="connsiteX15" fmla="*/ 88862 w 122185"/>
                <a:gd name="connsiteY15" fmla="*/ 0 h 199939"/>
                <a:gd name="connsiteX16" fmla="*/ 77754 w 122185"/>
                <a:gd name="connsiteY16" fmla="*/ 33323 h 199939"/>
                <a:gd name="connsiteX17" fmla="*/ 66647 w 122185"/>
                <a:gd name="connsiteY17" fmla="*/ 33323 h 199939"/>
                <a:gd name="connsiteX18" fmla="*/ 66647 w 122185"/>
                <a:gd name="connsiteY18" fmla="*/ 33323 h 199939"/>
                <a:gd name="connsiteX19" fmla="*/ 55539 w 122185"/>
                <a:gd name="connsiteY19" fmla="*/ 33323 h 199939"/>
                <a:gd name="connsiteX20" fmla="*/ 44431 w 122185"/>
                <a:gd name="connsiteY20" fmla="*/ 44431 h 199939"/>
                <a:gd name="connsiteX21" fmla="*/ 33323 w 122185"/>
                <a:gd name="connsiteY21" fmla="*/ 44431 h 199939"/>
                <a:gd name="connsiteX22" fmla="*/ 22216 w 122185"/>
                <a:gd name="connsiteY22" fmla="*/ 44431 h 199939"/>
                <a:gd name="connsiteX23" fmla="*/ 22216 w 122185"/>
                <a:gd name="connsiteY23" fmla="*/ 66647 h 199939"/>
                <a:gd name="connsiteX24" fmla="*/ 22216 w 122185"/>
                <a:gd name="connsiteY24" fmla="*/ 77754 h 199939"/>
                <a:gd name="connsiteX25" fmla="*/ 22216 w 122185"/>
                <a:gd name="connsiteY25" fmla="*/ 88862 h 199939"/>
                <a:gd name="connsiteX26" fmla="*/ 22216 w 122185"/>
                <a:gd name="connsiteY26" fmla="*/ 99970 h 199939"/>
                <a:gd name="connsiteX27" fmla="*/ 11108 w 122185"/>
                <a:gd name="connsiteY27" fmla="*/ 111078 h 199939"/>
                <a:gd name="connsiteX28" fmla="*/ 0 w 122185"/>
                <a:gd name="connsiteY28" fmla="*/ 122185 h 199939"/>
                <a:gd name="connsiteX29" fmla="*/ 0 w 122185"/>
                <a:gd name="connsiteY29" fmla="*/ 133293 h 199939"/>
                <a:gd name="connsiteX30" fmla="*/ 0 w 122185"/>
                <a:gd name="connsiteY30" fmla="*/ 144401 h 199939"/>
                <a:gd name="connsiteX31" fmla="*/ 0 w 122185"/>
                <a:gd name="connsiteY31" fmla="*/ 155508 h 199939"/>
                <a:gd name="connsiteX32" fmla="*/ 11108 w 122185"/>
                <a:gd name="connsiteY32" fmla="*/ 155508 h 199939"/>
                <a:gd name="connsiteX33" fmla="*/ 22216 w 122185"/>
                <a:gd name="connsiteY33" fmla="*/ 166616 h 199939"/>
                <a:gd name="connsiteX34" fmla="*/ 22216 w 122185"/>
                <a:gd name="connsiteY34" fmla="*/ 188832 h 199939"/>
                <a:gd name="connsiteX35" fmla="*/ 22216 w 122185"/>
                <a:gd name="connsiteY35" fmla="*/ 199940 h 199939"/>
                <a:gd name="connsiteX36" fmla="*/ 33323 w 122185"/>
                <a:gd name="connsiteY36" fmla="*/ 199940 h 199939"/>
                <a:gd name="connsiteX37" fmla="*/ 44431 w 122185"/>
                <a:gd name="connsiteY37" fmla="*/ 199940 h 199939"/>
                <a:gd name="connsiteX38" fmla="*/ 55539 w 122185"/>
                <a:gd name="connsiteY38" fmla="*/ 199940 h 199939"/>
                <a:gd name="connsiteX39" fmla="*/ 66647 w 122185"/>
                <a:gd name="connsiteY39" fmla="*/ 199940 h 199939"/>
                <a:gd name="connsiteX40" fmla="*/ 77754 w 122185"/>
                <a:gd name="connsiteY40" fmla="*/ 199940 h 199939"/>
                <a:gd name="connsiteX41" fmla="*/ 77754 w 122185"/>
                <a:gd name="connsiteY41" fmla="*/ 188832 h 199939"/>
                <a:gd name="connsiteX42" fmla="*/ 77754 w 122185"/>
                <a:gd name="connsiteY42" fmla="*/ 177724 h 199939"/>
                <a:gd name="connsiteX43" fmla="*/ 77754 w 122185"/>
                <a:gd name="connsiteY43" fmla="*/ 166616 h 199939"/>
                <a:gd name="connsiteX44" fmla="*/ 77754 w 122185"/>
                <a:gd name="connsiteY44" fmla="*/ 155508 h 199939"/>
                <a:gd name="connsiteX45" fmla="*/ 88862 w 122185"/>
                <a:gd name="connsiteY45" fmla="*/ 155508 h 199939"/>
                <a:gd name="connsiteX46" fmla="*/ 88862 w 122185"/>
                <a:gd name="connsiteY46" fmla="*/ 144401 h 199939"/>
                <a:gd name="connsiteX47" fmla="*/ 88862 w 122185"/>
                <a:gd name="connsiteY47" fmla="*/ 133293 h 199939"/>
                <a:gd name="connsiteX48" fmla="*/ 88862 w 122185"/>
                <a:gd name="connsiteY48" fmla="*/ 122185 h 199939"/>
                <a:gd name="connsiteX49" fmla="*/ 88862 w 122185"/>
                <a:gd name="connsiteY49" fmla="*/ 111078 h 199939"/>
                <a:gd name="connsiteX50" fmla="*/ 88862 w 122185"/>
                <a:gd name="connsiteY50" fmla="*/ 99970 h 199939"/>
                <a:gd name="connsiteX51" fmla="*/ 88862 w 122185"/>
                <a:gd name="connsiteY51" fmla="*/ 88862 h 199939"/>
                <a:gd name="connsiteX52" fmla="*/ 88862 w 122185"/>
                <a:gd name="connsiteY52" fmla="*/ 77754 h 199939"/>
                <a:gd name="connsiteX53" fmla="*/ 88862 w 122185"/>
                <a:gd name="connsiteY53" fmla="*/ 66647 h 199939"/>
                <a:gd name="connsiteX54" fmla="*/ 99970 w 122185"/>
                <a:gd name="connsiteY54" fmla="*/ 66647 h 199939"/>
                <a:gd name="connsiteX55" fmla="*/ 99970 w 122185"/>
                <a:gd name="connsiteY55" fmla="*/ 55539 h 199939"/>
                <a:gd name="connsiteX56" fmla="*/ 99970 w 122185"/>
                <a:gd name="connsiteY56" fmla="*/ 44431 h 199939"/>
                <a:gd name="connsiteX57" fmla="*/ 111078 w 122185"/>
                <a:gd name="connsiteY57" fmla="*/ 33323 h 199939"/>
                <a:gd name="connsiteX58" fmla="*/ 111078 w 122185"/>
                <a:gd name="connsiteY58" fmla="*/ 22216 h 199939"/>
                <a:gd name="connsiteX59" fmla="*/ 122186 w 122185"/>
                <a:gd name="connsiteY59" fmla="*/ 11108 h 199939"/>
                <a:gd name="connsiteX60" fmla="*/ 122186 w 122185"/>
                <a:gd name="connsiteY60" fmla="*/ 0 h 199939"/>
                <a:gd name="connsiteX61" fmla="*/ 111078 w 122185"/>
                <a:gd name="connsiteY61" fmla="*/ 11108 h 199939"/>
                <a:gd name="connsiteX62" fmla="*/ 111078 w 122185"/>
                <a:gd name="connsiteY62" fmla="*/ 11108 h 19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22185" h="199939">
                  <a:moveTo>
                    <a:pt x="111078" y="11108"/>
                  </a:moveTo>
                  <a:lnTo>
                    <a:pt x="111078" y="11108"/>
                  </a:lnTo>
                  <a:lnTo>
                    <a:pt x="111078" y="0"/>
                  </a:lnTo>
                  <a:lnTo>
                    <a:pt x="111078" y="0"/>
                  </a:lnTo>
                  <a:lnTo>
                    <a:pt x="99970" y="0"/>
                  </a:lnTo>
                  <a:lnTo>
                    <a:pt x="99970" y="0"/>
                  </a:lnTo>
                  <a:lnTo>
                    <a:pt x="99970" y="0"/>
                  </a:lnTo>
                  <a:lnTo>
                    <a:pt x="99970" y="0"/>
                  </a:lnTo>
                  <a:lnTo>
                    <a:pt x="99970" y="0"/>
                  </a:lnTo>
                  <a:lnTo>
                    <a:pt x="99970" y="0"/>
                  </a:lnTo>
                  <a:lnTo>
                    <a:pt x="88862" y="0"/>
                  </a:lnTo>
                  <a:lnTo>
                    <a:pt x="88862" y="0"/>
                  </a:lnTo>
                  <a:lnTo>
                    <a:pt x="88862" y="0"/>
                  </a:lnTo>
                  <a:lnTo>
                    <a:pt x="88862" y="0"/>
                  </a:lnTo>
                  <a:lnTo>
                    <a:pt x="88862" y="0"/>
                  </a:lnTo>
                  <a:lnTo>
                    <a:pt x="88862" y="0"/>
                  </a:lnTo>
                  <a:lnTo>
                    <a:pt x="77754" y="33323"/>
                  </a:lnTo>
                  <a:cubicBezTo>
                    <a:pt x="77754" y="33323"/>
                    <a:pt x="66647" y="33323"/>
                    <a:pt x="66647" y="33323"/>
                  </a:cubicBezTo>
                  <a:cubicBezTo>
                    <a:pt x="66647" y="33323"/>
                    <a:pt x="66647" y="33323"/>
                    <a:pt x="66647" y="33323"/>
                  </a:cubicBezTo>
                  <a:lnTo>
                    <a:pt x="55539" y="33323"/>
                  </a:lnTo>
                  <a:lnTo>
                    <a:pt x="44431" y="44431"/>
                  </a:lnTo>
                  <a:lnTo>
                    <a:pt x="33323" y="44431"/>
                  </a:lnTo>
                  <a:lnTo>
                    <a:pt x="22216" y="44431"/>
                  </a:lnTo>
                  <a:lnTo>
                    <a:pt x="22216" y="66647"/>
                  </a:lnTo>
                  <a:lnTo>
                    <a:pt x="22216" y="77754"/>
                  </a:lnTo>
                  <a:lnTo>
                    <a:pt x="22216" y="88862"/>
                  </a:lnTo>
                  <a:lnTo>
                    <a:pt x="22216" y="99970"/>
                  </a:lnTo>
                  <a:lnTo>
                    <a:pt x="11108" y="111078"/>
                  </a:lnTo>
                  <a:lnTo>
                    <a:pt x="0" y="122185"/>
                  </a:lnTo>
                  <a:lnTo>
                    <a:pt x="0" y="133293"/>
                  </a:lnTo>
                  <a:lnTo>
                    <a:pt x="0" y="144401"/>
                  </a:lnTo>
                  <a:lnTo>
                    <a:pt x="0" y="155508"/>
                  </a:lnTo>
                  <a:lnTo>
                    <a:pt x="11108" y="155508"/>
                  </a:lnTo>
                  <a:lnTo>
                    <a:pt x="22216" y="166616"/>
                  </a:lnTo>
                  <a:lnTo>
                    <a:pt x="22216" y="188832"/>
                  </a:lnTo>
                  <a:lnTo>
                    <a:pt x="22216" y="199940"/>
                  </a:lnTo>
                  <a:lnTo>
                    <a:pt x="33323" y="199940"/>
                  </a:lnTo>
                  <a:lnTo>
                    <a:pt x="44431" y="199940"/>
                  </a:lnTo>
                  <a:lnTo>
                    <a:pt x="55539" y="199940"/>
                  </a:lnTo>
                  <a:lnTo>
                    <a:pt x="66647" y="199940"/>
                  </a:lnTo>
                  <a:lnTo>
                    <a:pt x="77754" y="199940"/>
                  </a:lnTo>
                  <a:lnTo>
                    <a:pt x="77754" y="188832"/>
                  </a:lnTo>
                  <a:lnTo>
                    <a:pt x="77754" y="177724"/>
                  </a:lnTo>
                  <a:lnTo>
                    <a:pt x="77754" y="166616"/>
                  </a:lnTo>
                  <a:lnTo>
                    <a:pt x="77754" y="155508"/>
                  </a:lnTo>
                  <a:lnTo>
                    <a:pt x="88862" y="155508"/>
                  </a:lnTo>
                  <a:lnTo>
                    <a:pt x="88862" y="144401"/>
                  </a:lnTo>
                  <a:cubicBezTo>
                    <a:pt x="88862" y="144401"/>
                    <a:pt x="88862" y="133293"/>
                    <a:pt x="88862" y="133293"/>
                  </a:cubicBezTo>
                  <a:cubicBezTo>
                    <a:pt x="88862" y="133293"/>
                    <a:pt x="88862" y="122185"/>
                    <a:pt x="88862" y="122185"/>
                  </a:cubicBezTo>
                  <a:lnTo>
                    <a:pt x="88862" y="111078"/>
                  </a:lnTo>
                  <a:lnTo>
                    <a:pt x="88862" y="99970"/>
                  </a:lnTo>
                  <a:cubicBezTo>
                    <a:pt x="88862" y="99970"/>
                    <a:pt x="88862" y="88862"/>
                    <a:pt x="88862" y="88862"/>
                  </a:cubicBezTo>
                  <a:cubicBezTo>
                    <a:pt x="88862" y="88862"/>
                    <a:pt x="88862" y="77754"/>
                    <a:pt x="88862" y="77754"/>
                  </a:cubicBezTo>
                  <a:lnTo>
                    <a:pt x="88862" y="66647"/>
                  </a:lnTo>
                  <a:cubicBezTo>
                    <a:pt x="88862" y="66647"/>
                    <a:pt x="99970" y="66647"/>
                    <a:pt x="99970" y="66647"/>
                  </a:cubicBezTo>
                  <a:cubicBezTo>
                    <a:pt x="99970" y="66647"/>
                    <a:pt x="99970" y="55539"/>
                    <a:pt x="99970" y="55539"/>
                  </a:cubicBezTo>
                  <a:lnTo>
                    <a:pt x="99970" y="44431"/>
                  </a:lnTo>
                  <a:lnTo>
                    <a:pt x="111078" y="33323"/>
                  </a:lnTo>
                  <a:lnTo>
                    <a:pt x="111078" y="22216"/>
                  </a:lnTo>
                  <a:lnTo>
                    <a:pt x="122186" y="11108"/>
                  </a:lnTo>
                  <a:lnTo>
                    <a:pt x="122186" y="0"/>
                  </a:lnTo>
                  <a:lnTo>
                    <a:pt x="111078" y="11108"/>
                  </a:lnTo>
                  <a:lnTo>
                    <a:pt x="111078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2122A0-8025-4B50-998C-FCB7E605AB6B}"/>
                </a:ext>
              </a:extLst>
            </p:cNvPr>
            <p:cNvSpPr/>
            <p:nvPr/>
          </p:nvSpPr>
          <p:spPr>
            <a:xfrm>
              <a:off x="4232436" y="3467947"/>
              <a:ext cx="188831" cy="255478"/>
            </a:xfrm>
            <a:custGeom>
              <a:avLst/>
              <a:gdLst>
                <a:gd name="connsiteX0" fmla="*/ 144401 w 188831"/>
                <a:gd name="connsiteY0" fmla="*/ 177724 h 255478"/>
                <a:gd name="connsiteX1" fmla="*/ 144401 w 188831"/>
                <a:gd name="connsiteY1" fmla="*/ 177724 h 255478"/>
                <a:gd name="connsiteX2" fmla="*/ 133293 w 188831"/>
                <a:gd name="connsiteY2" fmla="*/ 188832 h 255478"/>
                <a:gd name="connsiteX3" fmla="*/ 122185 w 188831"/>
                <a:gd name="connsiteY3" fmla="*/ 188832 h 255478"/>
                <a:gd name="connsiteX4" fmla="*/ 111078 w 188831"/>
                <a:gd name="connsiteY4" fmla="*/ 188832 h 255478"/>
                <a:gd name="connsiteX5" fmla="*/ 111078 w 188831"/>
                <a:gd name="connsiteY5" fmla="*/ 177724 h 255478"/>
                <a:gd name="connsiteX6" fmla="*/ 111078 w 188831"/>
                <a:gd name="connsiteY6" fmla="*/ 166616 h 255478"/>
                <a:gd name="connsiteX7" fmla="*/ 111078 w 188831"/>
                <a:gd name="connsiteY7" fmla="*/ 155508 h 255478"/>
                <a:gd name="connsiteX8" fmla="*/ 111078 w 188831"/>
                <a:gd name="connsiteY8" fmla="*/ 144401 h 255478"/>
                <a:gd name="connsiteX9" fmla="*/ 111078 w 188831"/>
                <a:gd name="connsiteY9" fmla="*/ 133293 h 255478"/>
                <a:gd name="connsiteX10" fmla="*/ 111078 w 188831"/>
                <a:gd name="connsiteY10" fmla="*/ 133293 h 255478"/>
                <a:gd name="connsiteX11" fmla="*/ 99970 w 188831"/>
                <a:gd name="connsiteY11" fmla="*/ 122185 h 255478"/>
                <a:gd name="connsiteX12" fmla="*/ 99970 w 188831"/>
                <a:gd name="connsiteY12" fmla="*/ 122185 h 255478"/>
                <a:gd name="connsiteX13" fmla="*/ 88862 w 188831"/>
                <a:gd name="connsiteY13" fmla="*/ 122185 h 255478"/>
                <a:gd name="connsiteX14" fmla="*/ 77754 w 188831"/>
                <a:gd name="connsiteY14" fmla="*/ 122185 h 255478"/>
                <a:gd name="connsiteX15" fmla="*/ 77754 w 188831"/>
                <a:gd name="connsiteY15" fmla="*/ 111078 h 255478"/>
                <a:gd name="connsiteX16" fmla="*/ 77754 w 188831"/>
                <a:gd name="connsiteY16" fmla="*/ 99970 h 255478"/>
                <a:gd name="connsiteX17" fmla="*/ 77754 w 188831"/>
                <a:gd name="connsiteY17" fmla="*/ 88862 h 255478"/>
                <a:gd name="connsiteX18" fmla="*/ 66647 w 188831"/>
                <a:gd name="connsiteY18" fmla="*/ 88862 h 255478"/>
                <a:gd name="connsiteX19" fmla="*/ 66647 w 188831"/>
                <a:gd name="connsiteY19" fmla="*/ 88862 h 255478"/>
                <a:gd name="connsiteX20" fmla="*/ 55539 w 188831"/>
                <a:gd name="connsiteY20" fmla="*/ 88862 h 255478"/>
                <a:gd name="connsiteX21" fmla="*/ 55539 w 188831"/>
                <a:gd name="connsiteY21" fmla="*/ 77754 h 255478"/>
                <a:gd name="connsiteX22" fmla="*/ 55539 w 188831"/>
                <a:gd name="connsiteY22" fmla="*/ 77754 h 255478"/>
                <a:gd name="connsiteX23" fmla="*/ 66647 w 188831"/>
                <a:gd name="connsiteY23" fmla="*/ 66646 h 255478"/>
                <a:gd name="connsiteX24" fmla="*/ 66647 w 188831"/>
                <a:gd name="connsiteY24" fmla="*/ 55539 h 255478"/>
                <a:gd name="connsiteX25" fmla="*/ 66647 w 188831"/>
                <a:gd name="connsiteY25" fmla="*/ 55539 h 255478"/>
                <a:gd name="connsiteX26" fmla="*/ 66647 w 188831"/>
                <a:gd name="connsiteY26" fmla="*/ 44431 h 255478"/>
                <a:gd name="connsiteX27" fmla="*/ 77754 w 188831"/>
                <a:gd name="connsiteY27" fmla="*/ 44431 h 255478"/>
                <a:gd name="connsiteX28" fmla="*/ 77754 w 188831"/>
                <a:gd name="connsiteY28" fmla="*/ 33323 h 255478"/>
                <a:gd name="connsiteX29" fmla="*/ 77754 w 188831"/>
                <a:gd name="connsiteY29" fmla="*/ 22215 h 255478"/>
                <a:gd name="connsiteX30" fmla="*/ 77754 w 188831"/>
                <a:gd name="connsiteY30" fmla="*/ 11108 h 255478"/>
                <a:gd name="connsiteX31" fmla="*/ 66647 w 188831"/>
                <a:gd name="connsiteY31" fmla="*/ 11108 h 255478"/>
                <a:gd name="connsiteX32" fmla="*/ 55539 w 188831"/>
                <a:gd name="connsiteY32" fmla="*/ 22215 h 255478"/>
                <a:gd name="connsiteX33" fmla="*/ 44431 w 188831"/>
                <a:gd name="connsiteY33" fmla="*/ 22215 h 255478"/>
                <a:gd name="connsiteX34" fmla="*/ 44431 w 188831"/>
                <a:gd name="connsiteY34" fmla="*/ 22215 h 255478"/>
                <a:gd name="connsiteX35" fmla="*/ 44431 w 188831"/>
                <a:gd name="connsiteY35" fmla="*/ 22215 h 255478"/>
                <a:gd name="connsiteX36" fmla="*/ 44431 w 188831"/>
                <a:gd name="connsiteY36" fmla="*/ 11108 h 255478"/>
                <a:gd name="connsiteX37" fmla="*/ 44431 w 188831"/>
                <a:gd name="connsiteY37" fmla="*/ 11108 h 255478"/>
                <a:gd name="connsiteX38" fmla="*/ 44431 w 188831"/>
                <a:gd name="connsiteY38" fmla="*/ 0 h 255478"/>
                <a:gd name="connsiteX39" fmla="*/ 44431 w 188831"/>
                <a:gd name="connsiteY39" fmla="*/ 0 h 255478"/>
                <a:gd name="connsiteX40" fmla="*/ 44431 w 188831"/>
                <a:gd name="connsiteY40" fmla="*/ 0 h 255478"/>
                <a:gd name="connsiteX41" fmla="*/ 44431 w 188831"/>
                <a:gd name="connsiteY41" fmla="*/ 0 h 255478"/>
                <a:gd name="connsiteX42" fmla="*/ 44431 w 188831"/>
                <a:gd name="connsiteY42" fmla="*/ 0 h 255478"/>
                <a:gd name="connsiteX43" fmla="*/ 44431 w 188831"/>
                <a:gd name="connsiteY43" fmla="*/ 0 h 255478"/>
                <a:gd name="connsiteX44" fmla="*/ 33323 w 188831"/>
                <a:gd name="connsiteY44" fmla="*/ 0 h 255478"/>
                <a:gd name="connsiteX45" fmla="*/ 33323 w 188831"/>
                <a:gd name="connsiteY45" fmla="*/ 0 h 255478"/>
                <a:gd name="connsiteX46" fmla="*/ 33323 w 188831"/>
                <a:gd name="connsiteY46" fmla="*/ 0 h 255478"/>
                <a:gd name="connsiteX47" fmla="*/ 22215 w 188831"/>
                <a:gd name="connsiteY47" fmla="*/ 0 h 255478"/>
                <a:gd name="connsiteX48" fmla="*/ 11108 w 188831"/>
                <a:gd name="connsiteY48" fmla="*/ 0 h 255478"/>
                <a:gd name="connsiteX49" fmla="*/ 11108 w 188831"/>
                <a:gd name="connsiteY49" fmla="*/ 11108 h 255478"/>
                <a:gd name="connsiteX50" fmla="*/ 11108 w 188831"/>
                <a:gd name="connsiteY50" fmla="*/ 22215 h 255478"/>
                <a:gd name="connsiteX51" fmla="*/ 11108 w 188831"/>
                <a:gd name="connsiteY51" fmla="*/ 22215 h 255478"/>
                <a:gd name="connsiteX52" fmla="*/ 0 w 188831"/>
                <a:gd name="connsiteY52" fmla="*/ 33323 h 255478"/>
                <a:gd name="connsiteX53" fmla="*/ 0 w 188831"/>
                <a:gd name="connsiteY53" fmla="*/ 44431 h 255478"/>
                <a:gd name="connsiteX54" fmla="*/ 0 w 188831"/>
                <a:gd name="connsiteY54" fmla="*/ 55539 h 255478"/>
                <a:gd name="connsiteX55" fmla="*/ 11108 w 188831"/>
                <a:gd name="connsiteY55" fmla="*/ 55539 h 255478"/>
                <a:gd name="connsiteX56" fmla="*/ 22215 w 188831"/>
                <a:gd name="connsiteY56" fmla="*/ 66646 h 255478"/>
                <a:gd name="connsiteX57" fmla="*/ 33323 w 188831"/>
                <a:gd name="connsiteY57" fmla="*/ 77754 h 255478"/>
                <a:gd name="connsiteX58" fmla="*/ 33323 w 188831"/>
                <a:gd name="connsiteY58" fmla="*/ 77754 h 255478"/>
                <a:gd name="connsiteX59" fmla="*/ 33323 w 188831"/>
                <a:gd name="connsiteY59" fmla="*/ 88862 h 255478"/>
                <a:gd name="connsiteX60" fmla="*/ 44431 w 188831"/>
                <a:gd name="connsiteY60" fmla="*/ 99970 h 255478"/>
                <a:gd name="connsiteX61" fmla="*/ 44431 w 188831"/>
                <a:gd name="connsiteY61" fmla="*/ 111078 h 255478"/>
                <a:gd name="connsiteX62" fmla="*/ 33323 w 188831"/>
                <a:gd name="connsiteY62" fmla="*/ 122185 h 255478"/>
                <a:gd name="connsiteX63" fmla="*/ 33323 w 188831"/>
                <a:gd name="connsiteY63" fmla="*/ 133293 h 255478"/>
                <a:gd name="connsiteX64" fmla="*/ 44431 w 188831"/>
                <a:gd name="connsiteY64" fmla="*/ 133293 h 255478"/>
                <a:gd name="connsiteX65" fmla="*/ 55539 w 188831"/>
                <a:gd name="connsiteY65" fmla="*/ 133293 h 255478"/>
                <a:gd name="connsiteX66" fmla="*/ 66647 w 188831"/>
                <a:gd name="connsiteY66" fmla="*/ 133293 h 255478"/>
                <a:gd name="connsiteX67" fmla="*/ 77754 w 188831"/>
                <a:gd name="connsiteY67" fmla="*/ 133293 h 255478"/>
                <a:gd name="connsiteX68" fmla="*/ 77754 w 188831"/>
                <a:gd name="connsiteY68" fmla="*/ 144401 h 255478"/>
                <a:gd name="connsiteX69" fmla="*/ 77754 w 188831"/>
                <a:gd name="connsiteY69" fmla="*/ 155508 h 255478"/>
                <a:gd name="connsiteX70" fmla="*/ 77754 w 188831"/>
                <a:gd name="connsiteY70" fmla="*/ 166616 h 255478"/>
                <a:gd name="connsiteX71" fmla="*/ 77754 w 188831"/>
                <a:gd name="connsiteY71" fmla="*/ 166616 h 255478"/>
                <a:gd name="connsiteX72" fmla="*/ 77754 w 188831"/>
                <a:gd name="connsiteY72" fmla="*/ 177724 h 255478"/>
                <a:gd name="connsiteX73" fmla="*/ 77754 w 188831"/>
                <a:gd name="connsiteY73" fmla="*/ 188832 h 255478"/>
                <a:gd name="connsiteX74" fmla="*/ 77754 w 188831"/>
                <a:gd name="connsiteY74" fmla="*/ 199940 h 255478"/>
                <a:gd name="connsiteX75" fmla="*/ 66647 w 188831"/>
                <a:gd name="connsiteY75" fmla="*/ 199940 h 255478"/>
                <a:gd name="connsiteX76" fmla="*/ 44431 w 188831"/>
                <a:gd name="connsiteY76" fmla="*/ 199940 h 255478"/>
                <a:gd name="connsiteX77" fmla="*/ 44431 w 188831"/>
                <a:gd name="connsiteY77" fmla="*/ 211047 h 255478"/>
                <a:gd name="connsiteX78" fmla="*/ 44431 w 188831"/>
                <a:gd name="connsiteY78" fmla="*/ 211047 h 255478"/>
                <a:gd name="connsiteX79" fmla="*/ 44431 w 188831"/>
                <a:gd name="connsiteY79" fmla="*/ 211047 h 255478"/>
                <a:gd name="connsiteX80" fmla="*/ 44431 w 188831"/>
                <a:gd name="connsiteY80" fmla="*/ 211047 h 255478"/>
                <a:gd name="connsiteX81" fmla="*/ 44431 w 188831"/>
                <a:gd name="connsiteY81" fmla="*/ 222155 h 255478"/>
                <a:gd name="connsiteX82" fmla="*/ 33323 w 188831"/>
                <a:gd name="connsiteY82" fmla="*/ 222155 h 255478"/>
                <a:gd name="connsiteX83" fmla="*/ 33323 w 188831"/>
                <a:gd name="connsiteY83" fmla="*/ 233263 h 255478"/>
                <a:gd name="connsiteX84" fmla="*/ 33323 w 188831"/>
                <a:gd name="connsiteY84" fmla="*/ 233263 h 255478"/>
                <a:gd name="connsiteX85" fmla="*/ 44431 w 188831"/>
                <a:gd name="connsiteY85" fmla="*/ 233263 h 255478"/>
                <a:gd name="connsiteX86" fmla="*/ 44431 w 188831"/>
                <a:gd name="connsiteY86" fmla="*/ 233263 h 255478"/>
                <a:gd name="connsiteX87" fmla="*/ 55539 w 188831"/>
                <a:gd name="connsiteY87" fmla="*/ 233263 h 255478"/>
                <a:gd name="connsiteX88" fmla="*/ 66647 w 188831"/>
                <a:gd name="connsiteY88" fmla="*/ 233263 h 255478"/>
                <a:gd name="connsiteX89" fmla="*/ 77754 w 188831"/>
                <a:gd name="connsiteY89" fmla="*/ 233263 h 255478"/>
                <a:gd name="connsiteX90" fmla="*/ 88862 w 188831"/>
                <a:gd name="connsiteY90" fmla="*/ 233263 h 255478"/>
                <a:gd name="connsiteX91" fmla="*/ 99970 w 188831"/>
                <a:gd name="connsiteY91" fmla="*/ 233263 h 255478"/>
                <a:gd name="connsiteX92" fmla="*/ 99970 w 188831"/>
                <a:gd name="connsiteY92" fmla="*/ 244371 h 255478"/>
                <a:gd name="connsiteX93" fmla="*/ 99970 w 188831"/>
                <a:gd name="connsiteY93" fmla="*/ 255478 h 255478"/>
                <a:gd name="connsiteX94" fmla="*/ 88862 w 188831"/>
                <a:gd name="connsiteY94" fmla="*/ 255478 h 255478"/>
                <a:gd name="connsiteX95" fmla="*/ 77754 w 188831"/>
                <a:gd name="connsiteY95" fmla="*/ 255478 h 255478"/>
                <a:gd name="connsiteX96" fmla="*/ 66647 w 188831"/>
                <a:gd name="connsiteY96" fmla="*/ 255478 h 255478"/>
                <a:gd name="connsiteX97" fmla="*/ 55539 w 188831"/>
                <a:gd name="connsiteY97" fmla="*/ 255478 h 255478"/>
                <a:gd name="connsiteX98" fmla="*/ 44431 w 188831"/>
                <a:gd name="connsiteY98" fmla="*/ 255478 h 255478"/>
                <a:gd name="connsiteX99" fmla="*/ 33323 w 188831"/>
                <a:gd name="connsiteY99" fmla="*/ 255478 h 255478"/>
                <a:gd name="connsiteX100" fmla="*/ 22215 w 188831"/>
                <a:gd name="connsiteY100" fmla="*/ 255478 h 255478"/>
                <a:gd name="connsiteX101" fmla="*/ 22215 w 188831"/>
                <a:gd name="connsiteY101" fmla="*/ 255478 h 255478"/>
                <a:gd name="connsiteX102" fmla="*/ 22215 w 188831"/>
                <a:gd name="connsiteY102" fmla="*/ 255478 h 255478"/>
                <a:gd name="connsiteX103" fmla="*/ 33323 w 188831"/>
                <a:gd name="connsiteY103" fmla="*/ 255478 h 255478"/>
                <a:gd name="connsiteX104" fmla="*/ 33323 w 188831"/>
                <a:gd name="connsiteY104" fmla="*/ 255478 h 255478"/>
                <a:gd name="connsiteX105" fmla="*/ 44431 w 188831"/>
                <a:gd name="connsiteY105" fmla="*/ 244371 h 255478"/>
                <a:gd name="connsiteX106" fmla="*/ 44431 w 188831"/>
                <a:gd name="connsiteY106" fmla="*/ 244371 h 255478"/>
                <a:gd name="connsiteX107" fmla="*/ 66647 w 188831"/>
                <a:gd name="connsiteY107" fmla="*/ 244371 h 255478"/>
                <a:gd name="connsiteX108" fmla="*/ 77754 w 188831"/>
                <a:gd name="connsiteY108" fmla="*/ 244371 h 255478"/>
                <a:gd name="connsiteX109" fmla="*/ 88862 w 188831"/>
                <a:gd name="connsiteY109" fmla="*/ 244371 h 255478"/>
                <a:gd name="connsiteX110" fmla="*/ 99970 w 188831"/>
                <a:gd name="connsiteY110" fmla="*/ 244371 h 255478"/>
                <a:gd name="connsiteX111" fmla="*/ 99970 w 188831"/>
                <a:gd name="connsiteY111" fmla="*/ 244371 h 255478"/>
                <a:gd name="connsiteX112" fmla="*/ 111078 w 188831"/>
                <a:gd name="connsiteY112" fmla="*/ 244371 h 255478"/>
                <a:gd name="connsiteX113" fmla="*/ 122185 w 188831"/>
                <a:gd name="connsiteY113" fmla="*/ 244371 h 255478"/>
                <a:gd name="connsiteX114" fmla="*/ 133293 w 188831"/>
                <a:gd name="connsiteY114" fmla="*/ 244371 h 255478"/>
                <a:gd name="connsiteX115" fmla="*/ 144401 w 188831"/>
                <a:gd name="connsiteY115" fmla="*/ 244371 h 255478"/>
                <a:gd name="connsiteX116" fmla="*/ 155509 w 188831"/>
                <a:gd name="connsiteY116" fmla="*/ 244371 h 255478"/>
                <a:gd name="connsiteX117" fmla="*/ 166616 w 188831"/>
                <a:gd name="connsiteY117" fmla="*/ 244371 h 255478"/>
                <a:gd name="connsiteX118" fmla="*/ 177724 w 188831"/>
                <a:gd name="connsiteY118" fmla="*/ 244371 h 255478"/>
                <a:gd name="connsiteX119" fmla="*/ 177724 w 188831"/>
                <a:gd name="connsiteY119" fmla="*/ 233263 h 255478"/>
                <a:gd name="connsiteX120" fmla="*/ 177724 w 188831"/>
                <a:gd name="connsiteY120" fmla="*/ 222155 h 255478"/>
                <a:gd name="connsiteX121" fmla="*/ 177724 w 188831"/>
                <a:gd name="connsiteY121" fmla="*/ 211047 h 255478"/>
                <a:gd name="connsiteX122" fmla="*/ 177724 w 188831"/>
                <a:gd name="connsiteY122" fmla="*/ 199940 h 255478"/>
                <a:gd name="connsiteX123" fmla="*/ 188832 w 188831"/>
                <a:gd name="connsiteY123" fmla="*/ 199940 h 255478"/>
                <a:gd name="connsiteX124" fmla="*/ 188832 w 188831"/>
                <a:gd name="connsiteY124" fmla="*/ 199940 h 255478"/>
                <a:gd name="connsiteX125" fmla="*/ 188832 w 188831"/>
                <a:gd name="connsiteY125" fmla="*/ 188832 h 255478"/>
                <a:gd name="connsiteX126" fmla="*/ 144401 w 188831"/>
                <a:gd name="connsiteY126" fmla="*/ 177724 h 255478"/>
                <a:gd name="connsiteX127" fmla="*/ 144401 w 188831"/>
                <a:gd name="connsiteY127" fmla="*/ 177724 h 25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88831" h="255478">
                  <a:moveTo>
                    <a:pt x="144401" y="177724"/>
                  </a:moveTo>
                  <a:lnTo>
                    <a:pt x="144401" y="177724"/>
                  </a:lnTo>
                  <a:lnTo>
                    <a:pt x="133293" y="188832"/>
                  </a:lnTo>
                  <a:lnTo>
                    <a:pt x="122185" y="188832"/>
                  </a:lnTo>
                  <a:lnTo>
                    <a:pt x="111078" y="188832"/>
                  </a:lnTo>
                  <a:lnTo>
                    <a:pt x="111078" y="177724"/>
                  </a:lnTo>
                  <a:lnTo>
                    <a:pt x="111078" y="166616"/>
                  </a:lnTo>
                  <a:lnTo>
                    <a:pt x="111078" y="155508"/>
                  </a:lnTo>
                  <a:lnTo>
                    <a:pt x="111078" y="144401"/>
                  </a:lnTo>
                  <a:lnTo>
                    <a:pt x="111078" y="133293"/>
                  </a:lnTo>
                  <a:lnTo>
                    <a:pt x="111078" y="133293"/>
                  </a:lnTo>
                  <a:lnTo>
                    <a:pt x="99970" y="122185"/>
                  </a:lnTo>
                  <a:lnTo>
                    <a:pt x="99970" y="122185"/>
                  </a:lnTo>
                  <a:lnTo>
                    <a:pt x="88862" y="122185"/>
                  </a:lnTo>
                  <a:lnTo>
                    <a:pt x="77754" y="122185"/>
                  </a:lnTo>
                  <a:lnTo>
                    <a:pt x="77754" y="111078"/>
                  </a:lnTo>
                  <a:lnTo>
                    <a:pt x="77754" y="99970"/>
                  </a:lnTo>
                  <a:lnTo>
                    <a:pt x="77754" y="88862"/>
                  </a:lnTo>
                  <a:lnTo>
                    <a:pt x="66647" y="88862"/>
                  </a:lnTo>
                  <a:lnTo>
                    <a:pt x="66647" y="88862"/>
                  </a:lnTo>
                  <a:lnTo>
                    <a:pt x="55539" y="88862"/>
                  </a:lnTo>
                  <a:lnTo>
                    <a:pt x="55539" y="77754"/>
                  </a:lnTo>
                  <a:lnTo>
                    <a:pt x="55539" y="77754"/>
                  </a:lnTo>
                  <a:lnTo>
                    <a:pt x="66647" y="66646"/>
                  </a:lnTo>
                  <a:lnTo>
                    <a:pt x="66647" y="55539"/>
                  </a:lnTo>
                  <a:lnTo>
                    <a:pt x="66647" y="55539"/>
                  </a:lnTo>
                  <a:lnTo>
                    <a:pt x="66647" y="44431"/>
                  </a:lnTo>
                  <a:lnTo>
                    <a:pt x="77754" y="44431"/>
                  </a:lnTo>
                  <a:lnTo>
                    <a:pt x="77754" y="33323"/>
                  </a:lnTo>
                  <a:lnTo>
                    <a:pt x="77754" y="22215"/>
                  </a:lnTo>
                  <a:lnTo>
                    <a:pt x="77754" y="11108"/>
                  </a:lnTo>
                  <a:lnTo>
                    <a:pt x="66647" y="11108"/>
                  </a:lnTo>
                  <a:lnTo>
                    <a:pt x="55539" y="22215"/>
                  </a:lnTo>
                  <a:lnTo>
                    <a:pt x="44431" y="22215"/>
                  </a:lnTo>
                  <a:lnTo>
                    <a:pt x="44431" y="22215"/>
                  </a:lnTo>
                  <a:lnTo>
                    <a:pt x="44431" y="22215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44431" y="0"/>
                  </a:lnTo>
                  <a:lnTo>
                    <a:pt x="44431" y="0"/>
                  </a:lnTo>
                  <a:lnTo>
                    <a:pt x="44431" y="0"/>
                  </a:lnTo>
                  <a:lnTo>
                    <a:pt x="44431" y="0"/>
                  </a:lnTo>
                  <a:lnTo>
                    <a:pt x="44431" y="0"/>
                  </a:lnTo>
                  <a:lnTo>
                    <a:pt x="44431" y="0"/>
                  </a:lnTo>
                  <a:lnTo>
                    <a:pt x="33323" y="0"/>
                  </a:lnTo>
                  <a:lnTo>
                    <a:pt x="33323" y="0"/>
                  </a:lnTo>
                  <a:lnTo>
                    <a:pt x="33323" y="0"/>
                  </a:lnTo>
                  <a:lnTo>
                    <a:pt x="22215" y="0"/>
                  </a:lnTo>
                  <a:lnTo>
                    <a:pt x="11108" y="0"/>
                  </a:lnTo>
                  <a:lnTo>
                    <a:pt x="11108" y="11108"/>
                  </a:lnTo>
                  <a:lnTo>
                    <a:pt x="11108" y="22215"/>
                  </a:lnTo>
                  <a:lnTo>
                    <a:pt x="11108" y="22215"/>
                  </a:lnTo>
                  <a:cubicBezTo>
                    <a:pt x="11108" y="22215"/>
                    <a:pt x="0" y="22215"/>
                    <a:pt x="0" y="33323"/>
                  </a:cubicBezTo>
                  <a:cubicBezTo>
                    <a:pt x="0" y="33323"/>
                    <a:pt x="0" y="44431"/>
                    <a:pt x="0" y="44431"/>
                  </a:cubicBezTo>
                  <a:lnTo>
                    <a:pt x="0" y="55539"/>
                  </a:lnTo>
                  <a:lnTo>
                    <a:pt x="11108" y="55539"/>
                  </a:lnTo>
                  <a:lnTo>
                    <a:pt x="22215" y="66646"/>
                  </a:lnTo>
                  <a:lnTo>
                    <a:pt x="33323" y="77754"/>
                  </a:lnTo>
                  <a:lnTo>
                    <a:pt x="33323" y="77754"/>
                  </a:lnTo>
                  <a:lnTo>
                    <a:pt x="33323" y="88862"/>
                  </a:lnTo>
                  <a:lnTo>
                    <a:pt x="44431" y="99970"/>
                  </a:lnTo>
                  <a:lnTo>
                    <a:pt x="44431" y="111078"/>
                  </a:lnTo>
                  <a:lnTo>
                    <a:pt x="33323" y="122185"/>
                  </a:lnTo>
                  <a:lnTo>
                    <a:pt x="33323" y="133293"/>
                  </a:lnTo>
                  <a:lnTo>
                    <a:pt x="44431" y="133293"/>
                  </a:lnTo>
                  <a:lnTo>
                    <a:pt x="55539" y="133293"/>
                  </a:lnTo>
                  <a:lnTo>
                    <a:pt x="66647" y="133293"/>
                  </a:lnTo>
                  <a:lnTo>
                    <a:pt x="77754" y="133293"/>
                  </a:lnTo>
                  <a:lnTo>
                    <a:pt x="77754" y="144401"/>
                  </a:lnTo>
                  <a:lnTo>
                    <a:pt x="77754" y="155508"/>
                  </a:lnTo>
                  <a:lnTo>
                    <a:pt x="77754" y="166616"/>
                  </a:lnTo>
                  <a:lnTo>
                    <a:pt x="77754" y="166616"/>
                  </a:lnTo>
                  <a:lnTo>
                    <a:pt x="77754" y="177724"/>
                  </a:lnTo>
                  <a:cubicBezTo>
                    <a:pt x="77754" y="177724"/>
                    <a:pt x="77754" y="188832"/>
                    <a:pt x="77754" y="188832"/>
                  </a:cubicBezTo>
                  <a:cubicBezTo>
                    <a:pt x="77754" y="188832"/>
                    <a:pt x="77754" y="199940"/>
                    <a:pt x="77754" y="199940"/>
                  </a:cubicBezTo>
                  <a:cubicBezTo>
                    <a:pt x="77754" y="199940"/>
                    <a:pt x="66647" y="199940"/>
                    <a:pt x="66647" y="199940"/>
                  </a:cubicBezTo>
                  <a:cubicBezTo>
                    <a:pt x="66647" y="199940"/>
                    <a:pt x="44431" y="199940"/>
                    <a:pt x="44431" y="199940"/>
                  </a:cubicBezTo>
                  <a:lnTo>
                    <a:pt x="44431" y="211047"/>
                  </a:lnTo>
                  <a:lnTo>
                    <a:pt x="44431" y="211047"/>
                  </a:lnTo>
                  <a:lnTo>
                    <a:pt x="44431" y="211047"/>
                  </a:lnTo>
                  <a:lnTo>
                    <a:pt x="44431" y="211047"/>
                  </a:lnTo>
                  <a:lnTo>
                    <a:pt x="44431" y="222155"/>
                  </a:lnTo>
                  <a:lnTo>
                    <a:pt x="33323" y="222155"/>
                  </a:lnTo>
                  <a:lnTo>
                    <a:pt x="33323" y="233263"/>
                  </a:lnTo>
                  <a:lnTo>
                    <a:pt x="33323" y="233263"/>
                  </a:lnTo>
                  <a:lnTo>
                    <a:pt x="44431" y="233263"/>
                  </a:lnTo>
                  <a:lnTo>
                    <a:pt x="44431" y="233263"/>
                  </a:lnTo>
                  <a:lnTo>
                    <a:pt x="55539" y="233263"/>
                  </a:lnTo>
                  <a:lnTo>
                    <a:pt x="66647" y="233263"/>
                  </a:lnTo>
                  <a:lnTo>
                    <a:pt x="77754" y="233263"/>
                  </a:lnTo>
                  <a:lnTo>
                    <a:pt x="88862" y="233263"/>
                  </a:lnTo>
                  <a:lnTo>
                    <a:pt x="99970" y="233263"/>
                  </a:lnTo>
                  <a:lnTo>
                    <a:pt x="99970" y="244371"/>
                  </a:lnTo>
                  <a:lnTo>
                    <a:pt x="99970" y="255478"/>
                  </a:lnTo>
                  <a:lnTo>
                    <a:pt x="88862" y="255478"/>
                  </a:lnTo>
                  <a:lnTo>
                    <a:pt x="77754" y="255478"/>
                  </a:lnTo>
                  <a:lnTo>
                    <a:pt x="66647" y="255478"/>
                  </a:lnTo>
                  <a:lnTo>
                    <a:pt x="55539" y="255478"/>
                  </a:lnTo>
                  <a:lnTo>
                    <a:pt x="44431" y="255478"/>
                  </a:lnTo>
                  <a:lnTo>
                    <a:pt x="33323" y="255478"/>
                  </a:lnTo>
                  <a:lnTo>
                    <a:pt x="22215" y="255478"/>
                  </a:lnTo>
                  <a:lnTo>
                    <a:pt x="22215" y="255478"/>
                  </a:lnTo>
                  <a:lnTo>
                    <a:pt x="22215" y="255478"/>
                  </a:lnTo>
                  <a:lnTo>
                    <a:pt x="33323" y="255478"/>
                  </a:lnTo>
                  <a:lnTo>
                    <a:pt x="33323" y="255478"/>
                  </a:lnTo>
                  <a:lnTo>
                    <a:pt x="44431" y="244371"/>
                  </a:lnTo>
                  <a:lnTo>
                    <a:pt x="44431" y="244371"/>
                  </a:lnTo>
                  <a:lnTo>
                    <a:pt x="66647" y="244371"/>
                  </a:lnTo>
                  <a:lnTo>
                    <a:pt x="77754" y="244371"/>
                  </a:lnTo>
                  <a:lnTo>
                    <a:pt x="88862" y="244371"/>
                  </a:lnTo>
                  <a:lnTo>
                    <a:pt x="99970" y="244371"/>
                  </a:lnTo>
                  <a:lnTo>
                    <a:pt x="99970" y="244371"/>
                  </a:lnTo>
                  <a:lnTo>
                    <a:pt x="111078" y="244371"/>
                  </a:lnTo>
                  <a:lnTo>
                    <a:pt x="122185" y="244371"/>
                  </a:lnTo>
                  <a:lnTo>
                    <a:pt x="133293" y="244371"/>
                  </a:lnTo>
                  <a:lnTo>
                    <a:pt x="144401" y="244371"/>
                  </a:lnTo>
                  <a:lnTo>
                    <a:pt x="155509" y="244371"/>
                  </a:lnTo>
                  <a:lnTo>
                    <a:pt x="166616" y="244371"/>
                  </a:lnTo>
                  <a:lnTo>
                    <a:pt x="177724" y="244371"/>
                  </a:lnTo>
                  <a:lnTo>
                    <a:pt x="177724" y="233263"/>
                  </a:lnTo>
                  <a:lnTo>
                    <a:pt x="177724" y="222155"/>
                  </a:lnTo>
                  <a:lnTo>
                    <a:pt x="177724" y="211047"/>
                  </a:lnTo>
                  <a:lnTo>
                    <a:pt x="177724" y="199940"/>
                  </a:lnTo>
                  <a:lnTo>
                    <a:pt x="188832" y="199940"/>
                  </a:lnTo>
                  <a:lnTo>
                    <a:pt x="188832" y="199940"/>
                  </a:lnTo>
                  <a:lnTo>
                    <a:pt x="188832" y="188832"/>
                  </a:lnTo>
                  <a:lnTo>
                    <a:pt x="144401" y="177724"/>
                  </a:lnTo>
                  <a:lnTo>
                    <a:pt x="144401" y="177724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F9B450-F5C8-44D3-8247-D823ACA40003}"/>
                </a:ext>
              </a:extLst>
            </p:cNvPr>
            <p:cNvSpPr/>
            <p:nvPr/>
          </p:nvSpPr>
          <p:spPr>
            <a:xfrm>
              <a:off x="4165789" y="3545701"/>
              <a:ext cx="77754" cy="77754"/>
            </a:xfrm>
            <a:custGeom>
              <a:avLst/>
              <a:gdLst>
                <a:gd name="connsiteX0" fmla="*/ 66647 w 77754"/>
                <a:gd name="connsiteY0" fmla="*/ 33323 h 77754"/>
                <a:gd name="connsiteX1" fmla="*/ 66647 w 77754"/>
                <a:gd name="connsiteY1" fmla="*/ 33323 h 77754"/>
                <a:gd name="connsiteX2" fmla="*/ 55539 w 77754"/>
                <a:gd name="connsiteY2" fmla="*/ 22215 h 77754"/>
                <a:gd name="connsiteX3" fmla="*/ 44431 w 77754"/>
                <a:gd name="connsiteY3" fmla="*/ 22215 h 77754"/>
                <a:gd name="connsiteX4" fmla="*/ 33323 w 77754"/>
                <a:gd name="connsiteY4" fmla="*/ 11108 h 77754"/>
                <a:gd name="connsiteX5" fmla="*/ 22216 w 77754"/>
                <a:gd name="connsiteY5" fmla="*/ 11108 h 77754"/>
                <a:gd name="connsiteX6" fmla="*/ 22216 w 77754"/>
                <a:gd name="connsiteY6" fmla="*/ 11108 h 77754"/>
                <a:gd name="connsiteX7" fmla="*/ 22216 w 77754"/>
                <a:gd name="connsiteY7" fmla="*/ 11108 h 77754"/>
                <a:gd name="connsiteX8" fmla="*/ 22216 w 77754"/>
                <a:gd name="connsiteY8" fmla="*/ 22215 h 77754"/>
                <a:gd name="connsiteX9" fmla="*/ 22216 w 77754"/>
                <a:gd name="connsiteY9" fmla="*/ 33323 h 77754"/>
                <a:gd name="connsiteX10" fmla="*/ 22216 w 77754"/>
                <a:gd name="connsiteY10" fmla="*/ 33323 h 77754"/>
                <a:gd name="connsiteX11" fmla="*/ 11108 w 77754"/>
                <a:gd name="connsiteY11" fmla="*/ 33323 h 77754"/>
                <a:gd name="connsiteX12" fmla="*/ 0 w 77754"/>
                <a:gd name="connsiteY12" fmla="*/ 33323 h 77754"/>
                <a:gd name="connsiteX13" fmla="*/ 0 w 77754"/>
                <a:gd name="connsiteY13" fmla="*/ 33323 h 77754"/>
                <a:gd name="connsiteX14" fmla="*/ 0 w 77754"/>
                <a:gd name="connsiteY14" fmla="*/ 33323 h 77754"/>
                <a:gd name="connsiteX15" fmla="*/ 0 w 77754"/>
                <a:gd name="connsiteY15" fmla="*/ 33323 h 77754"/>
                <a:gd name="connsiteX16" fmla="*/ 0 w 77754"/>
                <a:gd name="connsiteY16" fmla="*/ 33323 h 77754"/>
                <a:gd name="connsiteX17" fmla="*/ 0 w 77754"/>
                <a:gd name="connsiteY17" fmla="*/ 33323 h 77754"/>
                <a:gd name="connsiteX18" fmla="*/ 0 w 77754"/>
                <a:gd name="connsiteY18" fmla="*/ 33323 h 77754"/>
                <a:gd name="connsiteX19" fmla="*/ 11108 w 77754"/>
                <a:gd name="connsiteY19" fmla="*/ 33323 h 77754"/>
                <a:gd name="connsiteX20" fmla="*/ 22216 w 77754"/>
                <a:gd name="connsiteY20" fmla="*/ 33323 h 77754"/>
                <a:gd name="connsiteX21" fmla="*/ 22216 w 77754"/>
                <a:gd name="connsiteY21" fmla="*/ 44431 h 77754"/>
                <a:gd name="connsiteX22" fmla="*/ 22216 w 77754"/>
                <a:gd name="connsiteY22" fmla="*/ 55539 h 77754"/>
                <a:gd name="connsiteX23" fmla="*/ 22216 w 77754"/>
                <a:gd name="connsiteY23" fmla="*/ 66647 h 77754"/>
                <a:gd name="connsiteX24" fmla="*/ 22216 w 77754"/>
                <a:gd name="connsiteY24" fmla="*/ 66647 h 77754"/>
                <a:gd name="connsiteX25" fmla="*/ 11108 w 77754"/>
                <a:gd name="connsiteY25" fmla="*/ 66647 h 77754"/>
                <a:gd name="connsiteX26" fmla="*/ 11108 w 77754"/>
                <a:gd name="connsiteY26" fmla="*/ 66647 h 77754"/>
                <a:gd name="connsiteX27" fmla="*/ 11108 w 77754"/>
                <a:gd name="connsiteY27" fmla="*/ 77754 h 77754"/>
                <a:gd name="connsiteX28" fmla="*/ 11108 w 77754"/>
                <a:gd name="connsiteY28" fmla="*/ 77754 h 77754"/>
                <a:gd name="connsiteX29" fmla="*/ 11108 w 77754"/>
                <a:gd name="connsiteY29" fmla="*/ 77754 h 77754"/>
                <a:gd name="connsiteX30" fmla="*/ 11108 w 77754"/>
                <a:gd name="connsiteY30" fmla="*/ 77754 h 77754"/>
                <a:gd name="connsiteX31" fmla="*/ 22216 w 77754"/>
                <a:gd name="connsiteY31" fmla="*/ 77754 h 77754"/>
                <a:gd name="connsiteX32" fmla="*/ 33323 w 77754"/>
                <a:gd name="connsiteY32" fmla="*/ 77754 h 77754"/>
                <a:gd name="connsiteX33" fmla="*/ 44431 w 77754"/>
                <a:gd name="connsiteY33" fmla="*/ 77754 h 77754"/>
                <a:gd name="connsiteX34" fmla="*/ 44431 w 77754"/>
                <a:gd name="connsiteY34" fmla="*/ 77754 h 77754"/>
                <a:gd name="connsiteX35" fmla="*/ 44431 w 77754"/>
                <a:gd name="connsiteY35" fmla="*/ 77754 h 77754"/>
                <a:gd name="connsiteX36" fmla="*/ 55539 w 77754"/>
                <a:gd name="connsiteY36" fmla="*/ 77754 h 77754"/>
                <a:gd name="connsiteX37" fmla="*/ 66647 w 77754"/>
                <a:gd name="connsiteY37" fmla="*/ 77754 h 77754"/>
                <a:gd name="connsiteX38" fmla="*/ 77754 w 77754"/>
                <a:gd name="connsiteY38" fmla="*/ 77754 h 77754"/>
                <a:gd name="connsiteX39" fmla="*/ 77754 w 77754"/>
                <a:gd name="connsiteY39" fmla="*/ 77754 h 77754"/>
                <a:gd name="connsiteX40" fmla="*/ 77754 w 77754"/>
                <a:gd name="connsiteY40" fmla="*/ 66647 h 77754"/>
                <a:gd name="connsiteX41" fmla="*/ 77754 w 77754"/>
                <a:gd name="connsiteY41" fmla="*/ 66647 h 77754"/>
                <a:gd name="connsiteX42" fmla="*/ 77754 w 77754"/>
                <a:gd name="connsiteY42" fmla="*/ 66647 h 77754"/>
                <a:gd name="connsiteX43" fmla="*/ 77754 w 77754"/>
                <a:gd name="connsiteY43" fmla="*/ 55539 h 77754"/>
                <a:gd name="connsiteX44" fmla="*/ 77754 w 77754"/>
                <a:gd name="connsiteY44" fmla="*/ 44431 h 77754"/>
                <a:gd name="connsiteX45" fmla="*/ 77754 w 77754"/>
                <a:gd name="connsiteY45" fmla="*/ 33323 h 77754"/>
                <a:gd name="connsiteX46" fmla="*/ 77754 w 77754"/>
                <a:gd name="connsiteY46" fmla="*/ 22215 h 77754"/>
                <a:gd name="connsiteX47" fmla="*/ 77754 w 77754"/>
                <a:gd name="connsiteY47" fmla="*/ 11108 h 77754"/>
                <a:gd name="connsiteX48" fmla="*/ 77754 w 77754"/>
                <a:gd name="connsiteY48" fmla="*/ 0 h 77754"/>
                <a:gd name="connsiteX49" fmla="*/ 66647 w 77754"/>
                <a:gd name="connsiteY49" fmla="*/ 33323 h 77754"/>
                <a:gd name="connsiteX50" fmla="*/ 66647 w 77754"/>
                <a:gd name="connsiteY50" fmla="*/ 33323 h 7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7754" h="77754">
                  <a:moveTo>
                    <a:pt x="66647" y="33323"/>
                  </a:moveTo>
                  <a:lnTo>
                    <a:pt x="66647" y="33323"/>
                  </a:lnTo>
                  <a:lnTo>
                    <a:pt x="55539" y="22215"/>
                  </a:lnTo>
                  <a:lnTo>
                    <a:pt x="44431" y="22215"/>
                  </a:lnTo>
                  <a:lnTo>
                    <a:pt x="33323" y="11108"/>
                  </a:lnTo>
                  <a:lnTo>
                    <a:pt x="22216" y="11108"/>
                  </a:lnTo>
                  <a:lnTo>
                    <a:pt x="22216" y="11108"/>
                  </a:lnTo>
                  <a:lnTo>
                    <a:pt x="22216" y="11108"/>
                  </a:lnTo>
                  <a:lnTo>
                    <a:pt x="22216" y="22215"/>
                  </a:lnTo>
                  <a:lnTo>
                    <a:pt x="22216" y="33323"/>
                  </a:lnTo>
                  <a:lnTo>
                    <a:pt x="22216" y="33323"/>
                  </a:lnTo>
                  <a:lnTo>
                    <a:pt x="11108" y="33323"/>
                  </a:lnTo>
                  <a:lnTo>
                    <a:pt x="0" y="33323"/>
                  </a:lnTo>
                  <a:lnTo>
                    <a:pt x="0" y="33323"/>
                  </a:lnTo>
                  <a:lnTo>
                    <a:pt x="0" y="33323"/>
                  </a:lnTo>
                  <a:lnTo>
                    <a:pt x="0" y="33323"/>
                  </a:lnTo>
                  <a:lnTo>
                    <a:pt x="0" y="33323"/>
                  </a:lnTo>
                  <a:lnTo>
                    <a:pt x="0" y="33323"/>
                  </a:lnTo>
                  <a:lnTo>
                    <a:pt x="0" y="33323"/>
                  </a:lnTo>
                  <a:lnTo>
                    <a:pt x="11108" y="33323"/>
                  </a:lnTo>
                  <a:cubicBezTo>
                    <a:pt x="11108" y="33323"/>
                    <a:pt x="11108" y="33323"/>
                    <a:pt x="22216" y="33323"/>
                  </a:cubicBezTo>
                  <a:cubicBezTo>
                    <a:pt x="22216" y="33323"/>
                    <a:pt x="22216" y="44431"/>
                    <a:pt x="22216" y="44431"/>
                  </a:cubicBezTo>
                  <a:lnTo>
                    <a:pt x="22216" y="55539"/>
                  </a:lnTo>
                  <a:lnTo>
                    <a:pt x="22216" y="66647"/>
                  </a:lnTo>
                  <a:lnTo>
                    <a:pt x="22216" y="66647"/>
                  </a:lnTo>
                  <a:lnTo>
                    <a:pt x="11108" y="66647"/>
                  </a:lnTo>
                  <a:lnTo>
                    <a:pt x="11108" y="66647"/>
                  </a:lnTo>
                  <a:lnTo>
                    <a:pt x="11108" y="77754"/>
                  </a:lnTo>
                  <a:lnTo>
                    <a:pt x="11108" y="77754"/>
                  </a:lnTo>
                  <a:lnTo>
                    <a:pt x="11108" y="77754"/>
                  </a:lnTo>
                  <a:lnTo>
                    <a:pt x="11108" y="77754"/>
                  </a:lnTo>
                  <a:lnTo>
                    <a:pt x="22216" y="77754"/>
                  </a:lnTo>
                  <a:lnTo>
                    <a:pt x="33323" y="77754"/>
                  </a:lnTo>
                  <a:lnTo>
                    <a:pt x="44431" y="77754"/>
                  </a:lnTo>
                  <a:lnTo>
                    <a:pt x="44431" y="77754"/>
                  </a:lnTo>
                  <a:lnTo>
                    <a:pt x="44431" y="77754"/>
                  </a:lnTo>
                  <a:lnTo>
                    <a:pt x="55539" y="77754"/>
                  </a:lnTo>
                  <a:lnTo>
                    <a:pt x="66647" y="77754"/>
                  </a:lnTo>
                  <a:lnTo>
                    <a:pt x="77754" y="77754"/>
                  </a:lnTo>
                  <a:lnTo>
                    <a:pt x="77754" y="77754"/>
                  </a:lnTo>
                  <a:lnTo>
                    <a:pt x="77754" y="66647"/>
                  </a:lnTo>
                  <a:lnTo>
                    <a:pt x="77754" y="66647"/>
                  </a:lnTo>
                  <a:lnTo>
                    <a:pt x="77754" y="66647"/>
                  </a:lnTo>
                  <a:lnTo>
                    <a:pt x="77754" y="55539"/>
                  </a:lnTo>
                  <a:lnTo>
                    <a:pt x="77754" y="44431"/>
                  </a:lnTo>
                  <a:lnTo>
                    <a:pt x="77754" y="33323"/>
                  </a:lnTo>
                  <a:lnTo>
                    <a:pt x="77754" y="22215"/>
                  </a:lnTo>
                  <a:lnTo>
                    <a:pt x="77754" y="11108"/>
                  </a:lnTo>
                  <a:lnTo>
                    <a:pt x="77754" y="0"/>
                  </a:lnTo>
                  <a:lnTo>
                    <a:pt x="66647" y="33323"/>
                  </a:lnTo>
                  <a:lnTo>
                    <a:pt x="66647" y="33323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959BD6-2647-412F-9262-723EFF59A32C}"/>
                </a:ext>
              </a:extLst>
            </p:cNvPr>
            <p:cNvSpPr/>
            <p:nvPr/>
          </p:nvSpPr>
          <p:spPr>
            <a:xfrm>
              <a:off x="5420966" y="2501573"/>
              <a:ext cx="344340" cy="410986"/>
            </a:xfrm>
            <a:custGeom>
              <a:avLst/>
              <a:gdLst>
                <a:gd name="connsiteX0" fmla="*/ 344341 w 344340"/>
                <a:gd name="connsiteY0" fmla="*/ 0 h 410986"/>
                <a:gd name="connsiteX1" fmla="*/ 344341 w 344340"/>
                <a:gd name="connsiteY1" fmla="*/ 0 h 410986"/>
                <a:gd name="connsiteX2" fmla="*/ 333233 w 344340"/>
                <a:gd name="connsiteY2" fmla="*/ 0 h 410986"/>
                <a:gd name="connsiteX3" fmla="*/ 322125 w 344340"/>
                <a:gd name="connsiteY3" fmla="*/ 0 h 410986"/>
                <a:gd name="connsiteX4" fmla="*/ 311017 w 344340"/>
                <a:gd name="connsiteY4" fmla="*/ 11108 h 410986"/>
                <a:gd name="connsiteX5" fmla="*/ 299910 w 344340"/>
                <a:gd name="connsiteY5" fmla="*/ 11108 h 410986"/>
                <a:gd name="connsiteX6" fmla="*/ 288802 w 344340"/>
                <a:gd name="connsiteY6" fmla="*/ 11108 h 410986"/>
                <a:gd name="connsiteX7" fmla="*/ 288802 w 344340"/>
                <a:gd name="connsiteY7" fmla="*/ 22216 h 410986"/>
                <a:gd name="connsiteX8" fmla="*/ 277694 w 344340"/>
                <a:gd name="connsiteY8" fmla="*/ 33323 h 410986"/>
                <a:gd name="connsiteX9" fmla="*/ 277694 w 344340"/>
                <a:gd name="connsiteY9" fmla="*/ 33323 h 410986"/>
                <a:gd name="connsiteX10" fmla="*/ 266586 w 344340"/>
                <a:gd name="connsiteY10" fmla="*/ 33323 h 410986"/>
                <a:gd name="connsiteX11" fmla="*/ 255478 w 344340"/>
                <a:gd name="connsiteY11" fmla="*/ 33323 h 410986"/>
                <a:gd name="connsiteX12" fmla="*/ 255478 w 344340"/>
                <a:gd name="connsiteY12" fmla="*/ 44431 h 410986"/>
                <a:gd name="connsiteX13" fmla="*/ 244371 w 344340"/>
                <a:gd name="connsiteY13" fmla="*/ 44431 h 410986"/>
                <a:gd name="connsiteX14" fmla="*/ 233263 w 344340"/>
                <a:gd name="connsiteY14" fmla="*/ 44431 h 410986"/>
                <a:gd name="connsiteX15" fmla="*/ 222155 w 344340"/>
                <a:gd name="connsiteY15" fmla="*/ 44431 h 410986"/>
                <a:gd name="connsiteX16" fmla="*/ 211048 w 344340"/>
                <a:gd name="connsiteY16" fmla="*/ 44431 h 410986"/>
                <a:gd name="connsiteX17" fmla="*/ 199940 w 344340"/>
                <a:gd name="connsiteY17" fmla="*/ 44431 h 410986"/>
                <a:gd name="connsiteX18" fmla="*/ 199940 w 344340"/>
                <a:gd name="connsiteY18" fmla="*/ 44431 h 410986"/>
                <a:gd name="connsiteX19" fmla="*/ 199940 w 344340"/>
                <a:gd name="connsiteY19" fmla="*/ 44431 h 410986"/>
                <a:gd name="connsiteX20" fmla="*/ 199940 w 344340"/>
                <a:gd name="connsiteY20" fmla="*/ 44431 h 410986"/>
                <a:gd name="connsiteX21" fmla="*/ 199940 w 344340"/>
                <a:gd name="connsiteY21" fmla="*/ 44431 h 410986"/>
                <a:gd name="connsiteX22" fmla="*/ 188832 w 344340"/>
                <a:gd name="connsiteY22" fmla="*/ 44431 h 410986"/>
                <a:gd name="connsiteX23" fmla="*/ 188832 w 344340"/>
                <a:gd name="connsiteY23" fmla="*/ 44431 h 410986"/>
                <a:gd name="connsiteX24" fmla="*/ 177724 w 344340"/>
                <a:gd name="connsiteY24" fmla="*/ 44431 h 410986"/>
                <a:gd name="connsiteX25" fmla="*/ 166616 w 344340"/>
                <a:gd name="connsiteY25" fmla="*/ 44431 h 410986"/>
                <a:gd name="connsiteX26" fmla="*/ 155509 w 344340"/>
                <a:gd name="connsiteY26" fmla="*/ 44431 h 410986"/>
                <a:gd name="connsiteX27" fmla="*/ 144401 w 344340"/>
                <a:gd name="connsiteY27" fmla="*/ 99970 h 410986"/>
                <a:gd name="connsiteX28" fmla="*/ 133293 w 344340"/>
                <a:gd name="connsiteY28" fmla="*/ 111078 h 410986"/>
                <a:gd name="connsiteX29" fmla="*/ 122186 w 344340"/>
                <a:gd name="connsiteY29" fmla="*/ 122185 h 410986"/>
                <a:gd name="connsiteX30" fmla="*/ 111078 w 344340"/>
                <a:gd name="connsiteY30" fmla="*/ 133293 h 410986"/>
                <a:gd name="connsiteX31" fmla="*/ 99970 w 344340"/>
                <a:gd name="connsiteY31" fmla="*/ 144401 h 410986"/>
                <a:gd name="connsiteX32" fmla="*/ 88862 w 344340"/>
                <a:gd name="connsiteY32" fmla="*/ 144401 h 410986"/>
                <a:gd name="connsiteX33" fmla="*/ 88862 w 344340"/>
                <a:gd name="connsiteY33" fmla="*/ 155509 h 410986"/>
                <a:gd name="connsiteX34" fmla="*/ 88862 w 344340"/>
                <a:gd name="connsiteY34" fmla="*/ 166616 h 410986"/>
                <a:gd name="connsiteX35" fmla="*/ 99970 w 344340"/>
                <a:gd name="connsiteY35" fmla="*/ 166616 h 410986"/>
                <a:gd name="connsiteX36" fmla="*/ 99970 w 344340"/>
                <a:gd name="connsiteY36" fmla="*/ 177724 h 410986"/>
                <a:gd name="connsiteX37" fmla="*/ 88862 w 344340"/>
                <a:gd name="connsiteY37" fmla="*/ 188832 h 410986"/>
                <a:gd name="connsiteX38" fmla="*/ 77754 w 344340"/>
                <a:gd name="connsiteY38" fmla="*/ 188832 h 410986"/>
                <a:gd name="connsiteX39" fmla="*/ 77754 w 344340"/>
                <a:gd name="connsiteY39" fmla="*/ 199940 h 410986"/>
                <a:gd name="connsiteX40" fmla="*/ 77754 w 344340"/>
                <a:gd name="connsiteY40" fmla="*/ 211047 h 410986"/>
                <a:gd name="connsiteX41" fmla="*/ 77754 w 344340"/>
                <a:gd name="connsiteY41" fmla="*/ 211047 h 410986"/>
                <a:gd name="connsiteX42" fmla="*/ 77754 w 344340"/>
                <a:gd name="connsiteY42" fmla="*/ 222155 h 410986"/>
                <a:gd name="connsiteX43" fmla="*/ 66647 w 344340"/>
                <a:gd name="connsiteY43" fmla="*/ 233263 h 410986"/>
                <a:gd name="connsiteX44" fmla="*/ 55539 w 344340"/>
                <a:gd name="connsiteY44" fmla="*/ 233263 h 410986"/>
                <a:gd name="connsiteX45" fmla="*/ 44431 w 344340"/>
                <a:gd name="connsiteY45" fmla="*/ 233263 h 410986"/>
                <a:gd name="connsiteX46" fmla="*/ 33323 w 344340"/>
                <a:gd name="connsiteY46" fmla="*/ 233263 h 410986"/>
                <a:gd name="connsiteX47" fmla="*/ 33323 w 344340"/>
                <a:gd name="connsiteY47" fmla="*/ 233263 h 410986"/>
                <a:gd name="connsiteX48" fmla="*/ 33323 w 344340"/>
                <a:gd name="connsiteY48" fmla="*/ 233263 h 410986"/>
                <a:gd name="connsiteX49" fmla="*/ 33323 w 344340"/>
                <a:gd name="connsiteY49" fmla="*/ 233263 h 410986"/>
                <a:gd name="connsiteX50" fmla="*/ 44431 w 344340"/>
                <a:gd name="connsiteY50" fmla="*/ 233263 h 410986"/>
                <a:gd name="connsiteX51" fmla="*/ 44431 w 344340"/>
                <a:gd name="connsiteY51" fmla="*/ 244371 h 410986"/>
                <a:gd name="connsiteX52" fmla="*/ 44431 w 344340"/>
                <a:gd name="connsiteY52" fmla="*/ 255478 h 410986"/>
                <a:gd name="connsiteX53" fmla="*/ 33323 w 344340"/>
                <a:gd name="connsiteY53" fmla="*/ 266586 h 410986"/>
                <a:gd name="connsiteX54" fmla="*/ 22216 w 344340"/>
                <a:gd name="connsiteY54" fmla="*/ 277694 h 410986"/>
                <a:gd name="connsiteX55" fmla="*/ 11108 w 344340"/>
                <a:gd name="connsiteY55" fmla="*/ 277694 h 410986"/>
                <a:gd name="connsiteX56" fmla="*/ 0 w 344340"/>
                <a:gd name="connsiteY56" fmla="*/ 288802 h 410986"/>
                <a:gd name="connsiteX57" fmla="*/ 0 w 344340"/>
                <a:gd name="connsiteY57" fmla="*/ 299909 h 410986"/>
                <a:gd name="connsiteX58" fmla="*/ 22216 w 344340"/>
                <a:gd name="connsiteY58" fmla="*/ 322125 h 410986"/>
                <a:gd name="connsiteX59" fmla="*/ 22216 w 344340"/>
                <a:gd name="connsiteY59" fmla="*/ 333233 h 410986"/>
                <a:gd name="connsiteX60" fmla="*/ 22216 w 344340"/>
                <a:gd name="connsiteY60" fmla="*/ 344340 h 410986"/>
                <a:gd name="connsiteX61" fmla="*/ 11108 w 344340"/>
                <a:gd name="connsiteY61" fmla="*/ 355448 h 410986"/>
                <a:gd name="connsiteX62" fmla="*/ 11108 w 344340"/>
                <a:gd name="connsiteY62" fmla="*/ 355448 h 410986"/>
                <a:gd name="connsiteX63" fmla="*/ 11108 w 344340"/>
                <a:gd name="connsiteY63" fmla="*/ 366556 h 410986"/>
                <a:gd name="connsiteX64" fmla="*/ 11108 w 344340"/>
                <a:gd name="connsiteY64" fmla="*/ 366556 h 410986"/>
                <a:gd name="connsiteX65" fmla="*/ 22216 w 344340"/>
                <a:gd name="connsiteY65" fmla="*/ 366556 h 410986"/>
                <a:gd name="connsiteX66" fmla="*/ 33323 w 344340"/>
                <a:gd name="connsiteY66" fmla="*/ 366556 h 410986"/>
                <a:gd name="connsiteX67" fmla="*/ 44431 w 344340"/>
                <a:gd name="connsiteY67" fmla="*/ 366556 h 410986"/>
                <a:gd name="connsiteX68" fmla="*/ 55539 w 344340"/>
                <a:gd name="connsiteY68" fmla="*/ 366556 h 410986"/>
                <a:gd name="connsiteX69" fmla="*/ 66647 w 344340"/>
                <a:gd name="connsiteY69" fmla="*/ 366556 h 410986"/>
                <a:gd name="connsiteX70" fmla="*/ 77754 w 344340"/>
                <a:gd name="connsiteY70" fmla="*/ 377664 h 410986"/>
                <a:gd name="connsiteX71" fmla="*/ 77754 w 344340"/>
                <a:gd name="connsiteY71" fmla="*/ 388771 h 410986"/>
                <a:gd name="connsiteX72" fmla="*/ 77754 w 344340"/>
                <a:gd name="connsiteY72" fmla="*/ 399879 h 410986"/>
                <a:gd name="connsiteX73" fmla="*/ 77754 w 344340"/>
                <a:gd name="connsiteY73" fmla="*/ 410987 h 410986"/>
                <a:gd name="connsiteX74" fmla="*/ 88862 w 344340"/>
                <a:gd name="connsiteY74" fmla="*/ 410987 h 410986"/>
                <a:gd name="connsiteX75" fmla="*/ 99970 w 344340"/>
                <a:gd name="connsiteY75" fmla="*/ 410987 h 410986"/>
                <a:gd name="connsiteX76" fmla="*/ 111078 w 344340"/>
                <a:gd name="connsiteY76" fmla="*/ 410987 h 410986"/>
                <a:gd name="connsiteX77" fmla="*/ 122186 w 344340"/>
                <a:gd name="connsiteY77" fmla="*/ 410987 h 410986"/>
                <a:gd name="connsiteX78" fmla="*/ 133293 w 344340"/>
                <a:gd name="connsiteY78" fmla="*/ 410987 h 410986"/>
                <a:gd name="connsiteX79" fmla="*/ 133293 w 344340"/>
                <a:gd name="connsiteY79" fmla="*/ 410987 h 410986"/>
                <a:gd name="connsiteX80" fmla="*/ 133293 w 344340"/>
                <a:gd name="connsiteY80" fmla="*/ 399879 h 410986"/>
                <a:gd name="connsiteX81" fmla="*/ 133293 w 344340"/>
                <a:gd name="connsiteY81" fmla="*/ 399879 h 410986"/>
                <a:gd name="connsiteX82" fmla="*/ 122186 w 344340"/>
                <a:gd name="connsiteY82" fmla="*/ 388771 h 410986"/>
                <a:gd name="connsiteX83" fmla="*/ 111078 w 344340"/>
                <a:gd name="connsiteY83" fmla="*/ 377664 h 410986"/>
                <a:gd name="connsiteX84" fmla="*/ 111078 w 344340"/>
                <a:gd name="connsiteY84" fmla="*/ 366556 h 410986"/>
                <a:gd name="connsiteX85" fmla="*/ 99970 w 344340"/>
                <a:gd name="connsiteY85" fmla="*/ 355448 h 410986"/>
                <a:gd name="connsiteX86" fmla="*/ 99970 w 344340"/>
                <a:gd name="connsiteY86" fmla="*/ 344340 h 410986"/>
                <a:gd name="connsiteX87" fmla="*/ 99970 w 344340"/>
                <a:gd name="connsiteY87" fmla="*/ 322125 h 410986"/>
                <a:gd name="connsiteX88" fmla="*/ 99970 w 344340"/>
                <a:gd name="connsiteY88" fmla="*/ 311017 h 410986"/>
                <a:gd name="connsiteX89" fmla="*/ 99970 w 344340"/>
                <a:gd name="connsiteY89" fmla="*/ 299909 h 410986"/>
                <a:gd name="connsiteX90" fmla="*/ 99970 w 344340"/>
                <a:gd name="connsiteY90" fmla="*/ 288802 h 410986"/>
                <a:gd name="connsiteX91" fmla="*/ 99970 w 344340"/>
                <a:gd name="connsiteY91" fmla="*/ 277694 h 410986"/>
                <a:gd name="connsiteX92" fmla="*/ 99970 w 344340"/>
                <a:gd name="connsiteY92" fmla="*/ 266586 h 410986"/>
                <a:gd name="connsiteX93" fmla="*/ 111078 w 344340"/>
                <a:gd name="connsiteY93" fmla="*/ 266586 h 410986"/>
                <a:gd name="connsiteX94" fmla="*/ 111078 w 344340"/>
                <a:gd name="connsiteY94" fmla="*/ 255478 h 410986"/>
                <a:gd name="connsiteX95" fmla="*/ 111078 w 344340"/>
                <a:gd name="connsiteY95" fmla="*/ 244371 h 410986"/>
                <a:gd name="connsiteX96" fmla="*/ 111078 w 344340"/>
                <a:gd name="connsiteY96" fmla="*/ 233263 h 410986"/>
                <a:gd name="connsiteX97" fmla="*/ 111078 w 344340"/>
                <a:gd name="connsiteY97" fmla="*/ 222155 h 410986"/>
                <a:gd name="connsiteX98" fmla="*/ 122186 w 344340"/>
                <a:gd name="connsiteY98" fmla="*/ 222155 h 410986"/>
                <a:gd name="connsiteX99" fmla="*/ 122186 w 344340"/>
                <a:gd name="connsiteY99" fmla="*/ 211047 h 410986"/>
                <a:gd name="connsiteX100" fmla="*/ 122186 w 344340"/>
                <a:gd name="connsiteY100" fmla="*/ 199940 h 410986"/>
                <a:gd name="connsiteX101" fmla="*/ 122186 w 344340"/>
                <a:gd name="connsiteY101" fmla="*/ 188832 h 410986"/>
                <a:gd name="connsiteX102" fmla="*/ 122186 w 344340"/>
                <a:gd name="connsiteY102" fmla="*/ 177724 h 410986"/>
                <a:gd name="connsiteX103" fmla="*/ 133293 w 344340"/>
                <a:gd name="connsiteY103" fmla="*/ 177724 h 410986"/>
                <a:gd name="connsiteX104" fmla="*/ 144401 w 344340"/>
                <a:gd name="connsiteY104" fmla="*/ 177724 h 410986"/>
                <a:gd name="connsiteX105" fmla="*/ 155509 w 344340"/>
                <a:gd name="connsiteY105" fmla="*/ 177724 h 410986"/>
                <a:gd name="connsiteX106" fmla="*/ 166616 w 344340"/>
                <a:gd name="connsiteY106" fmla="*/ 177724 h 410986"/>
                <a:gd name="connsiteX107" fmla="*/ 166616 w 344340"/>
                <a:gd name="connsiteY107" fmla="*/ 188832 h 410986"/>
                <a:gd name="connsiteX108" fmla="*/ 166616 w 344340"/>
                <a:gd name="connsiteY108" fmla="*/ 177724 h 410986"/>
                <a:gd name="connsiteX109" fmla="*/ 177724 w 344340"/>
                <a:gd name="connsiteY109" fmla="*/ 177724 h 410986"/>
                <a:gd name="connsiteX110" fmla="*/ 188832 w 344340"/>
                <a:gd name="connsiteY110" fmla="*/ 166616 h 410986"/>
                <a:gd name="connsiteX111" fmla="*/ 188832 w 344340"/>
                <a:gd name="connsiteY111" fmla="*/ 155509 h 410986"/>
                <a:gd name="connsiteX112" fmla="*/ 199940 w 344340"/>
                <a:gd name="connsiteY112" fmla="*/ 144401 h 410986"/>
                <a:gd name="connsiteX113" fmla="*/ 199940 w 344340"/>
                <a:gd name="connsiteY113" fmla="*/ 133293 h 410986"/>
                <a:gd name="connsiteX114" fmla="*/ 211048 w 344340"/>
                <a:gd name="connsiteY114" fmla="*/ 133293 h 410986"/>
                <a:gd name="connsiteX115" fmla="*/ 211048 w 344340"/>
                <a:gd name="connsiteY115" fmla="*/ 133293 h 410986"/>
                <a:gd name="connsiteX116" fmla="*/ 222155 w 344340"/>
                <a:gd name="connsiteY116" fmla="*/ 133293 h 410986"/>
                <a:gd name="connsiteX117" fmla="*/ 222155 w 344340"/>
                <a:gd name="connsiteY117" fmla="*/ 133293 h 410986"/>
                <a:gd name="connsiteX118" fmla="*/ 222155 w 344340"/>
                <a:gd name="connsiteY118" fmla="*/ 122185 h 410986"/>
                <a:gd name="connsiteX119" fmla="*/ 233263 w 344340"/>
                <a:gd name="connsiteY119" fmla="*/ 122185 h 410986"/>
                <a:gd name="connsiteX120" fmla="*/ 233263 w 344340"/>
                <a:gd name="connsiteY120" fmla="*/ 99970 h 410986"/>
                <a:gd name="connsiteX121" fmla="*/ 244371 w 344340"/>
                <a:gd name="connsiteY121" fmla="*/ 88862 h 410986"/>
                <a:gd name="connsiteX122" fmla="*/ 255478 w 344340"/>
                <a:gd name="connsiteY122" fmla="*/ 88862 h 410986"/>
                <a:gd name="connsiteX123" fmla="*/ 266586 w 344340"/>
                <a:gd name="connsiteY123" fmla="*/ 77754 h 410986"/>
                <a:gd name="connsiteX124" fmla="*/ 277694 w 344340"/>
                <a:gd name="connsiteY124" fmla="*/ 77754 h 410986"/>
                <a:gd name="connsiteX125" fmla="*/ 288802 w 344340"/>
                <a:gd name="connsiteY125" fmla="*/ 77754 h 410986"/>
                <a:gd name="connsiteX126" fmla="*/ 299910 w 344340"/>
                <a:gd name="connsiteY126" fmla="*/ 77754 h 410986"/>
                <a:gd name="connsiteX127" fmla="*/ 311017 w 344340"/>
                <a:gd name="connsiteY127" fmla="*/ 66647 h 410986"/>
                <a:gd name="connsiteX128" fmla="*/ 322125 w 344340"/>
                <a:gd name="connsiteY128" fmla="*/ 66647 h 410986"/>
                <a:gd name="connsiteX129" fmla="*/ 322125 w 344340"/>
                <a:gd name="connsiteY129" fmla="*/ 55539 h 410986"/>
                <a:gd name="connsiteX130" fmla="*/ 333233 w 344340"/>
                <a:gd name="connsiteY130" fmla="*/ 44431 h 410986"/>
                <a:gd name="connsiteX131" fmla="*/ 344341 w 344340"/>
                <a:gd name="connsiteY131" fmla="*/ 33323 h 410986"/>
                <a:gd name="connsiteX132" fmla="*/ 344341 w 344340"/>
                <a:gd name="connsiteY132" fmla="*/ 22216 h 410986"/>
                <a:gd name="connsiteX133" fmla="*/ 344341 w 344340"/>
                <a:gd name="connsiteY133" fmla="*/ 0 h 410986"/>
                <a:gd name="connsiteX134" fmla="*/ 344341 w 344340"/>
                <a:gd name="connsiteY134" fmla="*/ 0 h 41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344340" h="410986">
                  <a:moveTo>
                    <a:pt x="344341" y="0"/>
                  </a:moveTo>
                  <a:lnTo>
                    <a:pt x="344341" y="0"/>
                  </a:lnTo>
                  <a:lnTo>
                    <a:pt x="333233" y="0"/>
                  </a:lnTo>
                  <a:lnTo>
                    <a:pt x="322125" y="0"/>
                  </a:lnTo>
                  <a:lnTo>
                    <a:pt x="311017" y="11108"/>
                  </a:lnTo>
                  <a:lnTo>
                    <a:pt x="299910" y="11108"/>
                  </a:lnTo>
                  <a:lnTo>
                    <a:pt x="288802" y="11108"/>
                  </a:lnTo>
                  <a:lnTo>
                    <a:pt x="288802" y="22216"/>
                  </a:lnTo>
                  <a:lnTo>
                    <a:pt x="277694" y="33323"/>
                  </a:lnTo>
                  <a:lnTo>
                    <a:pt x="277694" y="33323"/>
                  </a:lnTo>
                  <a:lnTo>
                    <a:pt x="266586" y="33323"/>
                  </a:lnTo>
                  <a:lnTo>
                    <a:pt x="255478" y="33323"/>
                  </a:lnTo>
                  <a:lnTo>
                    <a:pt x="255478" y="44431"/>
                  </a:lnTo>
                  <a:lnTo>
                    <a:pt x="244371" y="44431"/>
                  </a:lnTo>
                  <a:lnTo>
                    <a:pt x="233263" y="44431"/>
                  </a:lnTo>
                  <a:lnTo>
                    <a:pt x="222155" y="44431"/>
                  </a:lnTo>
                  <a:lnTo>
                    <a:pt x="211048" y="44431"/>
                  </a:lnTo>
                  <a:lnTo>
                    <a:pt x="199940" y="44431"/>
                  </a:lnTo>
                  <a:lnTo>
                    <a:pt x="199940" y="44431"/>
                  </a:lnTo>
                  <a:lnTo>
                    <a:pt x="199940" y="44431"/>
                  </a:lnTo>
                  <a:lnTo>
                    <a:pt x="199940" y="44431"/>
                  </a:lnTo>
                  <a:lnTo>
                    <a:pt x="199940" y="44431"/>
                  </a:lnTo>
                  <a:lnTo>
                    <a:pt x="188832" y="44431"/>
                  </a:lnTo>
                  <a:lnTo>
                    <a:pt x="188832" y="44431"/>
                  </a:lnTo>
                  <a:lnTo>
                    <a:pt x="177724" y="44431"/>
                  </a:lnTo>
                  <a:lnTo>
                    <a:pt x="166616" y="44431"/>
                  </a:lnTo>
                  <a:lnTo>
                    <a:pt x="155509" y="44431"/>
                  </a:lnTo>
                  <a:lnTo>
                    <a:pt x="144401" y="99970"/>
                  </a:lnTo>
                  <a:lnTo>
                    <a:pt x="133293" y="111078"/>
                  </a:lnTo>
                  <a:lnTo>
                    <a:pt x="122186" y="122185"/>
                  </a:lnTo>
                  <a:lnTo>
                    <a:pt x="111078" y="133293"/>
                  </a:lnTo>
                  <a:lnTo>
                    <a:pt x="99970" y="144401"/>
                  </a:lnTo>
                  <a:lnTo>
                    <a:pt x="88862" y="144401"/>
                  </a:lnTo>
                  <a:lnTo>
                    <a:pt x="88862" y="155509"/>
                  </a:lnTo>
                  <a:lnTo>
                    <a:pt x="88862" y="166616"/>
                  </a:lnTo>
                  <a:lnTo>
                    <a:pt x="99970" y="166616"/>
                  </a:lnTo>
                  <a:lnTo>
                    <a:pt x="99970" y="177724"/>
                  </a:lnTo>
                  <a:lnTo>
                    <a:pt x="88862" y="188832"/>
                  </a:lnTo>
                  <a:lnTo>
                    <a:pt x="77754" y="188832"/>
                  </a:lnTo>
                  <a:lnTo>
                    <a:pt x="77754" y="199940"/>
                  </a:lnTo>
                  <a:lnTo>
                    <a:pt x="77754" y="211047"/>
                  </a:lnTo>
                  <a:lnTo>
                    <a:pt x="77754" y="211047"/>
                  </a:lnTo>
                  <a:lnTo>
                    <a:pt x="77754" y="222155"/>
                  </a:lnTo>
                  <a:cubicBezTo>
                    <a:pt x="77754" y="222155"/>
                    <a:pt x="66647" y="233263"/>
                    <a:pt x="66647" y="233263"/>
                  </a:cubicBezTo>
                  <a:cubicBezTo>
                    <a:pt x="66647" y="233263"/>
                    <a:pt x="55539" y="233263"/>
                    <a:pt x="55539" y="233263"/>
                  </a:cubicBezTo>
                  <a:lnTo>
                    <a:pt x="44431" y="233263"/>
                  </a:lnTo>
                  <a:lnTo>
                    <a:pt x="33323" y="233263"/>
                  </a:lnTo>
                  <a:lnTo>
                    <a:pt x="33323" y="233263"/>
                  </a:lnTo>
                  <a:lnTo>
                    <a:pt x="33323" y="233263"/>
                  </a:lnTo>
                  <a:lnTo>
                    <a:pt x="33323" y="233263"/>
                  </a:lnTo>
                  <a:lnTo>
                    <a:pt x="44431" y="233263"/>
                  </a:lnTo>
                  <a:lnTo>
                    <a:pt x="44431" y="244371"/>
                  </a:lnTo>
                  <a:lnTo>
                    <a:pt x="44431" y="255478"/>
                  </a:lnTo>
                  <a:lnTo>
                    <a:pt x="33323" y="266586"/>
                  </a:lnTo>
                  <a:lnTo>
                    <a:pt x="22216" y="277694"/>
                  </a:lnTo>
                  <a:lnTo>
                    <a:pt x="11108" y="277694"/>
                  </a:lnTo>
                  <a:lnTo>
                    <a:pt x="0" y="288802"/>
                  </a:lnTo>
                  <a:lnTo>
                    <a:pt x="0" y="299909"/>
                  </a:lnTo>
                  <a:lnTo>
                    <a:pt x="22216" y="322125"/>
                  </a:lnTo>
                  <a:lnTo>
                    <a:pt x="22216" y="333233"/>
                  </a:lnTo>
                  <a:lnTo>
                    <a:pt x="22216" y="344340"/>
                  </a:lnTo>
                  <a:lnTo>
                    <a:pt x="11108" y="355448"/>
                  </a:lnTo>
                  <a:lnTo>
                    <a:pt x="11108" y="355448"/>
                  </a:lnTo>
                  <a:lnTo>
                    <a:pt x="11108" y="366556"/>
                  </a:lnTo>
                  <a:lnTo>
                    <a:pt x="11108" y="366556"/>
                  </a:lnTo>
                  <a:lnTo>
                    <a:pt x="22216" y="366556"/>
                  </a:lnTo>
                  <a:lnTo>
                    <a:pt x="33323" y="366556"/>
                  </a:lnTo>
                  <a:lnTo>
                    <a:pt x="44431" y="366556"/>
                  </a:lnTo>
                  <a:lnTo>
                    <a:pt x="55539" y="366556"/>
                  </a:lnTo>
                  <a:lnTo>
                    <a:pt x="66647" y="366556"/>
                  </a:lnTo>
                  <a:lnTo>
                    <a:pt x="77754" y="377664"/>
                  </a:lnTo>
                  <a:lnTo>
                    <a:pt x="77754" y="388771"/>
                  </a:lnTo>
                  <a:lnTo>
                    <a:pt x="77754" y="399879"/>
                  </a:lnTo>
                  <a:lnTo>
                    <a:pt x="77754" y="410987"/>
                  </a:lnTo>
                  <a:lnTo>
                    <a:pt x="88862" y="410987"/>
                  </a:lnTo>
                  <a:lnTo>
                    <a:pt x="99970" y="410987"/>
                  </a:lnTo>
                  <a:lnTo>
                    <a:pt x="111078" y="410987"/>
                  </a:lnTo>
                  <a:lnTo>
                    <a:pt x="122186" y="410987"/>
                  </a:lnTo>
                  <a:lnTo>
                    <a:pt x="133293" y="410987"/>
                  </a:lnTo>
                  <a:lnTo>
                    <a:pt x="133293" y="410987"/>
                  </a:lnTo>
                  <a:lnTo>
                    <a:pt x="133293" y="399879"/>
                  </a:lnTo>
                  <a:lnTo>
                    <a:pt x="133293" y="399879"/>
                  </a:lnTo>
                  <a:lnTo>
                    <a:pt x="122186" y="388771"/>
                  </a:lnTo>
                  <a:lnTo>
                    <a:pt x="111078" y="377664"/>
                  </a:lnTo>
                  <a:lnTo>
                    <a:pt x="111078" y="366556"/>
                  </a:lnTo>
                  <a:lnTo>
                    <a:pt x="99970" y="355448"/>
                  </a:lnTo>
                  <a:lnTo>
                    <a:pt x="99970" y="344340"/>
                  </a:lnTo>
                  <a:lnTo>
                    <a:pt x="99970" y="322125"/>
                  </a:lnTo>
                  <a:lnTo>
                    <a:pt x="99970" y="311017"/>
                  </a:lnTo>
                  <a:lnTo>
                    <a:pt x="99970" y="299909"/>
                  </a:lnTo>
                  <a:lnTo>
                    <a:pt x="99970" y="288802"/>
                  </a:lnTo>
                  <a:lnTo>
                    <a:pt x="99970" y="277694"/>
                  </a:lnTo>
                  <a:lnTo>
                    <a:pt x="99970" y="266586"/>
                  </a:lnTo>
                  <a:lnTo>
                    <a:pt x="111078" y="266586"/>
                  </a:lnTo>
                  <a:lnTo>
                    <a:pt x="111078" y="255478"/>
                  </a:lnTo>
                  <a:lnTo>
                    <a:pt x="111078" y="244371"/>
                  </a:lnTo>
                  <a:lnTo>
                    <a:pt x="111078" y="233263"/>
                  </a:lnTo>
                  <a:lnTo>
                    <a:pt x="111078" y="222155"/>
                  </a:lnTo>
                  <a:lnTo>
                    <a:pt x="122186" y="222155"/>
                  </a:lnTo>
                  <a:lnTo>
                    <a:pt x="122186" y="211047"/>
                  </a:lnTo>
                  <a:lnTo>
                    <a:pt x="122186" y="199940"/>
                  </a:lnTo>
                  <a:lnTo>
                    <a:pt x="122186" y="188832"/>
                  </a:lnTo>
                  <a:lnTo>
                    <a:pt x="122186" y="177724"/>
                  </a:lnTo>
                  <a:lnTo>
                    <a:pt x="133293" y="177724"/>
                  </a:lnTo>
                  <a:lnTo>
                    <a:pt x="144401" y="177724"/>
                  </a:lnTo>
                  <a:lnTo>
                    <a:pt x="155509" y="177724"/>
                  </a:lnTo>
                  <a:lnTo>
                    <a:pt x="166616" y="177724"/>
                  </a:lnTo>
                  <a:lnTo>
                    <a:pt x="166616" y="188832"/>
                  </a:lnTo>
                  <a:lnTo>
                    <a:pt x="166616" y="177724"/>
                  </a:lnTo>
                  <a:lnTo>
                    <a:pt x="177724" y="177724"/>
                  </a:lnTo>
                  <a:lnTo>
                    <a:pt x="188832" y="166616"/>
                  </a:lnTo>
                  <a:lnTo>
                    <a:pt x="188832" y="155509"/>
                  </a:lnTo>
                  <a:lnTo>
                    <a:pt x="199940" y="144401"/>
                  </a:lnTo>
                  <a:lnTo>
                    <a:pt x="199940" y="133293"/>
                  </a:lnTo>
                  <a:lnTo>
                    <a:pt x="211048" y="133293"/>
                  </a:lnTo>
                  <a:lnTo>
                    <a:pt x="211048" y="133293"/>
                  </a:lnTo>
                  <a:lnTo>
                    <a:pt x="222155" y="133293"/>
                  </a:lnTo>
                  <a:lnTo>
                    <a:pt x="222155" y="133293"/>
                  </a:lnTo>
                  <a:lnTo>
                    <a:pt x="222155" y="122185"/>
                  </a:lnTo>
                  <a:lnTo>
                    <a:pt x="233263" y="122185"/>
                  </a:lnTo>
                  <a:lnTo>
                    <a:pt x="233263" y="99970"/>
                  </a:lnTo>
                  <a:lnTo>
                    <a:pt x="244371" y="88862"/>
                  </a:lnTo>
                  <a:lnTo>
                    <a:pt x="255478" y="88862"/>
                  </a:lnTo>
                  <a:lnTo>
                    <a:pt x="266586" y="77754"/>
                  </a:lnTo>
                  <a:lnTo>
                    <a:pt x="277694" y="77754"/>
                  </a:lnTo>
                  <a:lnTo>
                    <a:pt x="288802" y="77754"/>
                  </a:lnTo>
                  <a:lnTo>
                    <a:pt x="299910" y="77754"/>
                  </a:lnTo>
                  <a:lnTo>
                    <a:pt x="311017" y="66647"/>
                  </a:lnTo>
                  <a:lnTo>
                    <a:pt x="322125" y="66647"/>
                  </a:lnTo>
                  <a:lnTo>
                    <a:pt x="322125" y="55539"/>
                  </a:lnTo>
                  <a:lnTo>
                    <a:pt x="333233" y="44431"/>
                  </a:lnTo>
                  <a:lnTo>
                    <a:pt x="344341" y="33323"/>
                  </a:lnTo>
                  <a:lnTo>
                    <a:pt x="344341" y="22216"/>
                  </a:lnTo>
                  <a:lnTo>
                    <a:pt x="344341" y="0"/>
                  </a:lnTo>
                  <a:lnTo>
                    <a:pt x="344341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F0FD12-17C4-4B2B-9ACD-D3126C1440F3}"/>
                </a:ext>
              </a:extLst>
            </p:cNvPr>
            <p:cNvSpPr/>
            <p:nvPr/>
          </p:nvSpPr>
          <p:spPr>
            <a:xfrm>
              <a:off x="6254048" y="2179448"/>
              <a:ext cx="133293" cy="133293"/>
            </a:xfrm>
            <a:custGeom>
              <a:avLst/>
              <a:gdLst>
                <a:gd name="connsiteX0" fmla="*/ 133293 w 133293"/>
                <a:gd name="connsiteY0" fmla="*/ 44431 h 133293"/>
                <a:gd name="connsiteX1" fmla="*/ 133293 w 133293"/>
                <a:gd name="connsiteY1" fmla="*/ 44431 h 133293"/>
                <a:gd name="connsiteX2" fmla="*/ 133293 w 133293"/>
                <a:gd name="connsiteY2" fmla="*/ 44431 h 133293"/>
                <a:gd name="connsiteX3" fmla="*/ 133293 w 133293"/>
                <a:gd name="connsiteY3" fmla="*/ 44431 h 133293"/>
                <a:gd name="connsiteX4" fmla="*/ 133293 w 133293"/>
                <a:gd name="connsiteY4" fmla="*/ 44431 h 133293"/>
                <a:gd name="connsiteX5" fmla="*/ 122186 w 133293"/>
                <a:gd name="connsiteY5" fmla="*/ 55539 h 133293"/>
                <a:gd name="connsiteX6" fmla="*/ 122186 w 133293"/>
                <a:gd name="connsiteY6" fmla="*/ 66647 h 133293"/>
                <a:gd name="connsiteX7" fmla="*/ 122186 w 133293"/>
                <a:gd name="connsiteY7" fmla="*/ 66647 h 133293"/>
                <a:gd name="connsiteX8" fmla="*/ 111078 w 133293"/>
                <a:gd name="connsiteY8" fmla="*/ 66647 h 133293"/>
                <a:gd name="connsiteX9" fmla="*/ 99970 w 133293"/>
                <a:gd name="connsiteY9" fmla="*/ 66647 h 133293"/>
                <a:gd name="connsiteX10" fmla="*/ 99970 w 133293"/>
                <a:gd name="connsiteY10" fmla="*/ 55539 h 133293"/>
                <a:gd name="connsiteX11" fmla="*/ 99970 w 133293"/>
                <a:gd name="connsiteY11" fmla="*/ 44431 h 133293"/>
                <a:gd name="connsiteX12" fmla="*/ 99970 w 133293"/>
                <a:gd name="connsiteY12" fmla="*/ 33323 h 133293"/>
                <a:gd name="connsiteX13" fmla="*/ 88862 w 133293"/>
                <a:gd name="connsiteY13" fmla="*/ 22216 h 133293"/>
                <a:gd name="connsiteX14" fmla="*/ 77754 w 133293"/>
                <a:gd name="connsiteY14" fmla="*/ 22216 h 133293"/>
                <a:gd name="connsiteX15" fmla="*/ 66647 w 133293"/>
                <a:gd name="connsiteY15" fmla="*/ 11108 h 133293"/>
                <a:gd name="connsiteX16" fmla="*/ 55539 w 133293"/>
                <a:gd name="connsiteY16" fmla="*/ 0 h 133293"/>
                <a:gd name="connsiteX17" fmla="*/ 44431 w 133293"/>
                <a:gd name="connsiteY17" fmla="*/ 11108 h 133293"/>
                <a:gd name="connsiteX18" fmla="*/ 44431 w 133293"/>
                <a:gd name="connsiteY18" fmla="*/ 11108 h 133293"/>
                <a:gd name="connsiteX19" fmla="*/ 44431 w 133293"/>
                <a:gd name="connsiteY19" fmla="*/ 11108 h 133293"/>
                <a:gd name="connsiteX20" fmla="*/ 33323 w 133293"/>
                <a:gd name="connsiteY20" fmla="*/ 11108 h 133293"/>
                <a:gd name="connsiteX21" fmla="*/ 22216 w 133293"/>
                <a:gd name="connsiteY21" fmla="*/ 22216 h 133293"/>
                <a:gd name="connsiteX22" fmla="*/ 22216 w 133293"/>
                <a:gd name="connsiteY22" fmla="*/ 33323 h 133293"/>
                <a:gd name="connsiteX23" fmla="*/ 22216 w 133293"/>
                <a:gd name="connsiteY23" fmla="*/ 33323 h 133293"/>
                <a:gd name="connsiteX24" fmla="*/ 22216 w 133293"/>
                <a:gd name="connsiteY24" fmla="*/ 44431 h 133293"/>
                <a:gd name="connsiteX25" fmla="*/ 22216 w 133293"/>
                <a:gd name="connsiteY25" fmla="*/ 44431 h 133293"/>
                <a:gd name="connsiteX26" fmla="*/ 22216 w 133293"/>
                <a:gd name="connsiteY26" fmla="*/ 55539 h 133293"/>
                <a:gd name="connsiteX27" fmla="*/ 11108 w 133293"/>
                <a:gd name="connsiteY27" fmla="*/ 55539 h 133293"/>
                <a:gd name="connsiteX28" fmla="*/ 0 w 133293"/>
                <a:gd name="connsiteY28" fmla="*/ 66647 h 133293"/>
                <a:gd name="connsiteX29" fmla="*/ 0 w 133293"/>
                <a:gd name="connsiteY29" fmla="*/ 66647 h 133293"/>
                <a:gd name="connsiteX30" fmla="*/ 0 w 133293"/>
                <a:gd name="connsiteY30" fmla="*/ 66647 h 133293"/>
                <a:gd name="connsiteX31" fmla="*/ 0 w 133293"/>
                <a:gd name="connsiteY31" fmla="*/ 66647 h 133293"/>
                <a:gd name="connsiteX32" fmla="*/ 0 w 133293"/>
                <a:gd name="connsiteY32" fmla="*/ 66647 h 133293"/>
                <a:gd name="connsiteX33" fmla="*/ 11108 w 133293"/>
                <a:gd name="connsiteY33" fmla="*/ 77754 h 133293"/>
                <a:gd name="connsiteX34" fmla="*/ 11108 w 133293"/>
                <a:gd name="connsiteY34" fmla="*/ 77754 h 133293"/>
                <a:gd name="connsiteX35" fmla="*/ 11108 w 133293"/>
                <a:gd name="connsiteY35" fmla="*/ 88862 h 133293"/>
                <a:gd name="connsiteX36" fmla="*/ 11108 w 133293"/>
                <a:gd name="connsiteY36" fmla="*/ 99970 h 133293"/>
                <a:gd name="connsiteX37" fmla="*/ 11108 w 133293"/>
                <a:gd name="connsiteY37" fmla="*/ 111078 h 133293"/>
                <a:gd name="connsiteX38" fmla="*/ 22216 w 133293"/>
                <a:gd name="connsiteY38" fmla="*/ 111078 h 133293"/>
                <a:gd name="connsiteX39" fmla="*/ 33323 w 133293"/>
                <a:gd name="connsiteY39" fmla="*/ 111078 h 133293"/>
                <a:gd name="connsiteX40" fmla="*/ 33323 w 133293"/>
                <a:gd name="connsiteY40" fmla="*/ 111078 h 133293"/>
                <a:gd name="connsiteX41" fmla="*/ 33323 w 133293"/>
                <a:gd name="connsiteY41" fmla="*/ 111078 h 133293"/>
                <a:gd name="connsiteX42" fmla="*/ 33323 w 133293"/>
                <a:gd name="connsiteY42" fmla="*/ 111078 h 133293"/>
                <a:gd name="connsiteX43" fmla="*/ 33323 w 133293"/>
                <a:gd name="connsiteY43" fmla="*/ 122185 h 133293"/>
                <a:gd name="connsiteX44" fmla="*/ 44431 w 133293"/>
                <a:gd name="connsiteY44" fmla="*/ 122185 h 133293"/>
                <a:gd name="connsiteX45" fmla="*/ 55539 w 133293"/>
                <a:gd name="connsiteY45" fmla="*/ 133293 h 133293"/>
                <a:gd name="connsiteX46" fmla="*/ 66647 w 133293"/>
                <a:gd name="connsiteY46" fmla="*/ 133293 h 133293"/>
                <a:gd name="connsiteX47" fmla="*/ 77754 w 133293"/>
                <a:gd name="connsiteY47" fmla="*/ 133293 h 133293"/>
                <a:gd name="connsiteX48" fmla="*/ 88862 w 133293"/>
                <a:gd name="connsiteY48" fmla="*/ 133293 h 133293"/>
                <a:gd name="connsiteX49" fmla="*/ 99970 w 133293"/>
                <a:gd name="connsiteY49" fmla="*/ 133293 h 133293"/>
                <a:gd name="connsiteX50" fmla="*/ 99970 w 133293"/>
                <a:gd name="connsiteY50" fmla="*/ 133293 h 133293"/>
                <a:gd name="connsiteX51" fmla="*/ 111078 w 133293"/>
                <a:gd name="connsiteY51" fmla="*/ 133293 h 133293"/>
                <a:gd name="connsiteX52" fmla="*/ 111078 w 133293"/>
                <a:gd name="connsiteY52" fmla="*/ 122185 h 133293"/>
                <a:gd name="connsiteX53" fmla="*/ 111078 w 133293"/>
                <a:gd name="connsiteY53" fmla="*/ 111078 h 133293"/>
                <a:gd name="connsiteX54" fmla="*/ 111078 w 133293"/>
                <a:gd name="connsiteY54" fmla="*/ 99970 h 133293"/>
                <a:gd name="connsiteX55" fmla="*/ 111078 w 133293"/>
                <a:gd name="connsiteY55" fmla="*/ 88862 h 133293"/>
                <a:gd name="connsiteX56" fmla="*/ 111078 w 133293"/>
                <a:gd name="connsiteY56" fmla="*/ 77754 h 133293"/>
                <a:gd name="connsiteX57" fmla="*/ 111078 w 133293"/>
                <a:gd name="connsiteY57" fmla="*/ 66647 h 133293"/>
                <a:gd name="connsiteX58" fmla="*/ 122186 w 133293"/>
                <a:gd name="connsiteY58" fmla="*/ 66647 h 133293"/>
                <a:gd name="connsiteX59" fmla="*/ 122186 w 133293"/>
                <a:gd name="connsiteY59" fmla="*/ 55539 h 133293"/>
                <a:gd name="connsiteX60" fmla="*/ 122186 w 133293"/>
                <a:gd name="connsiteY60" fmla="*/ 44431 h 133293"/>
                <a:gd name="connsiteX61" fmla="*/ 122186 w 133293"/>
                <a:gd name="connsiteY61" fmla="*/ 33323 h 133293"/>
                <a:gd name="connsiteX62" fmla="*/ 122186 w 133293"/>
                <a:gd name="connsiteY62" fmla="*/ 22216 h 133293"/>
                <a:gd name="connsiteX63" fmla="*/ 111078 w 133293"/>
                <a:gd name="connsiteY63" fmla="*/ 11108 h 133293"/>
                <a:gd name="connsiteX64" fmla="*/ 133293 w 133293"/>
                <a:gd name="connsiteY64" fmla="*/ 44431 h 1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33293" h="133293">
                  <a:moveTo>
                    <a:pt x="133293" y="44431"/>
                  </a:moveTo>
                  <a:lnTo>
                    <a:pt x="133293" y="44431"/>
                  </a:lnTo>
                  <a:lnTo>
                    <a:pt x="133293" y="44431"/>
                  </a:lnTo>
                  <a:lnTo>
                    <a:pt x="133293" y="44431"/>
                  </a:lnTo>
                  <a:lnTo>
                    <a:pt x="133293" y="44431"/>
                  </a:lnTo>
                  <a:lnTo>
                    <a:pt x="122186" y="55539"/>
                  </a:lnTo>
                  <a:cubicBezTo>
                    <a:pt x="122186" y="55539"/>
                    <a:pt x="122186" y="66647"/>
                    <a:pt x="122186" y="66647"/>
                  </a:cubicBezTo>
                  <a:cubicBezTo>
                    <a:pt x="122186" y="66647"/>
                    <a:pt x="122186" y="66647"/>
                    <a:pt x="122186" y="66647"/>
                  </a:cubicBezTo>
                  <a:lnTo>
                    <a:pt x="111078" y="66647"/>
                  </a:lnTo>
                  <a:lnTo>
                    <a:pt x="99970" y="66647"/>
                  </a:lnTo>
                  <a:lnTo>
                    <a:pt x="99970" y="55539"/>
                  </a:lnTo>
                  <a:lnTo>
                    <a:pt x="99970" y="44431"/>
                  </a:lnTo>
                  <a:lnTo>
                    <a:pt x="99970" y="33323"/>
                  </a:lnTo>
                  <a:lnTo>
                    <a:pt x="88862" y="22216"/>
                  </a:lnTo>
                  <a:lnTo>
                    <a:pt x="77754" y="22216"/>
                  </a:lnTo>
                  <a:cubicBezTo>
                    <a:pt x="77754" y="22216"/>
                    <a:pt x="66647" y="22216"/>
                    <a:pt x="66647" y="11108"/>
                  </a:cubicBezTo>
                  <a:cubicBezTo>
                    <a:pt x="66647" y="11108"/>
                    <a:pt x="55539" y="0"/>
                    <a:pt x="55539" y="0"/>
                  </a:cubicBezTo>
                  <a:lnTo>
                    <a:pt x="44431" y="11108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33323" y="11108"/>
                  </a:lnTo>
                  <a:cubicBezTo>
                    <a:pt x="33323" y="11108"/>
                    <a:pt x="22216" y="22216"/>
                    <a:pt x="22216" y="22216"/>
                  </a:cubicBezTo>
                  <a:cubicBezTo>
                    <a:pt x="22216" y="22216"/>
                    <a:pt x="22216" y="33323"/>
                    <a:pt x="22216" y="33323"/>
                  </a:cubicBezTo>
                  <a:lnTo>
                    <a:pt x="22216" y="33323"/>
                  </a:lnTo>
                  <a:lnTo>
                    <a:pt x="22216" y="44431"/>
                  </a:lnTo>
                  <a:lnTo>
                    <a:pt x="22216" y="44431"/>
                  </a:lnTo>
                  <a:lnTo>
                    <a:pt x="22216" y="55539"/>
                  </a:lnTo>
                  <a:cubicBezTo>
                    <a:pt x="22216" y="55539"/>
                    <a:pt x="22216" y="55539"/>
                    <a:pt x="11108" y="55539"/>
                  </a:cubicBezTo>
                  <a:cubicBezTo>
                    <a:pt x="11108" y="55539"/>
                    <a:pt x="0" y="66647"/>
                    <a:pt x="0" y="66647"/>
                  </a:cubicBezTo>
                  <a:lnTo>
                    <a:pt x="0" y="66647"/>
                  </a:lnTo>
                  <a:lnTo>
                    <a:pt x="0" y="66647"/>
                  </a:lnTo>
                  <a:lnTo>
                    <a:pt x="0" y="66647"/>
                  </a:lnTo>
                  <a:lnTo>
                    <a:pt x="0" y="66647"/>
                  </a:lnTo>
                  <a:lnTo>
                    <a:pt x="11108" y="77754"/>
                  </a:lnTo>
                  <a:lnTo>
                    <a:pt x="11108" y="77754"/>
                  </a:lnTo>
                  <a:lnTo>
                    <a:pt x="11108" y="88862"/>
                  </a:lnTo>
                  <a:lnTo>
                    <a:pt x="11108" y="99970"/>
                  </a:lnTo>
                  <a:lnTo>
                    <a:pt x="11108" y="111078"/>
                  </a:lnTo>
                  <a:lnTo>
                    <a:pt x="22216" y="111078"/>
                  </a:lnTo>
                  <a:lnTo>
                    <a:pt x="33323" y="111078"/>
                  </a:lnTo>
                  <a:lnTo>
                    <a:pt x="33323" y="111078"/>
                  </a:lnTo>
                  <a:lnTo>
                    <a:pt x="33323" y="111078"/>
                  </a:lnTo>
                  <a:lnTo>
                    <a:pt x="33323" y="111078"/>
                  </a:lnTo>
                  <a:lnTo>
                    <a:pt x="33323" y="122185"/>
                  </a:lnTo>
                  <a:lnTo>
                    <a:pt x="44431" y="122185"/>
                  </a:lnTo>
                  <a:lnTo>
                    <a:pt x="55539" y="133293"/>
                  </a:lnTo>
                  <a:lnTo>
                    <a:pt x="66647" y="133293"/>
                  </a:lnTo>
                  <a:lnTo>
                    <a:pt x="77754" y="133293"/>
                  </a:lnTo>
                  <a:lnTo>
                    <a:pt x="88862" y="133293"/>
                  </a:lnTo>
                  <a:lnTo>
                    <a:pt x="99970" y="133293"/>
                  </a:lnTo>
                  <a:lnTo>
                    <a:pt x="99970" y="133293"/>
                  </a:lnTo>
                  <a:lnTo>
                    <a:pt x="111078" y="133293"/>
                  </a:lnTo>
                  <a:lnTo>
                    <a:pt x="111078" y="122185"/>
                  </a:lnTo>
                  <a:cubicBezTo>
                    <a:pt x="111078" y="122185"/>
                    <a:pt x="111078" y="111078"/>
                    <a:pt x="111078" y="111078"/>
                  </a:cubicBezTo>
                  <a:cubicBezTo>
                    <a:pt x="111078" y="111078"/>
                    <a:pt x="111078" y="99970"/>
                    <a:pt x="111078" y="99970"/>
                  </a:cubicBezTo>
                  <a:cubicBezTo>
                    <a:pt x="111078" y="99970"/>
                    <a:pt x="111078" y="88862"/>
                    <a:pt x="111078" y="88862"/>
                  </a:cubicBezTo>
                  <a:lnTo>
                    <a:pt x="111078" y="77754"/>
                  </a:lnTo>
                  <a:lnTo>
                    <a:pt x="111078" y="66647"/>
                  </a:lnTo>
                  <a:lnTo>
                    <a:pt x="122186" y="66647"/>
                  </a:lnTo>
                  <a:lnTo>
                    <a:pt x="122186" y="55539"/>
                  </a:lnTo>
                  <a:lnTo>
                    <a:pt x="122186" y="44431"/>
                  </a:lnTo>
                  <a:cubicBezTo>
                    <a:pt x="122186" y="44431"/>
                    <a:pt x="122186" y="33323"/>
                    <a:pt x="122186" y="33323"/>
                  </a:cubicBezTo>
                  <a:cubicBezTo>
                    <a:pt x="122186" y="33323"/>
                    <a:pt x="122186" y="22216"/>
                    <a:pt x="122186" y="22216"/>
                  </a:cubicBezTo>
                  <a:lnTo>
                    <a:pt x="111078" y="11108"/>
                  </a:lnTo>
                  <a:lnTo>
                    <a:pt x="133293" y="44431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E0823F-0791-4E6D-87D7-E60698A223ED}"/>
                </a:ext>
              </a:extLst>
            </p:cNvPr>
            <p:cNvSpPr/>
            <p:nvPr/>
          </p:nvSpPr>
          <p:spPr>
            <a:xfrm>
              <a:off x="6409557" y="2290526"/>
              <a:ext cx="111077" cy="88862"/>
            </a:xfrm>
            <a:custGeom>
              <a:avLst/>
              <a:gdLst>
                <a:gd name="connsiteX0" fmla="*/ 111078 w 111077"/>
                <a:gd name="connsiteY0" fmla="*/ 66647 h 88862"/>
                <a:gd name="connsiteX1" fmla="*/ 111078 w 111077"/>
                <a:gd name="connsiteY1" fmla="*/ 66647 h 88862"/>
                <a:gd name="connsiteX2" fmla="*/ 99970 w 111077"/>
                <a:gd name="connsiteY2" fmla="*/ 55539 h 88862"/>
                <a:gd name="connsiteX3" fmla="*/ 88862 w 111077"/>
                <a:gd name="connsiteY3" fmla="*/ 44431 h 88862"/>
                <a:gd name="connsiteX4" fmla="*/ 88862 w 111077"/>
                <a:gd name="connsiteY4" fmla="*/ 33323 h 88862"/>
                <a:gd name="connsiteX5" fmla="*/ 77754 w 111077"/>
                <a:gd name="connsiteY5" fmla="*/ 22216 h 88862"/>
                <a:gd name="connsiteX6" fmla="*/ 77754 w 111077"/>
                <a:gd name="connsiteY6" fmla="*/ 22216 h 88862"/>
                <a:gd name="connsiteX7" fmla="*/ 77754 w 111077"/>
                <a:gd name="connsiteY7" fmla="*/ 22216 h 88862"/>
                <a:gd name="connsiteX8" fmla="*/ 77754 w 111077"/>
                <a:gd name="connsiteY8" fmla="*/ 22216 h 88862"/>
                <a:gd name="connsiteX9" fmla="*/ 66646 w 111077"/>
                <a:gd name="connsiteY9" fmla="*/ 22216 h 88862"/>
                <a:gd name="connsiteX10" fmla="*/ 55539 w 111077"/>
                <a:gd name="connsiteY10" fmla="*/ 22216 h 88862"/>
                <a:gd name="connsiteX11" fmla="*/ 55539 w 111077"/>
                <a:gd name="connsiteY11" fmla="*/ 11108 h 88862"/>
                <a:gd name="connsiteX12" fmla="*/ 55539 w 111077"/>
                <a:gd name="connsiteY12" fmla="*/ 0 h 88862"/>
                <a:gd name="connsiteX13" fmla="*/ 55539 w 111077"/>
                <a:gd name="connsiteY13" fmla="*/ 0 h 88862"/>
                <a:gd name="connsiteX14" fmla="*/ 55539 w 111077"/>
                <a:gd name="connsiteY14" fmla="*/ 0 h 88862"/>
                <a:gd name="connsiteX15" fmla="*/ 55539 w 111077"/>
                <a:gd name="connsiteY15" fmla="*/ 0 h 88862"/>
                <a:gd name="connsiteX16" fmla="*/ 55539 w 111077"/>
                <a:gd name="connsiteY16" fmla="*/ 0 h 88862"/>
                <a:gd name="connsiteX17" fmla="*/ 55539 w 111077"/>
                <a:gd name="connsiteY17" fmla="*/ 0 h 88862"/>
                <a:gd name="connsiteX18" fmla="*/ 55539 w 111077"/>
                <a:gd name="connsiteY18" fmla="*/ 0 h 88862"/>
                <a:gd name="connsiteX19" fmla="*/ 55539 w 111077"/>
                <a:gd name="connsiteY19" fmla="*/ 0 h 88862"/>
                <a:gd name="connsiteX20" fmla="*/ 44431 w 111077"/>
                <a:gd name="connsiteY20" fmla="*/ 0 h 88862"/>
                <a:gd name="connsiteX21" fmla="*/ 44431 w 111077"/>
                <a:gd name="connsiteY21" fmla="*/ 0 h 88862"/>
                <a:gd name="connsiteX22" fmla="*/ 33323 w 111077"/>
                <a:gd name="connsiteY22" fmla="*/ 0 h 88862"/>
                <a:gd name="connsiteX23" fmla="*/ 33323 w 111077"/>
                <a:gd name="connsiteY23" fmla="*/ 0 h 88862"/>
                <a:gd name="connsiteX24" fmla="*/ 33323 w 111077"/>
                <a:gd name="connsiteY24" fmla="*/ 0 h 88862"/>
                <a:gd name="connsiteX25" fmla="*/ 33323 w 111077"/>
                <a:gd name="connsiteY25" fmla="*/ 0 h 88862"/>
                <a:gd name="connsiteX26" fmla="*/ 33323 w 111077"/>
                <a:gd name="connsiteY26" fmla="*/ 0 h 88862"/>
                <a:gd name="connsiteX27" fmla="*/ 33323 w 111077"/>
                <a:gd name="connsiteY27" fmla="*/ 0 h 88862"/>
                <a:gd name="connsiteX28" fmla="*/ 33323 w 111077"/>
                <a:gd name="connsiteY28" fmla="*/ 0 h 88862"/>
                <a:gd name="connsiteX29" fmla="*/ 33323 w 111077"/>
                <a:gd name="connsiteY29" fmla="*/ 11108 h 88862"/>
                <a:gd name="connsiteX30" fmla="*/ 33323 w 111077"/>
                <a:gd name="connsiteY30" fmla="*/ 22216 h 88862"/>
                <a:gd name="connsiteX31" fmla="*/ 22216 w 111077"/>
                <a:gd name="connsiteY31" fmla="*/ 33323 h 88862"/>
                <a:gd name="connsiteX32" fmla="*/ 11108 w 111077"/>
                <a:gd name="connsiteY32" fmla="*/ 33323 h 88862"/>
                <a:gd name="connsiteX33" fmla="*/ 11108 w 111077"/>
                <a:gd name="connsiteY33" fmla="*/ 33323 h 88862"/>
                <a:gd name="connsiteX34" fmla="*/ 11108 w 111077"/>
                <a:gd name="connsiteY34" fmla="*/ 44431 h 88862"/>
                <a:gd name="connsiteX35" fmla="*/ 11108 w 111077"/>
                <a:gd name="connsiteY35" fmla="*/ 44431 h 88862"/>
                <a:gd name="connsiteX36" fmla="*/ 11108 w 111077"/>
                <a:gd name="connsiteY36" fmla="*/ 44431 h 88862"/>
                <a:gd name="connsiteX37" fmla="*/ 11108 w 111077"/>
                <a:gd name="connsiteY37" fmla="*/ 55539 h 88862"/>
                <a:gd name="connsiteX38" fmla="*/ 11108 w 111077"/>
                <a:gd name="connsiteY38" fmla="*/ 66647 h 88862"/>
                <a:gd name="connsiteX39" fmla="*/ 11108 w 111077"/>
                <a:gd name="connsiteY39" fmla="*/ 77754 h 88862"/>
                <a:gd name="connsiteX40" fmla="*/ 0 w 111077"/>
                <a:gd name="connsiteY40" fmla="*/ 88862 h 88862"/>
                <a:gd name="connsiteX41" fmla="*/ 0 w 111077"/>
                <a:gd name="connsiteY41" fmla="*/ 88862 h 88862"/>
                <a:gd name="connsiteX42" fmla="*/ 11108 w 111077"/>
                <a:gd name="connsiteY42" fmla="*/ 88862 h 88862"/>
                <a:gd name="connsiteX43" fmla="*/ 11108 w 111077"/>
                <a:gd name="connsiteY43" fmla="*/ 77754 h 88862"/>
                <a:gd name="connsiteX44" fmla="*/ 11108 w 111077"/>
                <a:gd name="connsiteY44" fmla="*/ 77754 h 88862"/>
                <a:gd name="connsiteX45" fmla="*/ 22216 w 111077"/>
                <a:gd name="connsiteY45" fmla="*/ 77754 h 88862"/>
                <a:gd name="connsiteX46" fmla="*/ 33323 w 111077"/>
                <a:gd name="connsiteY46" fmla="*/ 77754 h 88862"/>
                <a:gd name="connsiteX47" fmla="*/ 44431 w 111077"/>
                <a:gd name="connsiteY47" fmla="*/ 77754 h 88862"/>
                <a:gd name="connsiteX48" fmla="*/ 44431 w 111077"/>
                <a:gd name="connsiteY48" fmla="*/ 77754 h 88862"/>
                <a:gd name="connsiteX49" fmla="*/ 44431 w 111077"/>
                <a:gd name="connsiteY49" fmla="*/ 77754 h 88862"/>
                <a:gd name="connsiteX50" fmla="*/ 44431 w 111077"/>
                <a:gd name="connsiteY50" fmla="*/ 77754 h 88862"/>
                <a:gd name="connsiteX51" fmla="*/ 44431 w 111077"/>
                <a:gd name="connsiteY51" fmla="*/ 66647 h 88862"/>
                <a:gd name="connsiteX52" fmla="*/ 44431 w 111077"/>
                <a:gd name="connsiteY52" fmla="*/ 66647 h 88862"/>
                <a:gd name="connsiteX53" fmla="*/ 55539 w 111077"/>
                <a:gd name="connsiteY53" fmla="*/ 66647 h 88862"/>
                <a:gd name="connsiteX54" fmla="*/ 66646 w 111077"/>
                <a:gd name="connsiteY54" fmla="*/ 66647 h 88862"/>
                <a:gd name="connsiteX55" fmla="*/ 77754 w 111077"/>
                <a:gd name="connsiteY55" fmla="*/ 66647 h 88862"/>
                <a:gd name="connsiteX56" fmla="*/ 77754 w 111077"/>
                <a:gd name="connsiteY56" fmla="*/ 66647 h 88862"/>
                <a:gd name="connsiteX57" fmla="*/ 88862 w 111077"/>
                <a:gd name="connsiteY57" fmla="*/ 66647 h 88862"/>
                <a:gd name="connsiteX58" fmla="*/ 88862 w 111077"/>
                <a:gd name="connsiteY58" fmla="*/ 55539 h 88862"/>
                <a:gd name="connsiteX59" fmla="*/ 88862 w 111077"/>
                <a:gd name="connsiteY59" fmla="*/ 44431 h 88862"/>
                <a:gd name="connsiteX60" fmla="*/ 111078 w 111077"/>
                <a:gd name="connsiteY60" fmla="*/ 66647 h 8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11077" h="88862">
                  <a:moveTo>
                    <a:pt x="111078" y="66647"/>
                  </a:moveTo>
                  <a:lnTo>
                    <a:pt x="111078" y="66647"/>
                  </a:lnTo>
                  <a:lnTo>
                    <a:pt x="99970" y="55539"/>
                  </a:lnTo>
                  <a:lnTo>
                    <a:pt x="88862" y="44431"/>
                  </a:lnTo>
                  <a:lnTo>
                    <a:pt x="88862" y="33323"/>
                  </a:lnTo>
                  <a:lnTo>
                    <a:pt x="77754" y="22216"/>
                  </a:lnTo>
                  <a:lnTo>
                    <a:pt x="77754" y="22216"/>
                  </a:lnTo>
                  <a:lnTo>
                    <a:pt x="77754" y="22216"/>
                  </a:lnTo>
                  <a:lnTo>
                    <a:pt x="77754" y="22216"/>
                  </a:lnTo>
                  <a:lnTo>
                    <a:pt x="66646" y="22216"/>
                  </a:lnTo>
                  <a:lnTo>
                    <a:pt x="55539" y="22216"/>
                  </a:lnTo>
                  <a:lnTo>
                    <a:pt x="55539" y="11108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44431" y="0"/>
                  </a:lnTo>
                  <a:lnTo>
                    <a:pt x="44431" y="0"/>
                  </a:lnTo>
                  <a:lnTo>
                    <a:pt x="33323" y="0"/>
                  </a:lnTo>
                  <a:lnTo>
                    <a:pt x="33323" y="0"/>
                  </a:lnTo>
                  <a:lnTo>
                    <a:pt x="33323" y="0"/>
                  </a:lnTo>
                  <a:lnTo>
                    <a:pt x="33323" y="0"/>
                  </a:lnTo>
                  <a:lnTo>
                    <a:pt x="33323" y="0"/>
                  </a:lnTo>
                  <a:lnTo>
                    <a:pt x="33323" y="0"/>
                  </a:lnTo>
                  <a:lnTo>
                    <a:pt x="33323" y="0"/>
                  </a:lnTo>
                  <a:lnTo>
                    <a:pt x="33323" y="11108"/>
                  </a:lnTo>
                  <a:lnTo>
                    <a:pt x="33323" y="22216"/>
                  </a:lnTo>
                  <a:lnTo>
                    <a:pt x="22216" y="33323"/>
                  </a:lnTo>
                  <a:lnTo>
                    <a:pt x="11108" y="33323"/>
                  </a:lnTo>
                  <a:lnTo>
                    <a:pt x="11108" y="33323"/>
                  </a:lnTo>
                  <a:lnTo>
                    <a:pt x="11108" y="44431"/>
                  </a:lnTo>
                  <a:lnTo>
                    <a:pt x="11108" y="44431"/>
                  </a:lnTo>
                  <a:lnTo>
                    <a:pt x="11108" y="44431"/>
                  </a:lnTo>
                  <a:lnTo>
                    <a:pt x="11108" y="55539"/>
                  </a:lnTo>
                  <a:lnTo>
                    <a:pt x="11108" y="66647"/>
                  </a:lnTo>
                  <a:lnTo>
                    <a:pt x="11108" y="77754"/>
                  </a:lnTo>
                  <a:lnTo>
                    <a:pt x="0" y="88862"/>
                  </a:lnTo>
                  <a:lnTo>
                    <a:pt x="0" y="88862"/>
                  </a:lnTo>
                  <a:lnTo>
                    <a:pt x="11108" y="88862"/>
                  </a:lnTo>
                  <a:lnTo>
                    <a:pt x="11108" y="77754"/>
                  </a:lnTo>
                  <a:lnTo>
                    <a:pt x="11108" y="77754"/>
                  </a:lnTo>
                  <a:lnTo>
                    <a:pt x="22216" y="77754"/>
                  </a:lnTo>
                  <a:lnTo>
                    <a:pt x="33323" y="77754"/>
                  </a:lnTo>
                  <a:cubicBezTo>
                    <a:pt x="33323" y="77754"/>
                    <a:pt x="44431" y="77754"/>
                    <a:pt x="44431" y="77754"/>
                  </a:cubicBezTo>
                  <a:cubicBezTo>
                    <a:pt x="44431" y="77754"/>
                    <a:pt x="44431" y="77754"/>
                    <a:pt x="44431" y="77754"/>
                  </a:cubicBezTo>
                  <a:lnTo>
                    <a:pt x="44431" y="77754"/>
                  </a:lnTo>
                  <a:lnTo>
                    <a:pt x="44431" y="77754"/>
                  </a:lnTo>
                  <a:lnTo>
                    <a:pt x="44431" y="66647"/>
                  </a:lnTo>
                  <a:lnTo>
                    <a:pt x="44431" y="66647"/>
                  </a:lnTo>
                  <a:cubicBezTo>
                    <a:pt x="44431" y="66647"/>
                    <a:pt x="44431" y="66647"/>
                    <a:pt x="55539" y="66647"/>
                  </a:cubicBezTo>
                  <a:cubicBezTo>
                    <a:pt x="66646" y="66647"/>
                    <a:pt x="66646" y="66647"/>
                    <a:pt x="66646" y="66647"/>
                  </a:cubicBezTo>
                  <a:lnTo>
                    <a:pt x="77754" y="66647"/>
                  </a:lnTo>
                  <a:lnTo>
                    <a:pt x="77754" y="66647"/>
                  </a:lnTo>
                  <a:lnTo>
                    <a:pt x="88862" y="66647"/>
                  </a:lnTo>
                  <a:lnTo>
                    <a:pt x="88862" y="55539"/>
                  </a:lnTo>
                  <a:lnTo>
                    <a:pt x="88862" y="44431"/>
                  </a:lnTo>
                  <a:lnTo>
                    <a:pt x="111078" y="66647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F31D93D-4596-4BE8-B646-7F24D3CC8098}"/>
                </a:ext>
              </a:extLst>
            </p:cNvPr>
            <p:cNvSpPr/>
            <p:nvPr/>
          </p:nvSpPr>
          <p:spPr>
            <a:xfrm>
              <a:off x="6231832" y="2223879"/>
              <a:ext cx="22215" cy="44431"/>
            </a:xfrm>
            <a:custGeom>
              <a:avLst/>
              <a:gdLst>
                <a:gd name="connsiteX0" fmla="*/ 22216 w 22215"/>
                <a:gd name="connsiteY0" fmla="*/ 0 h 44431"/>
                <a:gd name="connsiteX1" fmla="*/ 22216 w 22215"/>
                <a:gd name="connsiteY1" fmla="*/ 0 h 44431"/>
                <a:gd name="connsiteX2" fmla="*/ 11108 w 22215"/>
                <a:gd name="connsiteY2" fmla="*/ 0 h 44431"/>
                <a:gd name="connsiteX3" fmla="*/ 11108 w 22215"/>
                <a:gd name="connsiteY3" fmla="*/ 0 h 44431"/>
                <a:gd name="connsiteX4" fmla="*/ 0 w 22215"/>
                <a:gd name="connsiteY4" fmla="*/ 0 h 44431"/>
                <a:gd name="connsiteX5" fmla="*/ 0 w 22215"/>
                <a:gd name="connsiteY5" fmla="*/ 0 h 44431"/>
                <a:gd name="connsiteX6" fmla="*/ 0 w 22215"/>
                <a:gd name="connsiteY6" fmla="*/ 0 h 44431"/>
                <a:gd name="connsiteX7" fmla="*/ 0 w 22215"/>
                <a:gd name="connsiteY7" fmla="*/ 0 h 44431"/>
                <a:gd name="connsiteX8" fmla="*/ 11108 w 22215"/>
                <a:gd name="connsiteY8" fmla="*/ 11108 h 44431"/>
                <a:gd name="connsiteX9" fmla="*/ 11108 w 22215"/>
                <a:gd name="connsiteY9" fmla="*/ 22216 h 44431"/>
                <a:gd name="connsiteX10" fmla="*/ 11108 w 22215"/>
                <a:gd name="connsiteY10" fmla="*/ 33323 h 44431"/>
                <a:gd name="connsiteX11" fmla="*/ 11108 w 22215"/>
                <a:gd name="connsiteY11" fmla="*/ 44431 h 44431"/>
                <a:gd name="connsiteX12" fmla="*/ 22216 w 22215"/>
                <a:gd name="connsiteY12" fmla="*/ 44431 h 44431"/>
                <a:gd name="connsiteX13" fmla="*/ 22216 w 22215"/>
                <a:gd name="connsiteY13" fmla="*/ 33323 h 44431"/>
                <a:gd name="connsiteX14" fmla="*/ 22216 w 22215"/>
                <a:gd name="connsiteY14" fmla="*/ 22216 h 44431"/>
                <a:gd name="connsiteX15" fmla="*/ 22216 w 22215"/>
                <a:gd name="connsiteY15" fmla="*/ 22216 h 44431"/>
                <a:gd name="connsiteX16" fmla="*/ 22216 w 22215"/>
                <a:gd name="connsiteY16" fmla="*/ 0 h 44431"/>
                <a:gd name="connsiteX17" fmla="*/ 22216 w 22215"/>
                <a:gd name="connsiteY17" fmla="*/ 0 h 4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215" h="44431">
                  <a:moveTo>
                    <a:pt x="22216" y="0"/>
                  </a:moveTo>
                  <a:lnTo>
                    <a:pt x="22216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108" y="11108"/>
                    <a:pt x="11108" y="11108"/>
                  </a:cubicBezTo>
                  <a:lnTo>
                    <a:pt x="11108" y="22216"/>
                  </a:lnTo>
                  <a:cubicBezTo>
                    <a:pt x="11108" y="22216"/>
                    <a:pt x="11108" y="22216"/>
                    <a:pt x="11108" y="33323"/>
                  </a:cubicBezTo>
                  <a:cubicBezTo>
                    <a:pt x="11108" y="33323"/>
                    <a:pt x="11108" y="44431"/>
                    <a:pt x="11108" y="44431"/>
                  </a:cubicBezTo>
                  <a:lnTo>
                    <a:pt x="22216" y="44431"/>
                  </a:lnTo>
                  <a:lnTo>
                    <a:pt x="22216" y="33323"/>
                  </a:lnTo>
                  <a:lnTo>
                    <a:pt x="22216" y="22216"/>
                  </a:lnTo>
                  <a:lnTo>
                    <a:pt x="22216" y="22216"/>
                  </a:lnTo>
                  <a:lnTo>
                    <a:pt x="22216" y="0"/>
                  </a:lnTo>
                  <a:lnTo>
                    <a:pt x="22216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F88DBBA-0052-4D06-9080-50551839BA78}"/>
                </a:ext>
              </a:extLst>
            </p:cNvPr>
            <p:cNvSpPr/>
            <p:nvPr/>
          </p:nvSpPr>
          <p:spPr>
            <a:xfrm>
              <a:off x="7187100" y="2579327"/>
              <a:ext cx="88862" cy="111077"/>
            </a:xfrm>
            <a:custGeom>
              <a:avLst/>
              <a:gdLst>
                <a:gd name="connsiteX0" fmla="*/ 88862 w 88862"/>
                <a:gd name="connsiteY0" fmla="*/ 66647 h 111077"/>
                <a:gd name="connsiteX1" fmla="*/ 88862 w 88862"/>
                <a:gd name="connsiteY1" fmla="*/ 66647 h 111077"/>
                <a:gd name="connsiteX2" fmla="*/ 88862 w 88862"/>
                <a:gd name="connsiteY2" fmla="*/ 66647 h 111077"/>
                <a:gd name="connsiteX3" fmla="*/ 88862 w 88862"/>
                <a:gd name="connsiteY3" fmla="*/ 55539 h 111077"/>
                <a:gd name="connsiteX4" fmla="*/ 88862 w 88862"/>
                <a:gd name="connsiteY4" fmla="*/ 44431 h 111077"/>
                <a:gd name="connsiteX5" fmla="*/ 88862 w 88862"/>
                <a:gd name="connsiteY5" fmla="*/ 33323 h 111077"/>
                <a:gd name="connsiteX6" fmla="*/ 88862 w 88862"/>
                <a:gd name="connsiteY6" fmla="*/ 22215 h 111077"/>
                <a:gd name="connsiteX7" fmla="*/ 88862 w 88862"/>
                <a:gd name="connsiteY7" fmla="*/ 22215 h 111077"/>
                <a:gd name="connsiteX8" fmla="*/ 88862 w 88862"/>
                <a:gd name="connsiteY8" fmla="*/ 11108 h 111077"/>
                <a:gd name="connsiteX9" fmla="*/ 88862 w 88862"/>
                <a:gd name="connsiteY9" fmla="*/ 11108 h 111077"/>
                <a:gd name="connsiteX10" fmla="*/ 88862 w 88862"/>
                <a:gd name="connsiteY10" fmla="*/ 11108 h 111077"/>
                <a:gd name="connsiteX11" fmla="*/ 88862 w 88862"/>
                <a:gd name="connsiteY11" fmla="*/ 11108 h 111077"/>
                <a:gd name="connsiteX12" fmla="*/ 88862 w 88862"/>
                <a:gd name="connsiteY12" fmla="*/ 11108 h 111077"/>
                <a:gd name="connsiteX13" fmla="*/ 88862 w 88862"/>
                <a:gd name="connsiteY13" fmla="*/ 22215 h 111077"/>
                <a:gd name="connsiteX14" fmla="*/ 88862 w 88862"/>
                <a:gd name="connsiteY14" fmla="*/ 33323 h 111077"/>
                <a:gd name="connsiteX15" fmla="*/ 88862 w 88862"/>
                <a:gd name="connsiteY15" fmla="*/ 44431 h 111077"/>
                <a:gd name="connsiteX16" fmla="*/ 88862 w 88862"/>
                <a:gd name="connsiteY16" fmla="*/ 44431 h 111077"/>
                <a:gd name="connsiteX17" fmla="*/ 77754 w 88862"/>
                <a:gd name="connsiteY17" fmla="*/ 44431 h 111077"/>
                <a:gd name="connsiteX18" fmla="*/ 66646 w 88862"/>
                <a:gd name="connsiteY18" fmla="*/ 33323 h 111077"/>
                <a:gd name="connsiteX19" fmla="*/ 55539 w 88862"/>
                <a:gd name="connsiteY19" fmla="*/ 22215 h 111077"/>
                <a:gd name="connsiteX20" fmla="*/ 55539 w 88862"/>
                <a:gd name="connsiteY20" fmla="*/ 11108 h 111077"/>
                <a:gd name="connsiteX21" fmla="*/ 44431 w 88862"/>
                <a:gd name="connsiteY21" fmla="*/ 11108 h 111077"/>
                <a:gd name="connsiteX22" fmla="*/ 33323 w 88862"/>
                <a:gd name="connsiteY22" fmla="*/ 11108 h 111077"/>
                <a:gd name="connsiteX23" fmla="*/ 33323 w 88862"/>
                <a:gd name="connsiteY23" fmla="*/ 0 h 111077"/>
                <a:gd name="connsiteX24" fmla="*/ 33323 w 88862"/>
                <a:gd name="connsiteY24" fmla="*/ 0 h 111077"/>
                <a:gd name="connsiteX25" fmla="*/ 22216 w 88862"/>
                <a:gd name="connsiteY25" fmla="*/ 0 h 111077"/>
                <a:gd name="connsiteX26" fmla="*/ 22216 w 88862"/>
                <a:gd name="connsiteY26" fmla="*/ 11108 h 111077"/>
                <a:gd name="connsiteX27" fmla="*/ 22216 w 88862"/>
                <a:gd name="connsiteY27" fmla="*/ 22215 h 111077"/>
                <a:gd name="connsiteX28" fmla="*/ 11108 w 88862"/>
                <a:gd name="connsiteY28" fmla="*/ 33323 h 111077"/>
                <a:gd name="connsiteX29" fmla="*/ 11108 w 88862"/>
                <a:gd name="connsiteY29" fmla="*/ 44431 h 111077"/>
                <a:gd name="connsiteX30" fmla="*/ 11108 w 88862"/>
                <a:gd name="connsiteY30" fmla="*/ 55539 h 111077"/>
                <a:gd name="connsiteX31" fmla="*/ 0 w 88862"/>
                <a:gd name="connsiteY31" fmla="*/ 66647 h 111077"/>
                <a:gd name="connsiteX32" fmla="*/ 0 w 88862"/>
                <a:gd name="connsiteY32" fmla="*/ 77754 h 111077"/>
                <a:gd name="connsiteX33" fmla="*/ 0 w 88862"/>
                <a:gd name="connsiteY33" fmla="*/ 88862 h 111077"/>
                <a:gd name="connsiteX34" fmla="*/ 0 w 88862"/>
                <a:gd name="connsiteY34" fmla="*/ 99970 h 111077"/>
                <a:gd name="connsiteX35" fmla="*/ 0 w 88862"/>
                <a:gd name="connsiteY35" fmla="*/ 99970 h 111077"/>
                <a:gd name="connsiteX36" fmla="*/ 11108 w 88862"/>
                <a:gd name="connsiteY36" fmla="*/ 99970 h 111077"/>
                <a:gd name="connsiteX37" fmla="*/ 11108 w 88862"/>
                <a:gd name="connsiteY37" fmla="*/ 99970 h 111077"/>
                <a:gd name="connsiteX38" fmla="*/ 11108 w 88862"/>
                <a:gd name="connsiteY38" fmla="*/ 111078 h 111077"/>
                <a:gd name="connsiteX39" fmla="*/ 11108 w 88862"/>
                <a:gd name="connsiteY39" fmla="*/ 111078 h 111077"/>
                <a:gd name="connsiteX40" fmla="*/ 22216 w 88862"/>
                <a:gd name="connsiteY40" fmla="*/ 111078 h 111077"/>
                <a:gd name="connsiteX41" fmla="*/ 33323 w 88862"/>
                <a:gd name="connsiteY41" fmla="*/ 111078 h 111077"/>
                <a:gd name="connsiteX42" fmla="*/ 33323 w 88862"/>
                <a:gd name="connsiteY42" fmla="*/ 99970 h 111077"/>
                <a:gd name="connsiteX43" fmla="*/ 44431 w 88862"/>
                <a:gd name="connsiteY43" fmla="*/ 99970 h 111077"/>
                <a:gd name="connsiteX44" fmla="*/ 55539 w 88862"/>
                <a:gd name="connsiteY44" fmla="*/ 99970 h 111077"/>
                <a:gd name="connsiteX45" fmla="*/ 55539 w 88862"/>
                <a:gd name="connsiteY45" fmla="*/ 111078 h 111077"/>
                <a:gd name="connsiteX46" fmla="*/ 55539 w 88862"/>
                <a:gd name="connsiteY46" fmla="*/ 111078 h 111077"/>
                <a:gd name="connsiteX47" fmla="*/ 66646 w 88862"/>
                <a:gd name="connsiteY47" fmla="*/ 111078 h 111077"/>
                <a:gd name="connsiteX48" fmla="*/ 66646 w 88862"/>
                <a:gd name="connsiteY48" fmla="*/ 111078 h 111077"/>
                <a:gd name="connsiteX49" fmla="*/ 66646 w 88862"/>
                <a:gd name="connsiteY49" fmla="*/ 99970 h 111077"/>
                <a:gd name="connsiteX50" fmla="*/ 77754 w 88862"/>
                <a:gd name="connsiteY50" fmla="*/ 99970 h 111077"/>
                <a:gd name="connsiteX51" fmla="*/ 88862 w 88862"/>
                <a:gd name="connsiteY51" fmla="*/ 99970 h 111077"/>
                <a:gd name="connsiteX52" fmla="*/ 88862 w 88862"/>
                <a:gd name="connsiteY52" fmla="*/ 66647 h 111077"/>
                <a:gd name="connsiteX53" fmla="*/ 88862 w 88862"/>
                <a:gd name="connsiteY53" fmla="*/ 66647 h 111077"/>
                <a:gd name="connsiteX54" fmla="*/ 88862 w 88862"/>
                <a:gd name="connsiteY54" fmla="*/ 66647 h 111077"/>
                <a:gd name="connsiteX55" fmla="*/ 88862 w 88862"/>
                <a:gd name="connsiteY55" fmla="*/ 66647 h 111077"/>
                <a:gd name="connsiteX56" fmla="*/ 88862 w 88862"/>
                <a:gd name="connsiteY56" fmla="*/ 66647 h 111077"/>
                <a:gd name="connsiteX57" fmla="*/ 88862 w 88862"/>
                <a:gd name="connsiteY57" fmla="*/ 66647 h 111077"/>
                <a:gd name="connsiteX58" fmla="*/ 88862 w 88862"/>
                <a:gd name="connsiteY58" fmla="*/ 66647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8862" h="111077">
                  <a:moveTo>
                    <a:pt x="88862" y="66647"/>
                  </a:moveTo>
                  <a:lnTo>
                    <a:pt x="88862" y="66647"/>
                  </a:lnTo>
                  <a:lnTo>
                    <a:pt x="88862" y="66647"/>
                  </a:lnTo>
                  <a:lnTo>
                    <a:pt x="88862" y="55539"/>
                  </a:lnTo>
                  <a:lnTo>
                    <a:pt x="88862" y="44431"/>
                  </a:lnTo>
                  <a:cubicBezTo>
                    <a:pt x="88862" y="44431"/>
                    <a:pt x="88862" y="33323"/>
                    <a:pt x="88862" y="33323"/>
                  </a:cubicBezTo>
                  <a:cubicBezTo>
                    <a:pt x="88862" y="33323"/>
                    <a:pt x="88862" y="22215"/>
                    <a:pt x="88862" y="22215"/>
                  </a:cubicBezTo>
                  <a:lnTo>
                    <a:pt x="88862" y="22215"/>
                  </a:lnTo>
                  <a:lnTo>
                    <a:pt x="88862" y="11108"/>
                  </a:lnTo>
                  <a:lnTo>
                    <a:pt x="88862" y="11108"/>
                  </a:lnTo>
                  <a:lnTo>
                    <a:pt x="88862" y="11108"/>
                  </a:lnTo>
                  <a:lnTo>
                    <a:pt x="88862" y="11108"/>
                  </a:lnTo>
                  <a:lnTo>
                    <a:pt x="88862" y="11108"/>
                  </a:lnTo>
                  <a:lnTo>
                    <a:pt x="88862" y="22215"/>
                  </a:lnTo>
                  <a:lnTo>
                    <a:pt x="88862" y="33323"/>
                  </a:lnTo>
                  <a:lnTo>
                    <a:pt x="88862" y="44431"/>
                  </a:lnTo>
                  <a:lnTo>
                    <a:pt x="88862" y="44431"/>
                  </a:lnTo>
                  <a:cubicBezTo>
                    <a:pt x="88862" y="44431"/>
                    <a:pt x="77754" y="44431"/>
                    <a:pt x="77754" y="44431"/>
                  </a:cubicBezTo>
                  <a:cubicBezTo>
                    <a:pt x="77754" y="44431"/>
                    <a:pt x="66646" y="33323"/>
                    <a:pt x="66646" y="33323"/>
                  </a:cubicBezTo>
                  <a:cubicBezTo>
                    <a:pt x="66646" y="33323"/>
                    <a:pt x="55539" y="22215"/>
                    <a:pt x="55539" y="22215"/>
                  </a:cubicBezTo>
                  <a:lnTo>
                    <a:pt x="55539" y="11108"/>
                  </a:lnTo>
                  <a:lnTo>
                    <a:pt x="44431" y="11108"/>
                  </a:lnTo>
                  <a:lnTo>
                    <a:pt x="33323" y="11108"/>
                  </a:lnTo>
                  <a:lnTo>
                    <a:pt x="33323" y="0"/>
                  </a:lnTo>
                  <a:lnTo>
                    <a:pt x="33323" y="0"/>
                  </a:lnTo>
                  <a:lnTo>
                    <a:pt x="22216" y="0"/>
                  </a:lnTo>
                  <a:lnTo>
                    <a:pt x="22216" y="11108"/>
                  </a:lnTo>
                  <a:lnTo>
                    <a:pt x="22216" y="22215"/>
                  </a:lnTo>
                  <a:lnTo>
                    <a:pt x="11108" y="33323"/>
                  </a:lnTo>
                  <a:lnTo>
                    <a:pt x="11108" y="44431"/>
                  </a:lnTo>
                  <a:lnTo>
                    <a:pt x="11108" y="55539"/>
                  </a:lnTo>
                  <a:lnTo>
                    <a:pt x="0" y="66647"/>
                  </a:lnTo>
                  <a:lnTo>
                    <a:pt x="0" y="77754"/>
                  </a:lnTo>
                  <a:lnTo>
                    <a:pt x="0" y="88862"/>
                  </a:lnTo>
                  <a:lnTo>
                    <a:pt x="0" y="99970"/>
                  </a:lnTo>
                  <a:lnTo>
                    <a:pt x="0" y="99970"/>
                  </a:lnTo>
                  <a:lnTo>
                    <a:pt x="11108" y="99970"/>
                  </a:lnTo>
                  <a:lnTo>
                    <a:pt x="11108" y="99970"/>
                  </a:lnTo>
                  <a:lnTo>
                    <a:pt x="11108" y="111078"/>
                  </a:lnTo>
                  <a:lnTo>
                    <a:pt x="11108" y="111078"/>
                  </a:lnTo>
                  <a:lnTo>
                    <a:pt x="22216" y="111078"/>
                  </a:lnTo>
                  <a:cubicBezTo>
                    <a:pt x="22216" y="111078"/>
                    <a:pt x="33323" y="111078"/>
                    <a:pt x="33323" y="111078"/>
                  </a:cubicBezTo>
                  <a:cubicBezTo>
                    <a:pt x="33323" y="111078"/>
                    <a:pt x="33323" y="99970"/>
                    <a:pt x="33323" y="99970"/>
                  </a:cubicBezTo>
                  <a:lnTo>
                    <a:pt x="44431" y="99970"/>
                  </a:lnTo>
                  <a:lnTo>
                    <a:pt x="55539" y="99970"/>
                  </a:lnTo>
                  <a:lnTo>
                    <a:pt x="55539" y="111078"/>
                  </a:lnTo>
                  <a:lnTo>
                    <a:pt x="55539" y="111078"/>
                  </a:lnTo>
                  <a:lnTo>
                    <a:pt x="66646" y="111078"/>
                  </a:lnTo>
                  <a:lnTo>
                    <a:pt x="66646" y="111078"/>
                  </a:lnTo>
                  <a:lnTo>
                    <a:pt x="66646" y="99970"/>
                  </a:lnTo>
                  <a:lnTo>
                    <a:pt x="77754" y="99970"/>
                  </a:lnTo>
                  <a:lnTo>
                    <a:pt x="88862" y="99970"/>
                  </a:lnTo>
                  <a:lnTo>
                    <a:pt x="88862" y="66647"/>
                  </a:lnTo>
                  <a:lnTo>
                    <a:pt x="88862" y="66647"/>
                  </a:lnTo>
                  <a:lnTo>
                    <a:pt x="88862" y="66647"/>
                  </a:lnTo>
                  <a:lnTo>
                    <a:pt x="88862" y="66647"/>
                  </a:lnTo>
                  <a:lnTo>
                    <a:pt x="88862" y="66647"/>
                  </a:lnTo>
                  <a:lnTo>
                    <a:pt x="88862" y="66647"/>
                  </a:lnTo>
                  <a:lnTo>
                    <a:pt x="88862" y="66647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F6B92C2-5833-48BB-AFF6-7384D4C85115}"/>
                </a:ext>
              </a:extLst>
            </p:cNvPr>
            <p:cNvSpPr/>
            <p:nvPr/>
          </p:nvSpPr>
          <p:spPr>
            <a:xfrm>
              <a:off x="7287070" y="2590435"/>
              <a:ext cx="44431" cy="44431"/>
            </a:xfrm>
            <a:custGeom>
              <a:avLst/>
              <a:gdLst>
                <a:gd name="connsiteX0" fmla="*/ 22216 w 44431"/>
                <a:gd name="connsiteY0" fmla="*/ 11108 h 44431"/>
                <a:gd name="connsiteX1" fmla="*/ 22216 w 44431"/>
                <a:gd name="connsiteY1" fmla="*/ 11108 h 44431"/>
                <a:gd name="connsiteX2" fmla="*/ 11108 w 44431"/>
                <a:gd name="connsiteY2" fmla="*/ 0 h 44431"/>
                <a:gd name="connsiteX3" fmla="*/ 0 w 44431"/>
                <a:gd name="connsiteY3" fmla="*/ 0 h 44431"/>
                <a:gd name="connsiteX4" fmla="*/ 0 w 44431"/>
                <a:gd name="connsiteY4" fmla="*/ 0 h 44431"/>
                <a:gd name="connsiteX5" fmla="*/ 0 w 44431"/>
                <a:gd name="connsiteY5" fmla="*/ 0 h 44431"/>
                <a:gd name="connsiteX6" fmla="*/ 0 w 44431"/>
                <a:gd name="connsiteY6" fmla="*/ 0 h 44431"/>
                <a:gd name="connsiteX7" fmla="*/ 0 w 44431"/>
                <a:gd name="connsiteY7" fmla="*/ 0 h 44431"/>
                <a:gd name="connsiteX8" fmla="*/ 0 w 44431"/>
                <a:gd name="connsiteY8" fmla="*/ 11108 h 44431"/>
                <a:gd name="connsiteX9" fmla="*/ 0 w 44431"/>
                <a:gd name="connsiteY9" fmla="*/ 22215 h 44431"/>
                <a:gd name="connsiteX10" fmla="*/ 0 w 44431"/>
                <a:gd name="connsiteY10" fmla="*/ 33323 h 44431"/>
                <a:gd name="connsiteX11" fmla="*/ 0 w 44431"/>
                <a:gd name="connsiteY11" fmla="*/ 44431 h 44431"/>
                <a:gd name="connsiteX12" fmla="*/ 0 w 44431"/>
                <a:gd name="connsiteY12" fmla="*/ 44431 h 44431"/>
                <a:gd name="connsiteX13" fmla="*/ 0 w 44431"/>
                <a:gd name="connsiteY13" fmla="*/ 44431 h 44431"/>
                <a:gd name="connsiteX14" fmla="*/ 11108 w 44431"/>
                <a:gd name="connsiteY14" fmla="*/ 44431 h 44431"/>
                <a:gd name="connsiteX15" fmla="*/ 11108 w 44431"/>
                <a:gd name="connsiteY15" fmla="*/ 33323 h 44431"/>
                <a:gd name="connsiteX16" fmla="*/ 11108 w 44431"/>
                <a:gd name="connsiteY16" fmla="*/ 22215 h 44431"/>
                <a:gd name="connsiteX17" fmla="*/ 11108 w 44431"/>
                <a:gd name="connsiteY17" fmla="*/ 11108 h 44431"/>
                <a:gd name="connsiteX18" fmla="*/ 11108 w 44431"/>
                <a:gd name="connsiteY18" fmla="*/ 0 h 44431"/>
                <a:gd name="connsiteX19" fmla="*/ 11108 w 44431"/>
                <a:gd name="connsiteY19" fmla="*/ 0 h 44431"/>
                <a:gd name="connsiteX20" fmla="*/ 44431 w 44431"/>
                <a:gd name="connsiteY20" fmla="*/ 11108 h 44431"/>
                <a:gd name="connsiteX21" fmla="*/ 44431 w 44431"/>
                <a:gd name="connsiteY21" fmla="*/ 11108 h 44431"/>
                <a:gd name="connsiteX22" fmla="*/ 22216 w 44431"/>
                <a:gd name="connsiteY22" fmla="*/ 11108 h 4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431" h="44431">
                  <a:moveTo>
                    <a:pt x="22216" y="11108"/>
                  </a:moveTo>
                  <a:lnTo>
                    <a:pt x="22216" y="11108"/>
                  </a:lnTo>
                  <a:lnTo>
                    <a:pt x="1110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108"/>
                  </a:lnTo>
                  <a:lnTo>
                    <a:pt x="0" y="22215"/>
                  </a:lnTo>
                  <a:lnTo>
                    <a:pt x="0" y="33323"/>
                  </a:lnTo>
                  <a:lnTo>
                    <a:pt x="0" y="44431"/>
                  </a:lnTo>
                  <a:lnTo>
                    <a:pt x="0" y="44431"/>
                  </a:lnTo>
                  <a:lnTo>
                    <a:pt x="0" y="44431"/>
                  </a:lnTo>
                  <a:lnTo>
                    <a:pt x="11108" y="44431"/>
                  </a:lnTo>
                  <a:lnTo>
                    <a:pt x="11108" y="33323"/>
                  </a:lnTo>
                  <a:lnTo>
                    <a:pt x="11108" y="22215"/>
                  </a:lnTo>
                  <a:lnTo>
                    <a:pt x="11108" y="11108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44431" y="11108"/>
                  </a:lnTo>
                  <a:cubicBezTo>
                    <a:pt x="44431" y="11108"/>
                    <a:pt x="44431" y="11108"/>
                    <a:pt x="44431" y="11108"/>
                  </a:cubicBezTo>
                  <a:cubicBezTo>
                    <a:pt x="33324" y="11108"/>
                    <a:pt x="22216" y="11108"/>
                    <a:pt x="22216" y="11108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F14E76-5A0E-489F-9D18-609730FCAF68}"/>
                </a:ext>
              </a:extLst>
            </p:cNvPr>
            <p:cNvSpPr/>
            <p:nvPr/>
          </p:nvSpPr>
          <p:spPr>
            <a:xfrm>
              <a:off x="7375932" y="2623758"/>
              <a:ext cx="74977" cy="33323"/>
            </a:xfrm>
            <a:custGeom>
              <a:avLst/>
              <a:gdLst>
                <a:gd name="connsiteX0" fmla="*/ 66646 w 74977"/>
                <a:gd name="connsiteY0" fmla="*/ 22216 h 33323"/>
                <a:gd name="connsiteX1" fmla="*/ 66646 w 74977"/>
                <a:gd name="connsiteY1" fmla="*/ 22216 h 33323"/>
                <a:gd name="connsiteX2" fmla="*/ 44431 w 74977"/>
                <a:gd name="connsiteY2" fmla="*/ 22216 h 33323"/>
                <a:gd name="connsiteX3" fmla="*/ 33323 w 74977"/>
                <a:gd name="connsiteY3" fmla="*/ 22216 h 33323"/>
                <a:gd name="connsiteX4" fmla="*/ 22215 w 74977"/>
                <a:gd name="connsiteY4" fmla="*/ 22216 h 33323"/>
                <a:gd name="connsiteX5" fmla="*/ 22215 w 74977"/>
                <a:gd name="connsiteY5" fmla="*/ 11108 h 33323"/>
                <a:gd name="connsiteX6" fmla="*/ 22215 w 74977"/>
                <a:gd name="connsiteY6" fmla="*/ 0 h 33323"/>
                <a:gd name="connsiteX7" fmla="*/ 11108 w 74977"/>
                <a:gd name="connsiteY7" fmla="*/ 0 h 33323"/>
                <a:gd name="connsiteX8" fmla="*/ 0 w 74977"/>
                <a:gd name="connsiteY8" fmla="*/ 0 h 33323"/>
                <a:gd name="connsiteX9" fmla="*/ 0 w 74977"/>
                <a:gd name="connsiteY9" fmla="*/ 11108 h 33323"/>
                <a:gd name="connsiteX10" fmla="*/ 0 w 74977"/>
                <a:gd name="connsiteY10" fmla="*/ 11108 h 33323"/>
                <a:gd name="connsiteX11" fmla="*/ 0 w 74977"/>
                <a:gd name="connsiteY11" fmla="*/ 11108 h 33323"/>
                <a:gd name="connsiteX12" fmla="*/ 0 w 74977"/>
                <a:gd name="connsiteY12" fmla="*/ 22216 h 33323"/>
                <a:gd name="connsiteX13" fmla="*/ 0 w 74977"/>
                <a:gd name="connsiteY13" fmla="*/ 22216 h 33323"/>
                <a:gd name="connsiteX14" fmla="*/ 0 w 74977"/>
                <a:gd name="connsiteY14" fmla="*/ 33323 h 33323"/>
                <a:gd name="connsiteX15" fmla="*/ 11108 w 74977"/>
                <a:gd name="connsiteY15" fmla="*/ 33323 h 33323"/>
                <a:gd name="connsiteX16" fmla="*/ 11108 w 74977"/>
                <a:gd name="connsiteY16" fmla="*/ 33323 h 33323"/>
                <a:gd name="connsiteX17" fmla="*/ 22215 w 74977"/>
                <a:gd name="connsiteY17" fmla="*/ 33323 h 33323"/>
                <a:gd name="connsiteX18" fmla="*/ 33323 w 74977"/>
                <a:gd name="connsiteY18" fmla="*/ 33323 h 33323"/>
                <a:gd name="connsiteX19" fmla="*/ 44431 w 74977"/>
                <a:gd name="connsiteY19" fmla="*/ 33323 h 33323"/>
                <a:gd name="connsiteX20" fmla="*/ 55539 w 74977"/>
                <a:gd name="connsiteY20" fmla="*/ 33323 h 33323"/>
                <a:gd name="connsiteX21" fmla="*/ 66646 w 74977"/>
                <a:gd name="connsiteY21" fmla="*/ 33323 h 33323"/>
                <a:gd name="connsiteX22" fmla="*/ 66646 w 74977"/>
                <a:gd name="connsiteY22" fmla="*/ 22216 h 33323"/>
                <a:gd name="connsiteX23" fmla="*/ 66646 w 74977"/>
                <a:gd name="connsiteY23" fmla="*/ 22216 h 3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977" h="33323">
                  <a:moveTo>
                    <a:pt x="66646" y="22216"/>
                  </a:moveTo>
                  <a:cubicBezTo>
                    <a:pt x="66646" y="22216"/>
                    <a:pt x="55539" y="22216"/>
                    <a:pt x="66646" y="22216"/>
                  </a:cubicBezTo>
                  <a:lnTo>
                    <a:pt x="44431" y="22216"/>
                  </a:lnTo>
                  <a:lnTo>
                    <a:pt x="33323" y="22216"/>
                  </a:lnTo>
                  <a:lnTo>
                    <a:pt x="22215" y="22216"/>
                  </a:lnTo>
                  <a:cubicBezTo>
                    <a:pt x="22215" y="22216"/>
                    <a:pt x="22215" y="11108"/>
                    <a:pt x="22215" y="11108"/>
                  </a:cubicBezTo>
                  <a:cubicBezTo>
                    <a:pt x="22215" y="11108"/>
                    <a:pt x="22215" y="0"/>
                    <a:pt x="22215" y="0"/>
                  </a:cubicBezTo>
                  <a:cubicBezTo>
                    <a:pt x="22215" y="0"/>
                    <a:pt x="11108" y="0"/>
                    <a:pt x="11108" y="0"/>
                  </a:cubicBezTo>
                  <a:cubicBezTo>
                    <a:pt x="11108" y="0"/>
                    <a:pt x="0" y="0"/>
                    <a:pt x="0" y="0"/>
                  </a:cubicBez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22216"/>
                  </a:lnTo>
                  <a:cubicBezTo>
                    <a:pt x="0" y="22216"/>
                    <a:pt x="0" y="22216"/>
                    <a:pt x="0" y="22216"/>
                  </a:cubicBezTo>
                  <a:cubicBezTo>
                    <a:pt x="0" y="22216"/>
                    <a:pt x="0" y="33323"/>
                    <a:pt x="0" y="33323"/>
                  </a:cubicBezTo>
                  <a:lnTo>
                    <a:pt x="11108" y="33323"/>
                  </a:lnTo>
                  <a:lnTo>
                    <a:pt x="11108" y="33323"/>
                  </a:lnTo>
                  <a:lnTo>
                    <a:pt x="22215" y="33323"/>
                  </a:lnTo>
                  <a:lnTo>
                    <a:pt x="33323" y="33323"/>
                  </a:lnTo>
                  <a:cubicBezTo>
                    <a:pt x="33323" y="33323"/>
                    <a:pt x="44431" y="33323"/>
                    <a:pt x="44431" y="33323"/>
                  </a:cubicBezTo>
                  <a:cubicBezTo>
                    <a:pt x="44431" y="33323"/>
                    <a:pt x="55539" y="33323"/>
                    <a:pt x="55539" y="33323"/>
                  </a:cubicBezTo>
                  <a:cubicBezTo>
                    <a:pt x="55539" y="33323"/>
                    <a:pt x="66646" y="33323"/>
                    <a:pt x="66646" y="33323"/>
                  </a:cubicBezTo>
                  <a:cubicBezTo>
                    <a:pt x="77754" y="33323"/>
                    <a:pt x="77754" y="22216"/>
                    <a:pt x="66646" y="22216"/>
                  </a:cubicBezTo>
                  <a:cubicBezTo>
                    <a:pt x="77754" y="22216"/>
                    <a:pt x="66646" y="22216"/>
                    <a:pt x="66646" y="22216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88C5E3-F259-4ADC-AA2E-8CFDD58BFCAA}"/>
                </a:ext>
              </a:extLst>
            </p:cNvPr>
            <p:cNvSpPr/>
            <p:nvPr/>
          </p:nvSpPr>
          <p:spPr>
            <a:xfrm>
              <a:off x="7264855" y="2734836"/>
              <a:ext cx="44430" cy="11107"/>
            </a:xfrm>
            <a:custGeom>
              <a:avLst/>
              <a:gdLst>
                <a:gd name="connsiteX0" fmla="*/ 22215 w 44430"/>
                <a:gd name="connsiteY0" fmla="*/ 11108 h 11107"/>
                <a:gd name="connsiteX1" fmla="*/ 22215 w 44430"/>
                <a:gd name="connsiteY1" fmla="*/ 11108 h 11107"/>
                <a:gd name="connsiteX2" fmla="*/ 11108 w 44430"/>
                <a:gd name="connsiteY2" fmla="*/ 0 h 11107"/>
                <a:gd name="connsiteX3" fmla="*/ 0 w 44430"/>
                <a:gd name="connsiteY3" fmla="*/ 0 h 11107"/>
                <a:gd name="connsiteX4" fmla="*/ 0 w 44430"/>
                <a:gd name="connsiteY4" fmla="*/ 11108 h 11107"/>
                <a:gd name="connsiteX5" fmla="*/ 0 w 44430"/>
                <a:gd name="connsiteY5" fmla="*/ 11108 h 11107"/>
                <a:gd name="connsiteX6" fmla="*/ 0 w 44430"/>
                <a:gd name="connsiteY6" fmla="*/ 11108 h 11107"/>
                <a:gd name="connsiteX7" fmla="*/ 0 w 44430"/>
                <a:gd name="connsiteY7" fmla="*/ 11108 h 11107"/>
                <a:gd name="connsiteX8" fmla="*/ 0 w 44430"/>
                <a:gd name="connsiteY8" fmla="*/ 11108 h 11107"/>
                <a:gd name="connsiteX9" fmla="*/ 0 w 44430"/>
                <a:gd name="connsiteY9" fmla="*/ 11108 h 11107"/>
                <a:gd name="connsiteX10" fmla="*/ 0 w 44430"/>
                <a:gd name="connsiteY10" fmla="*/ 11108 h 11107"/>
                <a:gd name="connsiteX11" fmla="*/ 0 w 44430"/>
                <a:gd name="connsiteY11" fmla="*/ 11108 h 11107"/>
                <a:gd name="connsiteX12" fmla="*/ 11108 w 44430"/>
                <a:gd name="connsiteY12" fmla="*/ 11108 h 11107"/>
                <a:gd name="connsiteX13" fmla="*/ 22215 w 44430"/>
                <a:gd name="connsiteY13" fmla="*/ 11108 h 11107"/>
                <a:gd name="connsiteX14" fmla="*/ 22215 w 44430"/>
                <a:gd name="connsiteY14" fmla="*/ 11108 h 11107"/>
                <a:gd name="connsiteX15" fmla="*/ 44431 w 44430"/>
                <a:gd name="connsiteY15" fmla="*/ 11108 h 11107"/>
                <a:gd name="connsiteX16" fmla="*/ 22215 w 44430"/>
                <a:gd name="connsiteY16" fmla="*/ 11108 h 11107"/>
                <a:gd name="connsiteX17" fmla="*/ 22215 w 44430"/>
                <a:gd name="connsiteY17" fmla="*/ 11108 h 11107"/>
                <a:gd name="connsiteX18" fmla="*/ 22215 w 44430"/>
                <a:gd name="connsiteY18" fmla="*/ 11108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0" h="11107">
                  <a:moveTo>
                    <a:pt x="22215" y="11108"/>
                  </a:moveTo>
                  <a:lnTo>
                    <a:pt x="22215" y="11108"/>
                  </a:lnTo>
                  <a:cubicBezTo>
                    <a:pt x="11108" y="0"/>
                    <a:pt x="11108" y="0"/>
                    <a:pt x="11108" y="0"/>
                  </a:cubicBezTo>
                  <a:cubicBezTo>
                    <a:pt x="11108" y="0"/>
                    <a:pt x="0" y="0"/>
                    <a:pt x="0" y="0"/>
                  </a:cubicBez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11108" y="11108"/>
                  </a:lnTo>
                  <a:lnTo>
                    <a:pt x="22215" y="11108"/>
                  </a:lnTo>
                  <a:lnTo>
                    <a:pt x="22215" y="11108"/>
                  </a:lnTo>
                  <a:lnTo>
                    <a:pt x="44431" y="11108"/>
                  </a:lnTo>
                  <a:lnTo>
                    <a:pt x="22215" y="11108"/>
                  </a:lnTo>
                  <a:lnTo>
                    <a:pt x="22215" y="11108"/>
                  </a:lnTo>
                  <a:lnTo>
                    <a:pt x="22215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73CFFA-A615-467A-9520-17ED6028D86B}"/>
                </a:ext>
              </a:extLst>
            </p:cNvPr>
            <p:cNvSpPr/>
            <p:nvPr/>
          </p:nvSpPr>
          <p:spPr>
            <a:xfrm>
              <a:off x="7398147" y="3856718"/>
              <a:ext cx="11108" cy="11107"/>
            </a:xfrm>
            <a:custGeom>
              <a:avLst/>
              <a:gdLst>
                <a:gd name="connsiteX0" fmla="*/ 0 w 11108"/>
                <a:gd name="connsiteY0" fmla="*/ 0 h 11107"/>
                <a:gd name="connsiteX1" fmla="*/ 0 w 11108"/>
                <a:gd name="connsiteY1" fmla="*/ 0 h 11107"/>
                <a:gd name="connsiteX2" fmla="*/ 0 w 11108"/>
                <a:gd name="connsiteY2" fmla="*/ 0 h 11107"/>
                <a:gd name="connsiteX3" fmla="*/ 0 w 11108"/>
                <a:gd name="connsiteY3" fmla="*/ 0 h 11107"/>
                <a:gd name="connsiteX4" fmla="*/ 0 w 11108"/>
                <a:gd name="connsiteY4" fmla="*/ 0 h 11107"/>
                <a:gd name="connsiteX5" fmla="*/ 0 w 11108"/>
                <a:gd name="connsiteY5" fmla="*/ 11108 h 11107"/>
                <a:gd name="connsiteX6" fmla="*/ 0 w 11108"/>
                <a:gd name="connsiteY6" fmla="*/ 11108 h 11107"/>
                <a:gd name="connsiteX7" fmla="*/ 0 w 11108"/>
                <a:gd name="connsiteY7" fmla="*/ 11108 h 11107"/>
                <a:gd name="connsiteX8" fmla="*/ 0 w 11108"/>
                <a:gd name="connsiteY8" fmla="*/ 11108 h 11107"/>
                <a:gd name="connsiteX9" fmla="*/ 11108 w 11108"/>
                <a:gd name="connsiteY9" fmla="*/ 11108 h 11107"/>
                <a:gd name="connsiteX10" fmla="*/ 11108 w 11108"/>
                <a:gd name="connsiteY10" fmla="*/ 0 h 11107"/>
                <a:gd name="connsiteX11" fmla="*/ 0 w 11108"/>
                <a:gd name="connsiteY11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08" h="1110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11108" y="11108"/>
                  </a:lnTo>
                  <a:lnTo>
                    <a:pt x="1110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8BF8B5-CC8B-4BB6-AE60-599C43692780}"/>
                </a:ext>
              </a:extLst>
            </p:cNvPr>
            <p:cNvSpPr/>
            <p:nvPr/>
          </p:nvSpPr>
          <p:spPr>
            <a:xfrm>
              <a:off x="7142669" y="2701512"/>
              <a:ext cx="16044" cy="19438"/>
            </a:xfrm>
            <a:custGeom>
              <a:avLst/>
              <a:gdLst>
                <a:gd name="connsiteX0" fmla="*/ 11108 w 16044"/>
                <a:gd name="connsiteY0" fmla="*/ 11108 h 19438"/>
                <a:gd name="connsiteX1" fmla="*/ 11108 w 16044"/>
                <a:gd name="connsiteY1" fmla="*/ 11108 h 19438"/>
                <a:gd name="connsiteX2" fmla="*/ 0 w 16044"/>
                <a:gd name="connsiteY2" fmla="*/ 0 h 19438"/>
                <a:gd name="connsiteX3" fmla="*/ 0 w 16044"/>
                <a:gd name="connsiteY3" fmla="*/ 0 h 19438"/>
                <a:gd name="connsiteX4" fmla="*/ 11108 w 16044"/>
                <a:gd name="connsiteY4" fmla="*/ 11108 h 19438"/>
                <a:gd name="connsiteX5" fmla="*/ 11108 w 16044"/>
                <a:gd name="connsiteY5" fmla="*/ 11108 h 19438"/>
                <a:gd name="connsiteX6" fmla="*/ 11108 w 16044"/>
                <a:gd name="connsiteY6" fmla="*/ 11108 h 19438"/>
                <a:gd name="connsiteX7" fmla="*/ 11108 w 16044"/>
                <a:gd name="connsiteY7" fmla="*/ 11108 h 19438"/>
                <a:gd name="connsiteX8" fmla="*/ 11108 w 16044"/>
                <a:gd name="connsiteY8" fmla="*/ 11108 h 19438"/>
                <a:gd name="connsiteX9" fmla="*/ 11108 w 16044"/>
                <a:gd name="connsiteY9" fmla="*/ 11108 h 19438"/>
                <a:gd name="connsiteX10" fmla="*/ 11108 w 16044"/>
                <a:gd name="connsiteY10" fmla="*/ 11108 h 19438"/>
                <a:gd name="connsiteX11" fmla="*/ 11108 w 16044"/>
                <a:gd name="connsiteY11" fmla="*/ 11108 h 19438"/>
                <a:gd name="connsiteX12" fmla="*/ 11108 w 16044"/>
                <a:gd name="connsiteY12" fmla="*/ 11108 h 1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044" h="19438">
                  <a:moveTo>
                    <a:pt x="11108" y="11108"/>
                  </a:moveTo>
                  <a:lnTo>
                    <a:pt x="11108" y="1110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11108"/>
                  </a:lnTo>
                  <a:cubicBezTo>
                    <a:pt x="11108" y="22215"/>
                    <a:pt x="22216" y="22215"/>
                    <a:pt x="11108" y="11108"/>
                  </a:cubicBezTo>
                  <a:cubicBezTo>
                    <a:pt x="11108" y="22215"/>
                    <a:pt x="11108" y="11108"/>
                    <a:pt x="11108" y="11108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644900-34D8-468C-B74D-46B996A42DB8}"/>
                </a:ext>
              </a:extLst>
            </p:cNvPr>
            <p:cNvSpPr/>
            <p:nvPr/>
          </p:nvSpPr>
          <p:spPr>
            <a:xfrm>
              <a:off x="7131561" y="2601543"/>
              <a:ext cx="22215" cy="22215"/>
            </a:xfrm>
            <a:custGeom>
              <a:avLst/>
              <a:gdLst>
                <a:gd name="connsiteX0" fmla="*/ 11108 w 22215"/>
                <a:gd name="connsiteY0" fmla="*/ 0 h 22215"/>
                <a:gd name="connsiteX1" fmla="*/ 11108 w 22215"/>
                <a:gd name="connsiteY1" fmla="*/ 0 h 22215"/>
                <a:gd name="connsiteX2" fmla="*/ 11108 w 22215"/>
                <a:gd name="connsiteY2" fmla="*/ 0 h 22215"/>
                <a:gd name="connsiteX3" fmla="*/ 0 w 22215"/>
                <a:gd name="connsiteY3" fmla="*/ 11108 h 22215"/>
                <a:gd name="connsiteX4" fmla="*/ 11108 w 22215"/>
                <a:gd name="connsiteY4" fmla="*/ 11108 h 22215"/>
                <a:gd name="connsiteX5" fmla="*/ 11108 w 22215"/>
                <a:gd name="connsiteY5" fmla="*/ 11108 h 22215"/>
                <a:gd name="connsiteX6" fmla="*/ 11108 w 22215"/>
                <a:gd name="connsiteY6" fmla="*/ 22215 h 22215"/>
                <a:gd name="connsiteX7" fmla="*/ 11108 w 22215"/>
                <a:gd name="connsiteY7" fmla="*/ 11108 h 22215"/>
                <a:gd name="connsiteX8" fmla="*/ 22216 w 22215"/>
                <a:gd name="connsiteY8" fmla="*/ 11108 h 22215"/>
                <a:gd name="connsiteX9" fmla="*/ 11108 w 22215"/>
                <a:gd name="connsiteY9" fmla="*/ 0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15" h="22215">
                  <a:moveTo>
                    <a:pt x="11108" y="0"/>
                  </a:moveTo>
                  <a:lnTo>
                    <a:pt x="11108" y="0"/>
                  </a:lnTo>
                  <a:lnTo>
                    <a:pt x="11108" y="0"/>
                  </a:lnTo>
                  <a:lnTo>
                    <a:pt x="0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22215"/>
                  </a:lnTo>
                  <a:lnTo>
                    <a:pt x="11108" y="11108"/>
                  </a:lnTo>
                  <a:lnTo>
                    <a:pt x="22216" y="11108"/>
                  </a:lnTo>
                  <a:lnTo>
                    <a:pt x="11108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BDA9D4-98B4-475D-AA2A-D306C151200A}"/>
                </a:ext>
              </a:extLst>
            </p:cNvPr>
            <p:cNvSpPr/>
            <p:nvPr/>
          </p:nvSpPr>
          <p:spPr>
            <a:xfrm>
              <a:off x="4743393" y="2146125"/>
              <a:ext cx="166616" cy="155508"/>
            </a:xfrm>
            <a:custGeom>
              <a:avLst/>
              <a:gdLst>
                <a:gd name="connsiteX0" fmla="*/ 155508 w 166616"/>
                <a:gd name="connsiteY0" fmla="*/ 33323 h 155508"/>
                <a:gd name="connsiteX1" fmla="*/ 155508 w 166616"/>
                <a:gd name="connsiteY1" fmla="*/ 22215 h 155508"/>
                <a:gd name="connsiteX2" fmla="*/ 155508 w 166616"/>
                <a:gd name="connsiteY2" fmla="*/ 11108 h 155508"/>
                <a:gd name="connsiteX3" fmla="*/ 144401 w 166616"/>
                <a:gd name="connsiteY3" fmla="*/ 11108 h 155508"/>
                <a:gd name="connsiteX4" fmla="*/ 144401 w 166616"/>
                <a:gd name="connsiteY4" fmla="*/ 0 h 155508"/>
                <a:gd name="connsiteX5" fmla="*/ 133293 w 166616"/>
                <a:gd name="connsiteY5" fmla="*/ 11108 h 155508"/>
                <a:gd name="connsiteX6" fmla="*/ 122185 w 166616"/>
                <a:gd name="connsiteY6" fmla="*/ 11108 h 155508"/>
                <a:gd name="connsiteX7" fmla="*/ 122185 w 166616"/>
                <a:gd name="connsiteY7" fmla="*/ 11108 h 155508"/>
                <a:gd name="connsiteX8" fmla="*/ 111078 w 166616"/>
                <a:gd name="connsiteY8" fmla="*/ 22215 h 155508"/>
                <a:gd name="connsiteX9" fmla="*/ 111078 w 166616"/>
                <a:gd name="connsiteY9" fmla="*/ 22215 h 155508"/>
                <a:gd name="connsiteX10" fmla="*/ 99970 w 166616"/>
                <a:gd name="connsiteY10" fmla="*/ 22215 h 155508"/>
                <a:gd name="connsiteX11" fmla="*/ 99970 w 166616"/>
                <a:gd name="connsiteY11" fmla="*/ 33323 h 155508"/>
                <a:gd name="connsiteX12" fmla="*/ 99970 w 166616"/>
                <a:gd name="connsiteY12" fmla="*/ 44431 h 155508"/>
                <a:gd name="connsiteX13" fmla="*/ 88862 w 166616"/>
                <a:gd name="connsiteY13" fmla="*/ 44431 h 155508"/>
                <a:gd name="connsiteX14" fmla="*/ 77754 w 166616"/>
                <a:gd name="connsiteY14" fmla="*/ 44431 h 155508"/>
                <a:gd name="connsiteX15" fmla="*/ 77754 w 166616"/>
                <a:gd name="connsiteY15" fmla="*/ 44431 h 155508"/>
                <a:gd name="connsiteX16" fmla="*/ 66646 w 166616"/>
                <a:gd name="connsiteY16" fmla="*/ 33323 h 155508"/>
                <a:gd name="connsiteX17" fmla="*/ 66646 w 166616"/>
                <a:gd name="connsiteY17" fmla="*/ 33323 h 155508"/>
                <a:gd name="connsiteX18" fmla="*/ 66646 w 166616"/>
                <a:gd name="connsiteY18" fmla="*/ 22215 h 155508"/>
                <a:gd name="connsiteX19" fmla="*/ 66646 w 166616"/>
                <a:gd name="connsiteY19" fmla="*/ 22215 h 155508"/>
                <a:gd name="connsiteX20" fmla="*/ 55539 w 166616"/>
                <a:gd name="connsiteY20" fmla="*/ 11108 h 155508"/>
                <a:gd name="connsiteX21" fmla="*/ 55539 w 166616"/>
                <a:gd name="connsiteY21" fmla="*/ 11108 h 155508"/>
                <a:gd name="connsiteX22" fmla="*/ 44431 w 166616"/>
                <a:gd name="connsiteY22" fmla="*/ 22215 h 155508"/>
                <a:gd name="connsiteX23" fmla="*/ 44431 w 166616"/>
                <a:gd name="connsiteY23" fmla="*/ 22215 h 155508"/>
                <a:gd name="connsiteX24" fmla="*/ 33323 w 166616"/>
                <a:gd name="connsiteY24" fmla="*/ 22215 h 155508"/>
                <a:gd name="connsiteX25" fmla="*/ 33323 w 166616"/>
                <a:gd name="connsiteY25" fmla="*/ 33323 h 155508"/>
                <a:gd name="connsiteX26" fmla="*/ 33323 w 166616"/>
                <a:gd name="connsiteY26" fmla="*/ 44431 h 155508"/>
                <a:gd name="connsiteX27" fmla="*/ 44431 w 166616"/>
                <a:gd name="connsiteY27" fmla="*/ 44431 h 155508"/>
                <a:gd name="connsiteX28" fmla="*/ 44431 w 166616"/>
                <a:gd name="connsiteY28" fmla="*/ 44431 h 155508"/>
                <a:gd name="connsiteX29" fmla="*/ 55539 w 166616"/>
                <a:gd name="connsiteY29" fmla="*/ 55539 h 155508"/>
                <a:gd name="connsiteX30" fmla="*/ 44431 w 166616"/>
                <a:gd name="connsiteY30" fmla="*/ 55539 h 155508"/>
                <a:gd name="connsiteX31" fmla="*/ 33323 w 166616"/>
                <a:gd name="connsiteY31" fmla="*/ 55539 h 155508"/>
                <a:gd name="connsiteX32" fmla="*/ 22216 w 166616"/>
                <a:gd name="connsiteY32" fmla="*/ 55539 h 155508"/>
                <a:gd name="connsiteX33" fmla="*/ 11108 w 166616"/>
                <a:gd name="connsiteY33" fmla="*/ 55539 h 155508"/>
                <a:gd name="connsiteX34" fmla="*/ 11108 w 166616"/>
                <a:gd name="connsiteY34" fmla="*/ 55539 h 155508"/>
                <a:gd name="connsiteX35" fmla="*/ 0 w 166616"/>
                <a:gd name="connsiteY35" fmla="*/ 66647 h 155508"/>
                <a:gd name="connsiteX36" fmla="*/ 0 w 166616"/>
                <a:gd name="connsiteY36" fmla="*/ 77754 h 155508"/>
                <a:gd name="connsiteX37" fmla="*/ 0 w 166616"/>
                <a:gd name="connsiteY37" fmla="*/ 77754 h 155508"/>
                <a:gd name="connsiteX38" fmla="*/ 0 w 166616"/>
                <a:gd name="connsiteY38" fmla="*/ 88862 h 155508"/>
                <a:gd name="connsiteX39" fmla="*/ 0 w 166616"/>
                <a:gd name="connsiteY39" fmla="*/ 88862 h 155508"/>
                <a:gd name="connsiteX40" fmla="*/ 0 w 166616"/>
                <a:gd name="connsiteY40" fmla="*/ 99970 h 155508"/>
                <a:gd name="connsiteX41" fmla="*/ 11108 w 166616"/>
                <a:gd name="connsiteY41" fmla="*/ 99970 h 155508"/>
                <a:gd name="connsiteX42" fmla="*/ 22216 w 166616"/>
                <a:gd name="connsiteY42" fmla="*/ 88862 h 155508"/>
                <a:gd name="connsiteX43" fmla="*/ 33323 w 166616"/>
                <a:gd name="connsiteY43" fmla="*/ 88862 h 155508"/>
                <a:gd name="connsiteX44" fmla="*/ 44431 w 166616"/>
                <a:gd name="connsiteY44" fmla="*/ 88862 h 155508"/>
                <a:gd name="connsiteX45" fmla="*/ 55539 w 166616"/>
                <a:gd name="connsiteY45" fmla="*/ 77754 h 155508"/>
                <a:gd name="connsiteX46" fmla="*/ 66646 w 166616"/>
                <a:gd name="connsiteY46" fmla="*/ 88862 h 155508"/>
                <a:gd name="connsiteX47" fmla="*/ 77754 w 166616"/>
                <a:gd name="connsiteY47" fmla="*/ 99970 h 155508"/>
                <a:gd name="connsiteX48" fmla="*/ 77754 w 166616"/>
                <a:gd name="connsiteY48" fmla="*/ 111078 h 155508"/>
                <a:gd name="connsiteX49" fmla="*/ 66646 w 166616"/>
                <a:gd name="connsiteY49" fmla="*/ 111078 h 155508"/>
                <a:gd name="connsiteX50" fmla="*/ 44431 w 166616"/>
                <a:gd name="connsiteY50" fmla="*/ 111078 h 155508"/>
                <a:gd name="connsiteX51" fmla="*/ 44431 w 166616"/>
                <a:gd name="connsiteY51" fmla="*/ 122185 h 155508"/>
                <a:gd name="connsiteX52" fmla="*/ 33323 w 166616"/>
                <a:gd name="connsiteY52" fmla="*/ 122185 h 155508"/>
                <a:gd name="connsiteX53" fmla="*/ 33323 w 166616"/>
                <a:gd name="connsiteY53" fmla="*/ 133293 h 155508"/>
                <a:gd name="connsiteX54" fmla="*/ 33323 w 166616"/>
                <a:gd name="connsiteY54" fmla="*/ 133293 h 155508"/>
                <a:gd name="connsiteX55" fmla="*/ 44431 w 166616"/>
                <a:gd name="connsiteY55" fmla="*/ 133293 h 155508"/>
                <a:gd name="connsiteX56" fmla="*/ 55539 w 166616"/>
                <a:gd name="connsiteY56" fmla="*/ 133293 h 155508"/>
                <a:gd name="connsiteX57" fmla="*/ 66646 w 166616"/>
                <a:gd name="connsiteY57" fmla="*/ 133293 h 155508"/>
                <a:gd name="connsiteX58" fmla="*/ 77754 w 166616"/>
                <a:gd name="connsiteY58" fmla="*/ 133293 h 155508"/>
                <a:gd name="connsiteX59" fmla="*/ 77754 w 166616"/>
                <a:gd name="connsiteY59" fmla="*/ 144401 h 155508"/>
                <a:gd name="connsiteX60" fmla="*/ 77754 w 166616"/>
                <a:gd name="connsiteY60" fmla="*/ 144401 h 155508"/>
                <a:gd name="connsiteX61" fmla="*/ 88862 w 166616"/>
                <a:gd name="connsiteY61" fmla="*/ 155509 h 155508"/>
                <a:gd name="connsiteX62" fmla="*/ 99970 w 166616"/>
                <a:gd name="connsiteY62" fmla="*/ 155509 h 155508"/>
                <a:gd name="connsiteX63" fmla="*/ 99970 w 166616"/>
                <a:gd name="connsiteY63" fmla="*/ 144401 h 155508"/>
                <a:gd name="connsiteX64" fmla="*/ 99970 w 166616"/>
                <a:gd name="connsiteY64" fmla="*/ 144401 h 155508"/>
                <a:gd name="connsiteX65" fmla="*/ 111078 w 166616"/>
                <a:gd name="connsiteY65" fmla="*/ 133293 h 155508"/>
                <a:gd name="connsiteX66" fmla="*/ 111078 w 166616"/>
                <a:gd name="connsiteY66" fmla="*/ 133293 h 155508"/>
                <a:gd name="connsiteX67" fmla="*/ 122185 w 166616"/>
                <a:gd name="connsiteY67" fmla="*/ 133293 h 155508"/>
                <a:gd name="connsiteX68" fmla="*/ 133293 w 166616"/>
                <a:gd name="connsiteY68" fmla="*/ 122185 h 155508"/>
                <a:gd name="connsiteX69" fmla="*/ 133293 w 166616"/>
                <a:gd name="connsiteY69" fmla="*/ 122185 h 155508"/>
                <a:gd name="connsiteX70" fmla="*/ 144401 w 166616"/>
                <a:gd name="connsiteY70" fmla="*/ 111078 h 155508"/>
                <a:gd name="connsiteX71" fmla="*/ 155508 w 166616"/>
                <a:gd name="connsiteY71" fmla="*/ 99970 h 155508"/>
                <a:gd name="connsiteX72" fmla="*/ 155508 w 166616"/>
                <a:gd name="connsiteY72" fmla="*/ 99970 h 155508"/>
                <a:gd name="connsiteX73" fmla="*/ 155508 w 166616"/>
                <a:gd name="connsiteY73" fmla="*/ 88862 h 155508"/>
                <a:gd name="connsiteX74" fmla="*/ 155508 w 166616"/>
                <a:gd name="connsiteY74" fmla="*/ 77754 h 155508"/>
                <a:gd name="connsiteX75" fmla="*/ 155508 w 166616"/>
                <a:gd name="connsiteY75" fmla="*/ 66647 h 155508"/>
                <a:gd name="connsiteX76" fmla="*/ 155508 w 166616"/>
                <a:gd name="connsiteY76" fmla="*/ 66647 h 155508"/>
                <a:gd name="connsiteX77" fmla="*/ 166616 w 166616"/>
                <a:gd name="connsiteY77" fmla="*/ 55539 h 155508"/>
                <a:gd name="connsiteX78" fmla="*/ 166616 w 166616"/>
                <a:gd name="connsiteY78" fmla="*/ 44431 h 15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66616" h="155508">
                  <a:moveTo>
                    <a:pt x="155508" y="33323"/>
                  </a:moveTo>
                  <a:lnTo>
                    <a:pt x="155508" y="22215"/>
                  </a:lnTo>
                  <a:lnTo>
                    <a:pt x="155508" y="11108"/>
                  </a:lnTo>
                  <a:lnTo>
                    <a:pt x="144401" y="11108"/>
                  </a:lnTo>
                  <a:lnTo>
                    <a:pt x="144401" y="0"/>
                  </a:lnTo>
                  <a:lnTo>
                    <a:pt x="133293" y="11108"/>
                  </a:lnTo>
                  <a:lnTo>
                    <a:pt x="122185" y="11108"/>
                  </a:lnTo>
                  <a:lnTo>
                    <a:pt x="122185" y="11108"/>
                  </a:lnTo>
                  <a:lnTo>
                    <a:pt x="111078" y="22215"/>
                  </a:lnTo>
                  <a:lnTo>
                    <a:pt x="111078" y="22215"/>
                  </a:lnTo>
                  <a:lnTo>
                    <a:pt x="99970" y="22215"/>
                  </a:lnTo>
                  <a:lnTo>
                    <a:pt x="99970" y="33323"/>
                  </a:lnTo>
                  <a:lnTo>
                    <a:pt x="99970" y="44431"/>
                  </a:lnTo>
                  <a:lnTo>
                    <a:pt x="88862" y="44431"/>
                  </a:lnTo>
                  <a:lnTo>
                    <a:pt x="77754" y="44431"/>
                  </a:lnTo>
                  <a:lnTo>
                    <a:pt x="77754" y="44431"/>
                  </a:lnTo>
                  <a:lnTo>
                    <a:pt x="66646" y="33323"/>
                  </a:lnTo>
                  <a:lnTo>
                    <a:pt x="66646" y="33323"/>
                  </a:lnTo>
                  <a:lnTo>
                    <a:pt x="66646" y="22215"/>
                  </a:lnTo>
                  <a:lnTo>
                    <a:pt x="66646" y="22215"/>
                  </a:lnTo>
                  <a:lnTo>
                    <a:pt x="55539" y="11108"/>
                  </a:lnTo>
                  <a:lnTo>
                    <a:pt x="55539" y="11108"/>
                  </a:lnTo>
                  <a:lnTo>
                    <a:pt x="44431" y="22215"/>
                  </a:lnTo>
                  <a:lnTo>
                    <a:pt x="44431" y="22215"/>
                  </a:lnTo>
                  <a:lnTo>
                    <a:pt x="33323" y="22215"/>
                  </a:lnTo>
                  <a:lnTo>
                    <a:pt x="33323" y="33323"/>
                  </a:lnTo>
                  <a:lnTo>
                    <a:pt x="33323" y="44431"/>
                  </a:lnTo>
                  <a:lnTo>
                    <a:pt x="44431" y="44431"/>
                  </a:lnTo>
                  <a:lnTo>
                    <a:pt x="44431" y="44431"/>
                  </a:lnTo>
                  <a:lnTo>
                    <a:pt x="55539" y="55539"/>
                  </a:lnTo>
                  <a:lnTo>
                    <a:pt x="44431" y="55539"/>
                  </a:lnTo>
                  <a:lnTo>
                    <a:pt x="33323" y="55539"/>
                  </a:lnTo>
                  <a:lnTo>
                    <a:pt x="22216" y="55539"/>
                  </a:lnTo>
                  <a:lnTo>
                    <a:pt x="11108" y="55539"/>
                  </a:lnTo>
                  <a:lnTo>
                    <a:pt x="11108" y="55539"/>
                  </a:lnTo>
                  <a:lnTo>
                    <a:pt x="0" y="66647"/>
                  </a:lnTo>
                  <a:lnTo>
                    <a:pt x="0" y="77754"/>
                  </a:lnTo>
                  <a:lnTo>
                    <a:pt x="0" y="77754"/>
                  </a:lnTo>
                  <a:lnTo>
                    <a:pt x="0" y="88862"/>
                  </a:lnTo>
                  <a:lnTo>
                    <a:pt x="0" y="88862"/>
                  </a:lnTo>
                  <a:lnTo>
                    <a:pt x="0" y="99970"/>
                  </a:lnTo>
                  <a:lnTo>
                    <a:pt x="11108" y="99970"/>
                  </a:lnTo>
                  <a:lnTo>
                    <a:pt x="22216" y="88862"/>
                  </a:lnTo>
                  <a:lnTo>
                    <a:pt x="33323" y="88862"/>
                  </a:lnTo>
                  <a:lnTo>
                    <a:pt x="44431" y="88862"/>
                  </a:lnTo>
                  <a:lnTo>
                    <a:pt x="55539" y="77754"/>
                  </a:lnTo>
                  <a:lnTo>
                    <a:pt x="66646" y="88862"/>
                  </a:lnTo>
                  <a:lnTo>
                    <a:pt x="77754" y="99970"/>
                  </a:lnTo>
                  <a:lnTo>
                    <a:pt x="77754" y="111078"/>
                  </a:lnTo>
                  <a:lnTo>
                    <a:pt x="66646" y="111078"/>
                  </a:lnTo>
                  <a:lnTo>
                    <a:pt x="44431" y="111078"/>
                  </a:lnTo>
                  <a:lnTo>
                    <a:pt x="44431" y="122185"/>
                  </a:lnTo>
                  <a:lnTo>
                    <a:pt x="33323" y="122185"/>
                  </a:lnTo>
                  <a:lnTo>
                    <a:pt x="33323" y="133293"/>
                  </a:lnTo>
                  <a:lnTo>
                    <a:pt x="33323" y="133293"/>
                  </a:lnTo>
                  <a:lnTo>
                    <a:pt x="44431" y="133293"/>
                  </a:lnTo>
                  <a:lnTo>
                    <a:pt x="55539" y="133293"/>
                  </a:lnTo>
                  <a:lnTo>
                    <a:pt x="66646" y="133293"/>
                  </a:lnTo>
                  <a:lnTo>
                    <a:pt x="77754" y="133293"/>
                  </a:lnTo>
                  <a:lnTo>
                    <a:pt x="77754" y="144401"/>
                  </a:lnTo>
                  <a:lnTo>
                    <a:pt x="77754" y="144401"/>
                  </a:lnTo>
                  <a:lnTo>
                    <a:pt x="88862" y="155509"/>
                  </a:lnTo>
                  <a:lnTo>
                    <a:pt x="99970" y="155509"/>
                  </a:lnTo>
                  <a:lnTo>
                    <a:pt x="99970" y="144401"/>
                  </a:lnTo>
                  <a:lnTo>
                    <a:pt x="99970" y="144401"/>
                  </a:lnTo>
                  <a:lnTo>
                    <a:pt x="111078" y="133293"/>
                  </a:lnTo>
                  <a:lnTo>
                    <a:pt x="111078" y="133293"/>
                  </a:lnTo>
                  <a:lnTo>
                    <a:pt x="122185" y="133293"/>
                  </a:lnTo>
                  <a:lnTo>
                    <a:pt x="133293" y="122185"/>
                  </a:lnTo>
                  <a:lnTo>
                    <a:pt x="133293" y="122185"/>
                  </a:lnTo>
                  <a:lnTo>
                    <a:pt x="144401" y="111078"/>
                  </a:lnTo>
                  <a:lnTo>
                    <a:pt x="155508" y="99970"/>
                  </a:lnTo>
                  <a:lnTo>
                    <a:pt x="155508" y="99970"/>
                  </a:lnTo>
                  <a:lnTo>
                    <a:pt x="155508" y="88862"/>
                  </a:lnTo>
                  <a:lnTo>
                    <a:pt x="155508" y="77754"/>
                  </a:lnTo>
                  <a:lnTo>
                    <a:pt x="155508" y="66647"/>
                  </a:lnTo>
                  <a:lnTo>
                    <a:pt x="155508" y="66647"/>
                  </a:lnTo>
                  <a:lnTo>
                    <a:pt x="166616" y="55539"/>
                  </a:lnTo>
                  <a:lnTo>
                    <a:pt x="166616" y="44431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386F06E-ECAE-471C-BAAF-9B48F0D8CBF7}"/>
                </a:ext>
              </a:extLst>
            </p:cNvPr>
            <p:cNvSpPr/>
            <p:nvPr/>
          </p:nvSpPr>
          <p:spPr>
            <a:xfrm>
              <a:off x="4621207" y="2190556"/>
              <a:ext cx="155508" cy="333232"/>
            </a:xfrm>
            <a:custGeom>
              <a:avLst/>
              <a:gdLst>
                <a:gd name="connsiteX0" fmla="*/ 144401 w 155508"/>
                <a:gd name="connsiteY0" fmla="*/ 133293 h 333232"/>
                <a:gd name="connsiteX1" fmla="*/ 133293 w 155508"/>
                <a:gd name="connsiteY1" fmla="*/ 122185 h 333232"/>
                <a:gd name="connsiteX2" fmla="*/ 122186 w 155508"/>
                <a:gd name="connsiteY2" fmla="*/ 122185 h 333232"/>
                <a:gd name="connsiteX3" fmla="*/ 122186 w 155508"/>
                <a:gd name="connsiteY3" fmla="*/ 111078 h 333232"/>
                <a:gd name="connsiteX4" fmla="*/ 122186 w 155508"/>
                <a:gd name="connsiteY4" fmla="*/ 99970 h 333232"/>
                <a:gd name="connsiteX5" fmla="*/ 122186 w 155508"/>
                <a:gd name="connsiteY5" fmla="*/ 88862 h 333232"/>
                <a:gd name="connsiteX6" fmla="*/ 122186 w 155508"/>
                <a:gd name="connsiteY6" fmla="*/ 77754 h 333232"/>
                <a:gd name="connsiteX7" fmla="*/ 111078 w 155508"/>
                <a:gd name="connsiteY7" fmla="*/ 77754 h 333232"/>
                <a:gd name="connsiteX8" fmla="*/ 111078 w 155508"/>
                <a:gd name="connsiteY8" fmla="*/ 77754 h 333232"/>
                <a:gd name="connsiteX9" fmla="*/ 111078 w 155508"/>
                <a:gd name="connsiteY9" fmla="*/ 77754 h 333232"/>
                <a:gd name="connsiteX10" fmla="*/ 111078 w 155508"/>
                <a:gd name="connsiteY10" fmla="*/ 77754 h 333232"/>
                <a:gd name="connsiteX11" fmla="*/ 111078 w 155508"/>
                <a:gd name="connsiteY11" fmla="*/ 88862 h 333232"/>
                <a:gd name="connsiteX12" fmla="*/ 111078 w 155508"/>
                <a:gd name="connsiteY12" fmla="*/ 99970 h 333232"/>
                <a:gd name="connsiteX13" fmla="*/ 99970 w 155508"/>
                <a:gd name="connsiteY13" fmla="*/ 99970 h 333232"/>
                <a:gd name="connsiteX14" fmla="*/ 88862 w 155508"/>
                <a:gd name="connsiteY14" fmla="*/ 99970 h 333232"/>
                <a:gd name="connsiteX15" fmla="*/ 77754 w 155508"/>
                <a:gd name="connsiteY15" fmla="*/ 99970 h 333232"/>
                <a:gd name="connsiteX16" fmla="*/ 77754 w 155508"/>
                <a:gd name="connsiteY16" fmla="*/ 88862 h 333232"/>
                <a:gd name="connsiteX17" fmla="*/ 77754 w 155508"/>
                <a:gd name="connsiteY17" fmla="*/ 77754 h 333232"/>
                <a:gd name="connsiteX18" fmla="*/ 77754 w 155508"/>
                <a:gd name="connsiteY18" fmla="*/ 77754 h 333232"/>
                <a:gd name="connsiteX19" fmla="*/ 88862 w 155508"/>
                <a:gd name="connsiteY19" fmla="*/ 66647 h 333232"/>
                <a:gd name="connsiteX20" fmla="*/ 88862 w 155508"/>
                <a:gd name="connsiteY20" fmla="*/ 55539 h 333232"/>
                <a:gd name="connsiteX21" fmla="*/ 88862 w 155508"/>
                <a:gd name="connsiteY21" fmla="*/ 44431 h 333232"/>
                <a:gd name="connsiteX22" fmla="*/ 88862 w 155508"/>
                <a:gd name="connsiteY22" fmla="*/ 33323 h 333232"/>
                <a:gd name="connsiteX23" fmla="*/ 77754 w 155508"/>
                <a:gd name="connsiteY23" fmla="*/ 33323 h 333232"/>
                <a:gd name="connsiteX24" fmla="*/ 66647 w 155508"/>
                <a:gd name="connsiteY24" fmla="*/ 22216 h 333232"/>
                <a:gd name="connsiteX25" fmla="*/ 55539 w 155508"/>
                <a:gd name="connsiteY25" fmla="*/ 11108 h 333232"/>
                <a:gd name="connsiteX26" fmla="*/ 55539 w 155508"/>
                <a:gd name="connsiteY26" fmla="*/ 0 h 333232"/>
                <a:gd name="connsiteX27" fmla="*/ 55539 w 155508"/>
                <a:gd name="connsiteY27" fmla="*/ 0 h 333232"/>
                <a:gd name="connsiteX28" fmla="*/ 55539 w 155508"/>
                <a:gd name="connsiteY28" fmla="*/ 0 h 333232"/>
                <a:gd name="connsiteX29" fmla="*/ 55539 w 155508"/>
                <a:gd name="connsiteY29" fmla="*/ 0 h 333232"/>
                <a:gd name="connsiteX30" fmla="*/ 55539 w 155508"/>
                <a:gd name="connsiteY30" fmla="*/ 0 h 333232"/>
                <a:gd name="connsiteX31" fmla="*/ 66647 w 155508"/>
                <a:gd name="connsiteY31" fmla="*/ 11108 h 333232"/>
                <a:gd name="connsiteX32" fmla="*/ 77754 w 155508"/>
                <a:gd name="connsiteY32" fmla="*/ 22216 h 333232"/>
                <a:gd name="connsiteX33" fmla="*/ 77754 w 155508"/>
                <a:gd name="connsiteY33" fmla="*/ 33323 h 333232"/>
                <a:gd name="connsiteX34" fmla="*/ 77754 w 155508"/>
                <a:gd name="connsiteY34" fmla="*/ 44431 h 333232"/>
                <a:gd name="connsiteX35" fmla="*/ 77754 w 155508"/>
                <a:gd name="connsiteY35" fmla="*/ 44431 h 333232"/>
                <a:gd name="connsiteX36" fmla="*/ 77754 w 155508"/>
                <a:gd name="connsiteY36" fmla="*/ 44431 h 333232"/>
                <a:gd name="connsiteX37" fmla="*/ 77754 w 155508"/>
                <a:gd name="connsiteY37" fmla="*/ 55539 h 333232"/>
                <a:gd name="connsiteX38" fmla="*/ 77754 w 155508"/>
                <a:gd name="connsiteY38" fmla="*/ 66647 h 333232"/>
                <a:gd name="connsiteX39" fmla="*/ 77754 w 155508"/>
                <a:gd name="connsiteY39" fmla="*/ 77754 h 333232"/>
                <a:gd name="connsiteX40" fmla="*/ 77754 w 155508"/>
                <a:gd name="connsiteY40" fmla="*/ 88862 h 333232"/>
                <a:gd name="connsiteX41" fmla="*/ 77754 w 155508"/>
                <a:gd name="connsiteY41" fmla="*/ 99970 h 333232"/>
                <a:gd name="connsiteX42" fmla="*/ 77754 w 155508"/>
                <a:gd name="connsiteY42" fmla="*/ 111078 h 333232"/>
                <a:gd name="connsiteX43" fmla="*/ 77754 w 155508"/>
                <a:gd name="connsiteY43" fmla="*/ 111078 h 333232"/>
                <a:gd name="connsiteX44" fmla="*/ 77754 w 155508"/>
                <a:gd name="connsiteY44" fmla="*/ 111078 h 333232"/>
                <a:gd name="connsiteX45" fmla="*/ 77754 w 155508"/>
                <a:gd name="connsiteY45" fmla="*/ 111078 h 333232"/>
                <a:gd name="connsiteX46" fmla="*/ 77754 w 155508"/>
                <a:gd name="connsiteY46" fmla="*/ 122185 h 333232"/>
                <a:gd name="connsiteX47" fmla="*/ 77754 w 155508"/>
                <a:gd name="connsiteY47" fmla="*/ 122185 h 333232"/>
                <a:gd name="connsiteX48" fmla="*/ 66647 w 155508"/>
                <a:gd name="connsiteY48" fmla="*/ 122185 h 333232"/>
                <a:gd name="connsiteX49" fmla="*/ 66647 w 155508"/>
                <a:gd name="connsiteY49" fmla="*/ 122185 h 333232"/>
                <a:gd name="connsiteX50" fmla="*/ 66647 w 155508"/>
                <a:gd name="connsiteY50" fmla="*/ 122185 h 333232"/>
                <a:gd name="connsiteX51" fmla="*/ 66647 w 155508"/>
                <a:gd name="connsiteY51" fmla="*/ 111078 h 333232"/>
                <a:gd name="connsiteX52" fmla="*/ 66647 w 155508"/>
                <a:gd name="connsiteY52" fmla="*/ 99970 h 333232"/>
                <a:gd name="connsiteX53" fmla="*/ 66647 w 155508"/>
                <a:gd name="connsiteY53" fmla="*/ 77754 h 333232"/>
                <a:gd name="connsiteX54" fmla="*/ 66647 w 155508"/>
                <a:gd name="connsiteY54" fmla="*/ 66647 h 333232"/>
                <a:gd name="connsiteX55" fmla="*/ 66647 w 155508"/>
                <a:gd name="connsiteY55" fmla="*/ 66647 h 333232"/>
                <a:gd name="connsiteX56" fmla="*/ 66647 w 155508"/>
                <a:gd name="connsiteY56" fmla="*/ 66647 h 333232"/>
                <a:gd name="connsiteX57" fmla="*/ 66647 w 155508"/>
                <a:gd name="connsiteY57" fmla="*/ 66647 h 333232"/>
                <a:gd name="connsiteX58" fmla="*/ 66647 w 155508"/>
                <a:gd name="connsiteY58" fmla="*/ 77754 h 333232"/>
                <a:gd name="connsiteX59" fmla="*/ 66647 w 155508"/>
                <a:gd name="connsiteY59" fmla="*/ 77754 h 333232"/>
                <a:gd name="connsiteX60" fmla="*/ 66647 w 155508"/>
                <a:gd name="connsiteY60" fmla="*/ 88862 h 333232"/>
                <a:gd name="connsiteX61" fmla="*/ 66647 w 155508"/>
                <a:gd name="connsiteY61" fmla="*/ 99970 h 333232"/>
                <a:gd name="connsiteX62" fmla="*/ 66647 w 155508"/>
                <a:gd name="connsiteY62" fmla="*/ 111078 h 333232"/>
                <a:gd name="connsiteX63" fmla="*/ 66647 w 155508"/>
                <a:gd name="connsiteY63" fmla="*/ 122185 h 333232"/>
                <a:gd name="connsiteX64" fmla="*/ 55539 w 155508"/>
                <a:gd name="connsiteY64" fmla="*/ 133293 h 333232"/>
                <a:gd name="connsiteX65" fmla="*/ 44431 w 155508"/>
                <a:gd name="connsiteY65" fmla="*/ 133293 h 333232"/>
                <a:gd name="connsiteX66" fmla="*/ 33324 w 155508"/>
                <a:gd name="connsiteY66" fmla="*/ 122185 h 333232"/>
                <a:gd name="connsiteX67" fmla="*/ 33324 w 155508"/>
                <a:gd name="connsiteY67" fmla="*/ 111078 h 333232"/>
                <a:gd name="connsiteX68" fmla="*/ 33324 w 155508"/>
                <a:gd name="connsiteY68" fmla="*/ 99970 h 333232"/>
                <a:gd name="connsiteX69" fmla="*/ 33324 w 155508"/>
                <a:gd name="connsiteY69" fmla="*/ 88862 h 333232"/>
                <a:gd name="connsiteX70" fmla="*/ 33324 w 155508"/>
                <a:gd name="connsiteY70" fmla="*/ 77754 h 333232"/>
                <a:gd name="connsiteX71" fmla="*/ 33324 w 155508"/>
                <a:gd name="connsiteY71" fmla="*/ 66647 h 333232"/>
                <a:gd name="connsiteX72" fmla="*/ 33324 w 155508"/>
                <a:gd name="connsiteY72" fmla="*/ 66647 h 333232"/>
                <a:gd name="connsiteX73" fmla="*/ 33324 w 155508"/>
                <a:gd name="connsiteY73" fmla="*/ 55539 h 333232"/>
                <a:gd name="connsiteX74" fmla="*/ 22216 w 155508"/>
                <a:gd name="connsiteY74" fmla="*/ 55539 h 333232"/>
                <a:gd name="connsiteX75" fmla="*/ 22216 w 155508"/>
                <a:gd name="connsiteY75" fmla="*/ 55539 h 333232"/>
                <a:gd name="connsiteX76" fmla="*/ 22216 w 155508"/>
                <a:gd name="connsiteY76" fmla="*/ 55539 h 333232"/>
                <a:gd name="connsiteX77" fmla="*/ 22216 w 155508"/>
                <a:gd name="connsiteY77" fmla="*/ 66647 h 333232"/>
                <a:gd name="connsiteX78" fmla="*/ 22216 w 155508"/>
                <a:gd name="connsiteY78" fmla="*/ 66647 h 333232"/>
                <a:gd name="connsiteX79" fmla="*/ 22216 w 155508"/>
                <a:gd name="connsiteY79" fmla="*/ 66647 h 333232"/>
                <a:gd name="connsiteX80" fmla="*/ 22216 w 155508"/>
                <a:gd name="connsiteY80" fmla="*/ 66647 h 333232"/>
                <a:gd name="connsiteX81" fmla="*/ 11108 w 155508"/>
                <a:gd name="connsiteY81" fmla="*/ 66647 h 333232"/>
                <a:gd name="connsiteX82" fmla="*/ 0 w 155508"/>
                <a:gd name="connsiteY82" fmla="*/ 66647 h 333232"/>
                <a:gd name="connsiteX83" fmla="*/ 0 w 155508"/>
                <a:gd name="connsiteY83" fmla="*/ 77754 h 333232"/>
                <a:gd name="connsiteX84" fmla="*/ 0 w 155508"/>
                <a:gd name="connsiteY84" fmla="*/ 88862 h 333232"/>
                <a:gd name="connsiteX85" fmla="*/ 11108 w 155508"/>
                <a:gd name="connsiteY85" fmla="*/ 99970 h 333232"/>
                <a:gd name="connsiteX86" fmla="*/ 22216 w 155508"/>
                <a:gd name="connsiteY86" fmla="*/ 111078 h 333232"/>
                <a:gd name="connsiteX87" fmla="*/ 22216 w 155508"/>
                <a:gd name="connsiteY87" fmla="*/ 122185 h 333232"/>
                <a:gd name="connsiteX88" fmla="*/ 22216 w 155508"/>
                <a:gd name="connsiteY88" fmla="*/ 133293 h 333232"/>
                <a:gd name="connsiteX89" fmla="*/ 22216 w 155508"/>
                <a:gd name="connsiteY89" fmla="*/ 144401 h 333232"/>
                <a:gd name="connsiteX90" fmla="*/ 22216 w 155508"/>
                <a:gd name="connsiteY90" fmla="*/ 144401 h 333232"/>
                <a:gd name="connsiteX91" fmla="*/ 33324 w 155508"/>
                <a:gd name="connsiteY91" fmla="*/ 155509 h 333232"/>
                <a:gd name="connsiteX92" fmla="*/ 33324 w 155508"/>
                <a:gd name="connsiteY92" fmla="*/ 155509 h 333232"/>
                <a:gd name="connsiteX93" fmla="*/ 33324 w 155508"/>
                <a:gd name="connsiteY93" fmla="*/ 166616 h 333232"/>
                <a:gd name="connsiteX94" fmla="*/ 33324 w 155508"/>
                <a:gd name="connsiteY94" fmla="*/ 177724 h 333232"/>
                <a:gd name="connsiteX95" fmla="*/ 33324 w 155508"/>
                <a:gd name="connsiteY95" fmla="*/ 177724 h 333232"/>
                <a:gd name="connsiteX96" fmla="*/ 33324 w 155508"/>
                <a:gd name="connsiteY96" fmla="*/ 188832 h 333232"/>
                <a:gd name="connsiteX97" fmla="*/ 33324 w 155508"/>
                <a:gd name="connsiteY97" fmla="*/ 199940 h 333232"/>
                <a:gd name="connsiteX98" fmla="*/ 44431 w 155508"/>
                <a:gd name="connsiteY98" fmla="*/ 199940 h 333232"/>
                <a:gd name="connsiteX99" fmla="*/ 55539 w 155508"/>
                <a:gd name="connsiteY99" fmla="*/ 199940 h 333232"/>
                <a:gd name="connsiteX100" fmla="*/ 55539 w 155508"/>
                <a:gd name="connsiteY100" fmla="*/ 188832 h 333232"/>
                <a:gd name="connsiteX101" fmla="*/ 55539 w 155508"/>
                <a:gd name="connsiteY101" fmla="*/ 177724 h 333232"/>
                <a:gd name="connsiteX102" fmla="*/ 55539 w 155508"/>
                <a:gd name="connsiteY102" fmla="*/ 166616 h 333232"/>
                <a:gd name="connsiteX103" fmla="*/ 66647 w 155508"/>
                <a:gd name="connsiteY103" fmla="*/ 166616 h 333232"/>
                <a:gd name="connsiteX104" fmla="*/ 77754 w 155508"/>
                <a:gd name="connsiteY104" fmla="*/ 166616 h 333232"/>
                <a:gd name="connsiteX105" fmla="*/ 88862 w 155508"/>
                <a:gd name="connsiteY105" fmla="*/ 166616 h 333232"/>
                <a:gd name="connsiteX106" fmla="*/ 88862 w 155508"/>
                <a:gd name="connsiteY106" fmla="*/ 177724 h 333232"/>
                <a:gd name="connsiteX107" fmla="*/ 99970 w 155508"/>
                <a:gd name="connsiteY107" fmla="*/ 177724 h 333232"/>
                <a:gd name="connsiteX108" fmla="*/ 111078 w 155508"/>
                <a:gd name="connsiteY108" fmla="*/ 166616 h 333232"/>
                <a:gd name="connsiteX109" fmla="*/ 111078 w 155508"/>
                <a:gd name="connsiteY109" fmla="*/ 155509 h 333232"/>
                <a:gd name="connsiteX110" fmla="*/ 122186 w 155508"/>
                <a:gd name="connsiteY110" fmla="*/ 155509 h 333232"/>
                <a:gd name="connsiteX111" fmla="*/ 133293 w 155508"/>
                <a:gd name="connsiteY111" fmla="*/ 166616 h 333232"/>
                <a:gd name="connsiteX112" fmla="*/ 144401 w 155508"/>
                <a:gd name="connsiteY112" fmla="*/ 177724 h 333232"/>
                <a:gd name="connsiteX113" fmla="*/ 144401 w 155508"/>
                <a:gd name="connsiteY113" fmla="*/ 188832 h 333232"/>
                <a:gd name="connsiteX114" fmla="*/ 144401 w 155508"/>
                <a:gd name="connsiteY114" fmla="*/ 199940 h 333232"/>
                <a:gd name="connsiteX115" fmla="*/ 144401 w 155508"/>
                <a:gd name="connsiteY115" fmla="*/ 211047 h 333232"/>
                <a:gd name="connsiteX116" fmla="*/ 133293 w 155508"/>
                <a:gd name="connsiteY116" fmla="*/ 211047 h 333232"/>
                <a:gd name="connsiteX117" fmla="*/ 122186 w 155508"/>
                <a:gd name="connsiteY117" fmla="*/ 211047 h 333232"/>
                <a:gd name="connsiteX118" fmla="*/ 111078 w 155508"/>
                <a:gd name="connsiteY118" fmla="*/ 211047 h 333232"/>
                <a:gd name="connsiteX119" fmla="*/ 111078 w 155508"/>
                <a:gd name="connsiteY119" fmla="*/ 222155 h 333232"/>
                <a:gd name="connsiteX120" fmla="*/ 99970 w 155508"/>
                <a:gd name="connsiteY120" fmla="*/ 233263 h 333232"/>
                <a:gd name="connsiteX121" fmla="*/ 88862 w 155508"/>
                <a:gd name="connsiteY121" fmla="*/ 233263 h 333232"/>
                <a:gd name="connsiteX122" fmla="*/ 88862 w 155508"/>
                <a:gd name="connsiteY122" fmla="*/ 233263 h 333232"/>
                <a:gd name="connsiteX123" fmla="*/ 77754 w 155508"/>
                <a:gd name="connsiteY123" fmla="*/ 244371 h 333232"/>
                <a:gd name="connsiteX124" fmla="*/ 66647 w 155508"/>
                <a:gd name="connsiteY124" fmla="*/ 244371 h 333232"/>
                <a:gd name="connsiteX125" fmla="*/ 55539 w 155508"/>
                <a:gd name="connsiteY125" fmla="*/ 244371 h 333232"/>
                <a:gd name="connsiteX126" fmla="*/ 66647 w 155508"/>
                <a:gd name="connsiteY126" fmla="*/ 244371 h 333232"/>
                <a:gd name="connsiteX127" fmla="*/ 77754 w 155508"/>
                <a:gd name="connsiteY127" fmla="*/ 244371 h 333232"/>
                <a:gd name="connsiteX128" fmla="*/ 88862 w 155508"/>
                <a:gd name="connsiteY128" fmla="*/ 244371 h 333232"/>
                <a:gd name="connsiteX129" fmla="*/ 99970 w 155508"/>
                <a:gd name="connsiteY129" fmla="*/ 244371 h 333232"/>
                <a:gd name="connsiteX130" fmla="*/ 111078 w 155508"/>
                <a:gd name="connsiteY130" fmla="*/ 244371 h 333232"/>
                <a:gd name="connsiteX131" fmla="*/ 111078 w 155508"/>
                <a:gd name="connsiteY131" fmla="*/ 233263 h 333232"/>
                <a:gd name="connsiteX132" fmla="*/ 122186 w 155508"/>
                <a:gd name="connsiteY132" fmla="*/ 233263 h 333232"/>
                <a:gd name="connsiteX133" fmla="*/ 122186 w 155508"/>
                <a:gd name="connsiteY133" fmla="*/ 233263 h 333232"/>
                <a:gd name="connsiteX134" fmla="*/ 122186 w 155508"/>
                <a:gd name="connsiteY134" fmla="*/ 244371 h 333232"/>
                <a:gd name="connsiteX135" fmla="*/ 122186 w 155508"/>
                <a:gd name="connsiteY135" fmla="*/ 255478 h 333232"/>
                <a:gd name="connsiteX136" fmla="*/ 122186 w 155508"/>
                <a:gd name="connsiteY136" fmla="*/ 266586 h 333232"/>
                <a:gd name="connsiteX137" fmla="*/ 122186 w 155508"/>
                <a:gd name="connsiteY137" fmla="*/ 277694 h 333232"/>
                <a:gd name="connsiteX138" fmla="*/ 111078 w 155508"/>
                <a:gd name="connsiteY138" fmla="*/ 277694 h 333232"/>
                <a:gd name="connsiteX139" fmla="*/ 44431 w 155508"/>
                <a:gd name="connsiteY139" fmla="*/ 266586 h 333232"/>
                <a:gd name="connsiteX140" fmla="*/ 33324 w 155508"/>
                <a:gd name="connsiteY140" fmla="*/ 266586 h 333232"/>
                <a:gd name="connsiteX141" fmla="*/ 33324 w 155508"/>
                <a:gd name="connsiteY141" fmla="*/ 277694 h 333232"/>
                <a:gd name="connsiteX142" fmla="*/ 44431 w 155508"/>
                <a:gd name="connsiteY142" fmla="*/ 288802 h 333232"/>
                <a:gd name="connsiteX143" fmla="*/ 55539 w 155508"/>
                <a:gd name="connsiteY143" fmla="*/ 299909 h 333232"/>
                <a:gd name="connsiteX144" fmla="*/ 66647 w 155508"/>
                <a:gd name="connsiteY144" fmla="*/ 299909 h 333232"/>
                <a:gd name="connsiteX145" fmla="*/ 66647 w 155508"/>
                <a:gd name="connsiteY145" fmla="*/ 311017 h 333232"/>
                <a:gd name="connsiteX146" fmla="*/ 66647 w 155508"/>
                <a:gd name="connsiteY146" fmla="*/ 322125 h 333232"/>
                <a:gd name="connsiteX147" fmla="*/ 66647 w 155508"/>
                <a:gd name="connsiteY147" fmla="*/ 333233 h 333232"/>
                <a:gd name="connsiteX148" fmla="*/ 77754 w 155508"/>
                <a:gd name="connsiteY148" fmla="*/ 333233 h 333232"/>
                <a:gd name="connsiteX149" fmla="*/ 77754 w 155508"/>
                <a:gd name="connsiteY149" fmla="*/ 322125 h 333232"/>
                <a:gd name="connsiteX150" fmla="*/ 66647 w 155508"/>
                <a:gd name="connsiteY150" fmla="*/ 322125 h 333232"/>
                <a:gd name="connsiteX151" fmla="*/ 66647 w 155508"/>
                <a:gd name="connsiteY151" fmla="*/ 311017 h 333232"/>
                <a:gd name="connsiteX152" fmla="*/ 66647 w 155508"/>
                <a:gd name="connsiteY152" fmla="*/ 299909 h 333232"/>
                <a:gd name="connsiteX153" fmla="*/ 77754 w 155508"/>
                <a:gd name="connsiteY153" fmla="*/ 288802 h 333232"/>
                <a:gd name="connsiteX154" fmla="*/ 88862 w 155508"/>
                <a:gd name="connsiteY154" fmla="*/ 277694 h 333232"/>
                <a:gd name="connsiteX155" fmla="*/ 88862 w 155508"/>
                <a:gd name="connsiteY155" fmla="*/ 266586 h 333232"/>
                <a:gd name="connsiteX156" fmla="*/ 88862 w 155508"/>
                <a:gd name="connsiteY156" fmla="*/ 255478 h 333232"/>
                <a:gd name="connsiteX157" fmla="*/ 99970 w 155508"/>
                <a:gd name="connsiteY157" fmla="*/ 255478 h 333232"/>
                <a:gd name="connsiteX158" fmla="*/ 111078 w 155508"/>
                <a:gd name="connsiteY158" fmla="*/ 255478 h 333232"/>
                <a:gd name="connsiteX159" fmla="*/ 111078 w 155508"/>
                <a:gd name="connsiteY159" fmla="*/ 233263 h 333232"/>
                <a:gd name="connsiteX160" fmla="*/ 111078 w 155508"/>
                <a:gd name="connsiteY160" fmla="*/ 222155 h 333232"/>
                <a:gd name="connsiteX161" fmla="*/ 111078 w 155508"/>
                <a:gd name="connsiteY161" fmla="*/ 211047 h 333232"/>
                <a:gd name="connsiteX162" fmla="*/ 111078 w 155508"/>
                <a:gd name="connsiteY162" fmla="*/ 199940 h 333232"/>
                <a:gd name="connsiteX163" fmla="*/ 111078 w 155508"/>
                <a:gd name="connsiteY163" fmla="*/ 188832 h 333232"/>
                <a:gd name="connsiteX164" fmla="*/ 111078 w 155508"/>
                <a:gd name="connsiteY164" fmla="*/ 177724 h 333232"/>
                <a:gd name="connsiteX165" fmla="*/ 111078 w 155508"/>
                <a:gd name="connsiteY165" fmla="*/ 166616 h 333232"/>
                <a:gd name="connsiteX166" fmla="*/ 111078 w 155508"/>
                <a:gd name="connsiteY166" fmla="*/ 155509 h 333232"/>
                <a:gd name="connsiteX167" fmla="*/ 122186 w 155508"/>
                <a:gd name="connsiteY167" fmla="*/ 155509 h 333232"/>
                <a:gd name="connsiteX168" fmla="*/ 133293 w 155508"/>
                <a:gd name="connsiteY168" fmla="*/ 155509 h 333232"/>
                <a:gd name="connsiteX169" fmla="*/ 144401 w 155508"/>
                <a:gd name="connsiteY169" fmla="*/ 155509 h 333232"/>
                <a:gd name="connsiteX170" fmla="*/ 155509 w 155508"/>
                <a:gd name="connsiteY170" fmla="*/ 155509 h 333232"/>
                <a:gd name="connsiteX171" fmla="*/ 155509 w 155508"/>
                <a:gd name="connsiteY171" fmla="*/ 144401 h 333232"/>
                <a:gd name="connsiteX172" fmla="*/ 144401 w 155508"/>
                <a:gd name="connsiteY172" fmla="*/ 144401 h 333232"/>
                <a:gd name="connsiteX173" fmla="*/ 144401 w 155508"/>
                <a:gd name="connsiteY173" fmla="*/ 133293 h 33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55508" h="333232">
                  <a:moveTo>
                    <a:pt x="144401" y="133293"/>
                  </a:moveTo>
                  <a:lnTo>
                    <a:pt x="133293" y="122185"/>
                  </a:lnTo>
                  <a:lnTo>
                    <a:pt x="122186" y="122185"/>
                  </a:lnTo>
                  <a:lnTo>
                    <a:pt x="122186" y="111078"/>
                  </a:lnTo>
                  <a:lnTo>
                    <a:pt x="122186" y="99970"/>
                  </a:lnTo>
                  <a:lnTo>
                    <a:pt x="122186" y="88862"/>
                  </a:lnTo>
                  <a:lnTo>
                    <a:pt x="122186" y="77754"/>
                  </a:lnTo>
                  <a:lnTo>
                    <a:pt x="111078" y="77754"/>
                  </a:lnTo>
                  <a:lnTo>
                    <a:pt x="111078" y="77754"/>
                  </a:lnTo>
                  <a:lnTo>
                    <a:pt x="111078" y="77754"/>
                  </a:lnTo>
                  <a:lnTo>
                    <a:pt x="111078" y="77754"/>
                  </a:lnTo>
                  <a:lnTo>
                    <a:pt x="111078" y="88862"/>
                  </a:lnTo>
                  <a:lnTo>
                    <a:pt x="111078" y="99970"/>
                  </a:lnTo>
                  <a:lnTo>
                    <a:pt x="99970" y="99970"/>
                  </a:lnTo>
                  <a:lnTo>
                    <a:pt x="88862" y="99970"/>
                  </a:lnTo>
                  <a:lnTo>
                    <a:pt x="77754" y="99970"/>
                  </a:lnTo>
                  <a:lnTo>
                    <a:pt x="77754" y="88862"/>
                  </a:lnTo>
                  <a:lnTo>
                    <a:pt x="77754" y="77754"/>
                  </a:lnTo>
                  <a:lnTo>
                    <a:pt x="77754" y="77754"/>
                  </a:lnTo>
                  <a:lnTo>
                    <a:pt x="88862" y="66647"/>
                  </a:lnTo>
                  <a:lnTo>
                    <a:pt x="88862" y="55539"/>
                  </a:lnTo>
                  <a:lnTo>
                    <a:pt x="88862" y="44431"/>
                  </a:lnTo>
                  <a:lnTo>
                    <a:pt x="88862" y="33323"/>
                  </a:lnTo>
                  <a:lnTo>
                    <a:pt x="77754" y="33323"/>
                  </a:lnTo>
                  <a:lnTo>
                    <a:pt x="66647" y="22216"/>
                  </a:lnTo>
                  <a:lnTo>
                    <a:pt x="55539" y="11108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55539" y="0"/>
                  </a:lnTo>
                  <a:lnTo>
                    <a:pt x="66647" y="11108"/>
                  </a:lnTo>
                  <a:lnTo>
                    <a:pt x="77754" y="22216"/>
                  </a:lnTo>
                  <a:lnTo>
                    <a:pt x="77754" y="33323"/>
                  </a:lnTo>
                  <a:lnTo>
                    <a:pt x="77754" y="44431"/>
                  </a:lnTo>
                  <a:lnTo>
                    <a:pt x="77754" y="44431"/>
                  </a:lnTo>
                  <a:lnTo>
                    <a:pt x="77754" y="44431"/>
                  </a:lnTo>
                  <a:lnTo>
                    <a:pt x="77754" y="55539"/>
                  </a:lnTo>
                  <a:lnTo>
                    <a:pt x="77754" y="66647"/>
                  </a:lnTo>
                  <a:lnTo>
                    <a:pt x="77754" y="77754"/>
                  </a:lnTo>
                  <a:lnTo>
                    <a:pt x="77754" y="88862"/>
                  </a:lnTo>
                  <a:lnTo>
                    <a:pt x="77754" y="99970"/>
                  </a:lnTo>
                  <a:lnTo>
                    <a:pt x="77754" y="111078"/>
                  </a:lnTo>
                  <a:lnTo>
                    <a:pt x="77754" y="111078"/>
                  </a:lnTo>
                  <a:lnTo>
                    <a:pt x="77754" y="111078"/>
                  </a:lnTo>
                  <a:lnTo>
                    <a:pt x="77754" y="111078"/>
                  </a:lnTo>
                  <a:lnTo>
                    <a:pt x="77754" y="122185"/>
                  </a:lnTo>
                  <a:lnTo>
                    <a:pt x="77754" y="122185"/>
                  </a:lnTo>
                  <a:lnTo>
                    <a:pt x="66647" y="122185"/>
                  </a:lnTo>
                  <a:lnTo>
                    <a:pt x="66647" y="122185"/>
                  </a:lnTo>
                  <a:lnTo>
                    <a:pt x="66647" y="122185"/>
                  </a:lnTo>
                  <a:lnTo>
                    <a:pt x="66647" y="111078"/>
                  </a:lnTo>
                  <a:lnTo>
                    <a:pt x="66647" y="99970"/>
                  </a:lnTo>
                  <a:lnTo>
                    <a:pt x="66647" y="77754"/>
                  </a:lnTo>
                  <a:lnTo>
                    <a:pt x="66647" y="66647"/>
                  </a:lnTo>
                  <a:lnTo>
                    <a:pt x="66647" y="66647"/>
                  </a:lnTo>
                  <a:lnTo>
                    <a:pt x="66647" y="66647"/>
                  </a:lnTo>
                  <a:lnTo>
                    <a:pt x="66647" y="66647"/>
                  </a:lnTo>
                  <a:lnTo>
                    <a:pt x="66647" y="77754"/>
                  </a:lnTo>
                  <a:lnTo>
                    <a:pt x="66647" y="77754"/>
                  </a:lnTo>
                  <a:lnTo>
                    <a:pt x="66647" y="88862"/>
                  </a:lnTo>
                  <a:lnTo>
                    <a:pt x="66647" y="99970"/>
                  </a:lnTo>
                  <a:lnTo>
                    <a:pt x="66647" y="111078"/>
                  </a:lnTo>
                  <a:lnTo>
                    <a:pt x="66647" y="122185"/>
                  </a:lnTo>
                  <a:lnTo>
                    <a:pt x="55539" y="133293"/>
                  </a:lnTo>
                  <a:cubicBezTo>
                    <a:pt x="55539" y="133293"/>
                    <a:pt x="44431" y="133293"/>
                    <a:pt x="44431" y="133293"/>
                  </a:cubicBezTo>
                  <a:cubicBezTo>
                    <a:pt x="44431" y="133293"/>
                    <a:pt x="33324" y="122185"/>
                    <a:pt x="33324" y="122185"/>
                  </a:cubicBezTo>
                  <a:cubicBezTo>
                    <a:pt x="33324" y="122185"/>
                    <a:pt x="33324" y="111078"/>
                    <a:pt x="33324" y="111078"/>
                  </a:cubicBezTo>
                  <a:cubicBezTo>
                    <a:pt x="33324" y="111078"/>
                    <a:pt x="33324" y="99970"/>
                    <a:pt x="33324" y="99970"/>
                  </a:cubicBezTo>
                  <a:cubicBezTo>
                    <a:pt x="33324" y="99970"/>
                    <a:pt x="33324" y="88862"/>
                    <a:pt x="33324" y="88862"/>
                  </a:cubicBezTo>
                  <a:lnTo>
                    <a:pt x="33324" y="77754"/>
                  </a:lnTo>
                  <a:lnTo>
                    <a:pt x="33324" y="66647"/>
                  </a:lnTo>
                  <a:lnTo>
                    <a:pt x="33324" y="66647"/>
                  </a:lnTo>
                  <a:lnTo>
                    <a:pt x="33324" y="55539"/>
                  </a:lnTo>
                  <a:lnTo>
                    <a:pt x="22216" y="55539"/>
                  </a:lnTo>
                  <a:lnTo>
                    <a:pt x="22216" y="55539"/>
                  </a:lnTo>
                  <a:lnTo>
                    <a:pt x="22216" y="55539"/>
                  </a:lnTo>
                  <a:lnTo>
                    <a:pt x="22216" y="66647"/>
                  </a:lnTo>
                  <a:lnTo>
                    <a:pt x="22216" y="66647"/>
                  </a:lnTo>
                  <a:lnTo>
                    <a:pt x="22216" y="66647"/>
                  </a:lnTo>
                  <a:cubicBezTo>
                    <a:pt x="22216" y="66647"/>
                    <a:pt x="22216" y="66647"/>
                    <a:pt x="22216" y="66647"/>
                  </a:cubicBezTo>
                  <a:cubicBezTo>
                    <a:pt x="22216" y="66647"/>
                    <a:pt x="11108" y="66647"/>
                    <a:pt x="11108" y="66647"/>
                  </a:cubicBezTo>
                  <a:lnTo>
                    <a:pt x="0" y="66647"/>
                  </a:lnTo>
                  <a:lnTo>
                    <a:pt x="0" y="77754"/>
                  </a:lnTo>
                  <a:lnTo>
                    <a:pt x="0" y="88862"/>
                  </a:lnTo>
                  <a:lnTo>
                    <a:pt x="11108" y="99970"/>
                  </a:lnTo>
                  <a:lnTo>
                    <a:pt x="22216" y="111078"/>
                  </a:lnTo>
                  <a:lnTo>
                    <a:pt x="22216" y="122185"/>
                  </a:lnTo>
                  <a:lnTo>
                    <a:pt x="22216" y="133293"/>
                  </a:lnTo>
                  <a:lnTo>
                    <a:pt x="22216" y="144401"/>
                  </a:lnTo>
                  <a:lnTo>
                    <a:pt x="22216" y="144401"/>
                  </a:lnTo>
                  <a:lnTo>
                    <a:pt x="33324" y="155509"/>
                  </a:lnTo>
                  <a:cubicBezTo>
                    <a:pt x="33324" y="155509"/>
                    <a:pt x="33324" y="155509"/>
                    <a:pt x="33324" y="155509"/>
                  </a:cubicBezTo>
                  <a:cubicBezTo>
                    <a:pt x="33324" y="155509"/>
                    <a:pt x="33324" y="166616"/>
                    <a:pt x="33324" y="166616"/>
                  </a:cubicBezTo>
                  <a:lnTo>
                    <a:pt x="33324" y="177724"/>
                  </a:lnTo>
                  <a:lnTo>
                    <a:pt x="33324" y="177724"/>
                  </a:lnTo>
                  <a:lnTo>
                    <a:pt x="33324" y="188832"/>
                  </a:lnTo>
                  <a:lnTo>
                    <a:pt x="33324" y="199940"/>
                  </a:lnTo>
                  <a:lnTo>
                    <a:pt x="44431" y="199940"/>
                  </a:lnTo>
                  <a:lnTo>
                    <a:pt x="55539" y="199940"/>
                  </a:lnTo>
                  <a:cubicBezTo>
                    <a:pt x="55539" y="199940"/>
                    <a:pt x="55539" y="188832"/>
                    <a:pt x="55539" y="188832"/>
                  </a:cubicBezTo>
                  <a:cubicBezTo>
                    <a:pt x="55539" y="188832"/>
                    <a:pt x="55539" y="177724"/>
                    <a:pt x="55539" y="177724"/>
                  </a:cubicBezTo>
                  <a:lnTo>
                    <a:pt x="55539" y="166616"/>
                  </a:lnTo>
                  <a:lnTo>
                    <a:pt x="66647" y="166616"/>
                  </a:lnTo>
                  <a:lnTo>
                    <a:pt x="77754" y="166616"/>
                  </a:lnTo>
                  <a:lnTo>
                    <a:pt x="88862" y="166616"/>
                  </a:lnTo>
                  <a:lnTo>
                    <a:pt x="88862" y="177724"/>
                  </a:lnTo>
                  <a:cubicBezTo>
                    <a:pt x="88862" y="177724"/>
                    <a:pt x="88862" y="177724"/>
                    <a:pt x="99970" y="177724"/>
                  </a:cubicBezTo>
                  <a:cubicBezTo>
                    <a:pt x="99970" y="177724"/>
                    <a:pt x="111078" y="166616"/>
                    <a:pt x="111078" y="166616"/>
                  </a:cubicBezTo>
                  <a:lnTo>
                    <a:pt x="111078" y="155509"/>
                  </a:lnTo>
                  <a:lnTo>
                    <a:pt x="122186" y="155509"/>
                  </a:lnTo>
                  <a:lnTo>
                    <a:pt x="133293" y="166616"/>
                  </a:lnTo>
                  <a:lnTo>
                    <a:pt x="144401" y="177724"/>
                  </a:lnTo>
                  <a:lnTo>
                    <a:pt x="144401" y="188832"/>
                  </a:lnTo>
                  <a:lnTo>
                    <a:pt x="144401" y="199940"/>
                  </a:lnTo>
                  <a:lnTo>
                    <a:pt x="144401" y="211047"/>
                  </a:lnTo>
                  <a:lnTo>
                    <a:pt x="133293" y="211047"/>
                  </a:lnTo>
                  <a:lnTo>
                    <a:pt x="122186" y="211047"/>
                  </a:lnTo>
                  <a:lnTo>
                    <a:pt x="111078" y="211047"/>
                  </a:lnTo>
                  <a:lnTo>
                    <a:pt x="111078" y="222155"/>
                  </a:lnTo>
                  <a:lnTo>
                    <a:pt x="99970" y="233263"/>
                  </a:lnTo>
                  <a:lnTo>
                    <a:pt x="88862" y="233263"/>
                  </a:lnTo>
                  <a:lnTo>
                    <a:pt x="88862" y="233263"/>
                  </a:lnTo>
                  <a:lnTo>
                    <a:pt x="77754" y="244371"/>
                  </a:lnTo>
                  <a:lnTo>
                    <a:pt x="66647" y="244371"/>
                  </a:lnTo>
                  <a:lnTo>
                    <a:pt x="55539" y="244371"/>
                  </a:lnTo>
                  <a:lnTo>
                    <a:pt x="66647" y="244371"/>
                  </a:lnTo>
                  <a:lnTo>
                    <a:pt x="77754" y="244371"/>
                  </a:lnTo>
                  <a:lnTo>
                    <a:pt x="88862" y="244371"/>
                  </a:lnTo>
                  <a:lnTo>
                    <a:pt x="99970" y="244371"/>
                  </a:lnTo>
                  <a:lnTo>
                    <a:pt x="111078" y="244371"/>
                  </a:lnTo>
                  <a:lnTo>
                    <a:pt x="111078" y="233263"/>
                  </a:lnTo>
                  <a:lnTo>
                    <a:pt x="122186" y="233263"/>
                  </a:lnTo>
                  <a:lnTo>
                    <a:pt x="122186" y="233263"/>
                  </a:lnTo>
                  <a:lnTo>
                    <a:pt x="122186" y="244371"/>
                  </a:lnTo>
                  <a:lnTo>
                    <a:pt x="122186" y="255478"/>
                  </a:lnTo>
                  <a:lnTo>
                    <a:pt x="122186" y="266586"/>
                  </a:lnTo>
                  <a:lnTo>
                    <a:pt x="122186" y="277694"/>
                  </a:lnTo>
                  <a:lnTo>
                    <a:pt x="111078" y="277694"/>
                  </a:lnTo>
                  <a:lnTo>
                    <a:pt x="44431" y="266586"/>
                  </a:lnTo>
                  <a:lnTo>
                    <a:pt x="33324" y="266586"/>
                  </a:lnTo>
                  <a:lnTo>
                    <a:pt x="33324" y="277694"/>
                  </a:lnTo>
                  <a:lnTo>
                    <a:pt x="44431" y="288802"/>
                  </a:lnTo>
                  <a:lnTo>
                    <a:pt x="55539" y="299909"/>
                  </a:lnTo>
                  <a:lnTo>
                    <a:pt x="66647" y="299909"/>
                  </a:lnTo>
                  <a:lnTo>
                    <a:pt x="66647" y="311017"/>
                  </a:lnTo>
                  <a:lnTo>
                    <a:pt x="66647" y="322125"/>
                  </a:lnTo>
                  <a:lnTo>
                    <a:pt x="66647" y="333233"/>
                  </a:lnTo>
                  <a:lnTo>
                    <a:pt x="77754" y="333233"/>
                  </a:lnTo>
                  <a:lnTo>
                    <a:pt x="77754" y="322125"/>
                  </a:lnTo>
                  <a:lnTo>
                    <a:pt x="66647" y="322125"/>
                  </a:lnTo>
                  <a:lnTo>
                    <a:pt x="66647" y="311017"/>
                  </a:lnTo>
                  <a:lnTo>
                    <a:pt x="66647" y="299909"/>
                  </a:lnTo>
                  <a:lnTo>
                    <a:pt x="77754" y="288802"/>
                  </a:lnTo>
                  <a:cubicBezTo>
                    <a:pt x="77754" y="288802"/>
                    <a:pt x="88862" y="277694"/>
                    <a:pt x="88862" y="277694"/>
                  </a:cubicBezTo>
                  <a:cubicBezTo>
                    <a:pt x="88862" y="277694"/>
                    <a:pt x="88862" y="266586"/>
                    <a:pt x="88862" y="266586"/>
                  </a:cubicBezTo>
                  <a:lnTo>
                    <a:pt x="88862" y="255478"/>
                  </a:lnTo>
                  <a:lnTo>
                    <a:pt x="99970" y="255478"/>
                  </a:lnTo>
                  <a:cubicBezTo>
                    <a:pt x="99970" y="255478"/>
                    <a:pt x="111078" y="255478"/>
                    <a:pt x="111078" y="255478"/>
                  </a:cubicBezTo>
                  <a:cubicBezTo>
                    <a:pt x="111078" y="255478"/>
                    <a:pt x="111078" y="233263"/>
                    <a:pt x="111078" y="233263"/>
                  </a:cubicBezTo>
                  <a:lnTo>
                    <a:pt x="111078" y="222155"/>
                  </a:lnTo>
                  <a:lnTo>
                    <a:pt x="111078" y="211047"/>
                  </a:lnTo>
                  <a:lnTo>
                    <a:pt x="111078" y="199940"/>
                  </a:lnTo>
                  <a:lnTo>
                    <a:pt x="111078" y="188832"/>
                  </a:lnTo>
                  <a:lnTo>
                    <a:pt x="111078" y="177724"/>
                  </a:lnTo>
                  <a:lnTo>
                    <a:pt x="111078" y="166616"/>
                  </a:lnTo>
                  <a:lnTo>
                    <a:pt x="111078" y="155509"/>
                  </a:lnTo>
                  <a:lnTo>
                    <a:pt x="122186" y="155509"/>
                  </a:lnTo>
                  <a:lnTo>
                    <a:pt x="133293" y="155509"/>
                  </a:lnTo>
                  <a:lnTo>
                    <a:pt x="144401" y="155509"/>
                  </a:lnTo>
                  <a:lnTo>
                    <a:pt x="155509" y="155509"/>
                  </a:lnTo>
                  <a:lnTo>
                    <a:pt x="155509" y="144401"/>
                  </a:lnTo>
                  <a:lnTo>
                    <a:pt x="144401" y="144401"/>
                  </a:lnTo>
                  <a:lnTo>
                    <a:pt x="144401" y="133293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6B943FD-BE6A-4135-8622-29D586FDC5E5}"/>
                </a:ext>
              </a:extLst>
            </p:cNvPr>
            <p:cNvSpPr/>
            <p:nvPr/>
          </p:nvSpPr>
          <p:spPr>
            <a:xfrm>
              <a:off x="4798932" y="2401603"/>
              <a:ext cx="55538" cy="77754"/>
            </a:xfrm>
            <a:custGeom>
              <a:avLst/>
              <a:gdLst>
                <a:gd name="connsiteX0" fmla="*/ 33323 w 55538"/>
                <a:gd name="connsiteY0" fmla="*/ 33323 h 77754"/>
                <a:gd name="connsiteX1" fmla="*/ 33323 w 55538"/>
                <a:gd name="connsiteY1" fmla="*/ 22216 h 77754"/>
                <a:gd name="connsiteX2" fmla="*/ 33323 w 55538"/>
                <a:gd name="connsiteY2" fmla="*/ 11108 h 77754"/>
                <a:gd name="connsiteX3" fmla="*/ 33323 w 55538"/>
                <a:gd name="connsiteY3" fmla="*/ 0 h 77754"/>
                <a:gd name="connsiteX4" fmla="*/ 22216 w 55538"/>
                <a:gd name="connsiteY4" fmla="*/ 0 h 77754"/>
                <a:gd name="connsiteX5" fmla="*/ 22216 w 55538"/>
                <a:gd name="connsiteY5" fmla="*/ 11108 h 77754"/>
                <a:gd name="connsiteX6" fmla="*/ 0 w 55538"/>
                <a:gd name="connsiteY6" fmla="*/ 11108 h 77754"/>
                <a:gd name="connsiteX7" fmla="*/ 0 w 55538"/>
                <a:gd name="connsiteY7" fmla="*/ 22216 h 77754"/>
                <a:gd name="connsiteX8" fmla="*/ 0 w 55538"/>
                <a:gd name="connsiteY8" fmla="*/ 22216 h 77754"/>
                <a:gd name="connsiteX9" fmla="*/ 0 w 55538"/>
                <a:gd name="connsiteY9" fmla="*/ 33323 h 77754"/>
                <a:gd name="connsiteX10" fmla="*/ 0 w 55538"/>
                <a:gd name="connsiteY10" fmla="*/ 44431 h 77754"/>
                <a:gd name="connsiteX11" fmla="*/ 0 w 55538"/>
                <a:gd name="connsiteY11" fmla="*/ 55539 h 77754"/>
                <a:gd name="connsiteX12" fmla="*/ 0 w 55538"/>
                <a:gd name="connsiteY12" fmla="*/ 55539 h 77754"/>
                <a:gd name="connsiteX13" fmla="*/ 11108 w 55538"/>
                <a:gd name="connsiteY13" fmla="*/ 55539 h 77754"/>
                <a:gd name="connsiteX14" fmla="*/ 11108 w 55538"/>
                <a:gd name="connsiteY14" fmla="*/ 44431 h 77754"/>
                <a:gd name="connsiteX15" fmla="*/ 22216 w 55538"/>
                <a:gd name="connsiteY15" fmla="*/ 44431 h 77754"/>
                <a:gd name="connsiteX16" fmla="*/ 22216 w 55538"/>
                <a:gd name="connsiteY16" fmla="*/ 44431 h 77754"/>
                <a:gd name="connsiteX17" fmla="*/ 33323 w 55538"/>
                <a:gd name="connsiteY17" fmla="*/ 55539 h 77754"/>
                <a:gd name="connsiteX18" fmla="*/ 22216 w 55538"/>
                <a:gd name="connsiteY18" fmla="*/ 55539 h 77754"/>
                <a:gd name="connsiteX19" fmla="*/ 33323 w 55538"/>
                <a:gd name="connsiteY19" fmla="*/ 66647 h 77754"/>
                <a:gd name="connsiteX20" fmla="*/ 33323 w 55538"/>
                <a:gd name="connsiteY20" fmla="*/ 66647 h 77754"/>
                <a:gd name="connsiteX21" fmla="*/ 33323 w 55538"/>
                <a:gd name="connsiteY21" fmla="*/ 77754 h 77754"/>
                <a:gd name="connsiteX22" fmla="*/ 44431 w 55538"/>
                <a:gd name="connsiteY22" fmla="*/ 66647 h 77754"/>
                <a:gd name="connsiteX23" fmla="*/ 44431 w 55538"/>
                <a:gd name="connsiteY23" fmla="*/ 55539 h 77754"/>
                <a:gd name="connsiteX24" fmla="*/ 55539 w 55538"/>
                <a:gd name="connsiteY24" fmla="*/ 55539 h 77754"/>
                <a:gd name="connsiteX25" fmla="*/ 55539 w 55538"/>
                <a:gd name="connsiteY25" fmla="*/ 44431 h 77754"/>
                <a:gd name="connsiteX26" fmla="*/ 55539 w 55538"/>
                <a:gd name="connsiteY26" fmla="*/ 33323 h 77754"/>
                <a:gd name="connsiteX27" fmla="*/ 44431 w 55538"/>
                <a:gd name="connsiteY27" fmla="*/ 33323 h 7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538" h="77754">
                  <a:moveTo>
                    <a:pt x="33323" y="33323"/>
                  </a:moveTo>
                  <a:lnTo>
                    <a:pt x="33323" y="22216"/>
                  </a:lnTo>
                  <a:lnTo>
                    <a:pt x="33323" y="11108"/>
                  </a:lnTo>
                  <a:lnTo>
                    <a:pt x="33323" y="0"/>
                  </a:lnTo>
                  <a:lnTo>
                    <a:pt x="22216" y="0"/>
                  </a:lnTo>
                  <a:lnTo>
                    <a:pt x="22216" y="11108"/>
                  </a:lnTo>
                  <a:lnTo>
                    <a:pt x="0" y="11108"/>
                  </a:lnTo>
                  <a:lnTo>
                    <a:pt x="0" y="22216"/>
                  </a:lnTo>
                  <a:lnTo>
                    <a:pt x="0" y="22216"/>
                  </a:lnTo>
                  <a:lnTo>
                    <a:pt x="0" y="33323"/>
                  </a:lnTo>
                  <a:lnTo>
                    <a:pt x="0" y="44431"/>
                  </a:lnTo>
                  <a:lnTo>
                    <a:pt x="0" y="55539"/>
                  </a:lnTo>
                  <a:lnTo>
                    <a:pt x="0" y="55539"/>
                  </a:lnTo>
                  <a:lnTo>
                    <a:pt x="11108" y="55539"/>
                  </a:lnTo>
                  <a:lnTo>
                    <a:pt x="11108" y="44431"/>
                  </a:lnTo>
                  <a:lnTo>
                    <a:pt x="22216" y="44431"/>
                  </a:lnTo>
                  <a:lnTo>
                    <a:pt x="22216" y="44431"/>
                  </a:lnTo>
                  <a:lnTo>
                    <a:pt x="33323" y="55539"/>
                  </a:lnTo>
                  <a:lnTo>
                    <a:pt x="22216" y="55539"/>
                  </a:lnTo>
                  <a:lnTo>
                    <a:pt x="33323" y="66647"/>
                  </a:lnTo>
                  <a:lnTo>
                    <a:pt x="33323" y="66647"/>
                  </a:lnTo>
                  <a:lnTo>
                    <a:pt x="33323" y="77754"/>
                  </a:lnTo>
                  <a:lnTo>
                    <a:pt x="44431" y="66647"/>
                  </a:lnTo>
                  <a:lnTo>
                    <a:pt x="44431" y="55539"/>
                  </a:lnTo>
                  <a:lnTo>
                    <a:pt x="55539" y="55539"/>
                  </a:lnTo>
                  <a:lnTo>
                    <a:pt x="55539" y="44431"/>
                  </a:lnTo>
                  <a:lnTo>
                    <a:pt x="55539" y="33323"/>
                  </a:lnTo>
                  <a:lnTo>
                    <a:pt x="44431" y="33323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4453A76-AEA6-4DCF-B6F9-04843DBD6F07}"/>
                </a:ext>
              </a:extLst>
            </p:cNvPr>
            <p:cNvSpPr/>
            <p:nvPr/>
          </p:nvSpPr>
          <p:spPr>
            <a:xfrm>
              <a:off x="4787824" y="2357172"/>
              <a:ext cx="22215" cy="11107"/>
            </a:xfrm>
            <a:custGeom>
              <a:avLst/>
              <a:gdLst>
                <a:gd name="connsiteX0" fmla="*/ 11108 w 22215"/>
                <a:gd name="connsiteY0" fmla="*/ 11108 h 11107"/>
                <a:gd name="connsiteX1" fmla="*/ 11108 w 22215"/>
                <a:gd name="connsiteY1" fmla="*/ 11108 h 11107"/>
                <a:gd name="connsiteX2" fmla="*/ 0 w 22215"/>
                <a:gd name="connsiteY2" fmla="*/ 11108 h 11107"/>
                <a:gd name="connsiteX3" fmla="*/ 0 w 22215"/>
                <a:gd name="connsiteY3" fmla="*/ 11108 h 11107"/>
                <a:gd name="connsiteX4" fmla="*/ 0 w 22215"/>
                <a:gd name="connsiteY4" fmla="*/ 11108 h 11107"/>
                <a:gd name="connsiteX5" fmla="*/ 0 w 22215"/>
                <a:gd name="connsiteY5" fmla="*/ 11108 h 11107"/>
                <a:gd name="connsiteX6" fmla="*/ 0 w 22215"/>
                <a:gd name="connsiteY6" fmla="*/ 11108 h 11107"/>
                <a:gd name="connsiteX7" fmla="*/ 0 w 22215"/>
                <a:gd name="connsiteY7" fmla="*/ 11108 h 11107"/>
                <a:gd name="connsiteX8" fmla="*/ 0 w 22215"/>
                <a:gd name="connsiteY8" fmla="*/ 11108 h 11107"/>
                <a:gd name="connsiteX9" fmla="*/ 11108 w 22215"/>
                <a:gd name="connsiteY9" fmla="*/ 11108 h 11107"/>
                <a:gd name="connsiteX10" fmla="*/ 22216 w 22215"/>
                <a:gd name="connsiteY10" fmla="*/ 11108 h 11107"/>
                <a:gd name="connsiteX11" fmla="*/ 22216 w 22215"/>
                <a:gd name="connsiteY11" fmla="*/ 0 h 11107"/>
                <a:gd name="connsiteX12" fmla="*/ 11108 w 22215"/>
                <a:gd name="connsiteY12" fmla="*/ 11108 h 11107"/>
                <a:gd name="connsiteX13" fmla="*/ 11108 w 22215"/>
                <a:gd name="connsiteY13" fmla="*/ 11108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215" h="11107">
                  <a:moveTo>
                    <a:pt x="11108" y="11108"/>
                  </a:moveTo>
                  <a:lnTo>
                    <a:pt x="11108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11108" y="11108"/>
                  </a:lnTo>
                  <a:lnTo>
                    <a:pt x="22216" y="11108"/>
                  </a:lnTo>
                  <a:cubicBezTo>
                    <a:pt x="22216" y="11108"/>
                    <a:pt x="22216" y="0"/>
                    <a:pt x="22216" y="0"/>
                  </a:cubicBezTo>
                  <a:cubicBezTo>
                    <a:pt x="22216" y="11108"/>
                    <a:pt x="11108" y="11108"/>
                    <a:pt x="11108" y="11108"/>
                  </a:cubicBezTo>
                  <a:lnTo>
                    <a:pt x="11108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89EE6A-52E7-4142-AFB1-91671B0ECA76}"/>
                </a:ext>
              </a:extLst>
            </p:cNvPr>
            <p:cNvSpPr/>
            <p:nvPr/>
          </p:nvSpPr>
          <p:spPr>
            <a:xfrm>
              <a:off x="3943634" y="3145822"/>
              <a:ext cx="177724" cy="88862"/>
            </a:xfrm>
            <a:custGeom>
              <a:avLst/>
              <a:gdLst>
                <a:gd name="connsiteX0" fmla="*/ 99970 w 177724"/>
                <a:gd name="connsiteY0" fmla="*/ 33323 h 88862"/>
                <a:gd name="connsiteX1" fmla="*/ 99970 w 177724"/>
                <a:gd name="connsiteY1" fmla="*/ 33323 h 88862"/>
                <a:gd name="connsiteX2" fmla="*/ 99970 w 177724"/>
                <a:gd name="connsiteY2" fmla="*/ 11108 h 88862"/>
                <a:gd name="connsiteX3" fmla="*/ 99970 w 177724"/>
                <a:gd name="connsiteY3" fmla="*/ 0 h 88862"/>
                <a:gd name="connsiteX4" fmla="*/ 88862 w 177724"/>
                <a:gd name="connsiteY4" fmla="*/ 0 h 88862"/>
                <a:gd name="connsiteX5" fmla="*/ 77754 w 177724"/>
                <a:gd name="connsiteY5" fmla="*/ 0 h 88862"/>
                <a:gd name="connsiteX6" fmla="*/ 66647 w 177724"/>
                <a:gd name="connsiteY6" fmla="*/ 0 h 88862"/>
                <a:gd name="connsiteX7" fmla="*/ 66647 w 177724"/>
                <a:gd name="connsiteY7" fmla="*/ 0 h 88862"/>
                <a:gd name="connsiteX8" fmla="*/ 66647 w 177724"/>
                <a:gd name="connsiteY8" fmla="*/ 11108 h 88862"/>
                <a:gd name="connsiteX9" fmla="*/ 55539 w 177724"/>
                <a:gd name="connsiteY9" fmla="*/ 11108 h 88862"/>
                <a:gd name="connsiteX10" fmla="*/ 55539 w 177724"/>
                <a:gd name="connsiteY10" fmla="*/ 11108 h 88862"/>
                <a:gd name="connsiteX11" fmla="*/ 44431 w 177724"/>
                <a:gd name="connsiteY11" fmla="*/ 11108 h 88862"/>
                <a:gd name="connsiteX12" fmla="*/ 44431 w 177724"/>
                <a:gd name="connsiteY12" fmla="*/ 22216 h 88862"/>
                <a:gd name="connsiteX13" fmla="*/ 44431 w 177724"/>
                <a:gd name="connsiteY13" fmla="*/ 22216 h 88862"/>
                <a:gd name="connsiteX14" fmla="*/ 44431 w 177724"/>
                <a:gd name="connsiteY14" fmla="*/ 22216 h 88862"/>
                <a:gd name="connsiteX15" fmla="*/ 44431 w 177724"/>
                <a:gd name="connsiteY15" fmla="*/ 11108 h 88862"/>
                <a:gd name="connsiteX16" fmla="*/ 44431 w 177724"/>
                <a:gd name="connsiteY16" fmla="*/ 11108 h 88862"/>
                <a:gd name="connsiteX17" fmla="*/ 44431 w 177724"/>
                <a:gd name="connsiteY17" fmla="*/ 11108 h 88862"/>
                <a:gd name="connsiteX18" fmla="*/ 33323 w 177724"/>
                <a:gd name="connsiteY18" fmla="*/ 11108 h 88862"/>
                <a:gd name="connsiteX19" fmla="*/ 33323 w 177724"/>
                <a:gd name="connsiteY19" fmla="*/ 11108 h 88862"/>
                <a:gd name="connsiteX20" fmla="*/ 33323 w 177724"/>
                <a:gd name="connsiteY20" fmla="*/ 11108 h 88862"/>
                <a:gd name="connsiteX21" fmla="*/ 33323 w 177724"/>
                <a:gd name="connsiteY21" fmla="*/ 11108 h 88862"/>
                <a:gd name="connsiteX22" fmla="*/ 33323 w 177724"/>
                <a:gd name="connsiteY22" fmla="*/ 11108 h 88862"/>
                <a:gd name="connsiteX23" fmla="*/ 22216 w 177724"/>
                <a:gd name="connsiteY23" fmla="*/ 11108 h 88862"/>
                <a:gd name="connsiteX24" fmla="*/ 11108 w 177724"/>
                <a:gd name="connsiteY24" fmla="*/ 11108 h 88862"/>
                <a:gd name="connsiteX25" fmla="*/ 11108 w 177724"/>
                <a:gd name="connsiteY25" fmla="*/ 11108 h 88862"/>
                <a:gd name="connsiteX26" fmla="*/ 11108 w 177724"/>
                <a:gd name="connsiteY26" fmla="*/ 11108 h 88862"/>
                <a:gd name="connsiteX27" fmla="*/ 11108 w 177724"/>
                <a:gd name="connsiteY27" fmla="*/ 22216 h 88862"/>
                <a:gd name="connsiteX28" fmla="*/ 11108 w 177724"/>
                <a:gd name="connsiteY28" fmla="*/ 22216 h 88862"/>
                <a:gd name="connsiteX29" fmla="*/ 0 w 177724"/>
                <a:gd name="connsiteY29" fmla="*/ 22216 h 88862"/>
                <a:gd name="connsiteX30" fmla="*/ 0 w 177724"/>
                <a:gd name="connsiteY30" fmla="*/ 22216 h 88862"/>
                <a:gd name="connsiteX31" fmla="*/ 0 w 177724"/>
                <a:gd name="connsiteY31" fmla="*/ 33323 h 88862"/>
                <a:gd name="connsiteX32" fmla="*/ 0 w 177724"/>
                <a:gd name="connsiteY32" fmla="*/ 33323 h 88862"/>
                <a:gd name="connsiteX33" fmla="*/ 0 w 177724"/>
                <a:gd name="connsiteY33" fmla="*/ 44431 h 88862"/>
                <a:gd name="connsiteX34" fmla="*/ 0 w 177724"/>
                <a:gd name="connsiteY34" fmla="*/ 55539 h 88862"/>
                <a:gd name="connsiteX35" fmla="*/ 0 w 177724"/>
                <a:gd name="connsiteY35" fmla="*/ 55539 h 88862"/>
                <a:gd name="connsiteX36" fmla="*/ 0 w 177724"/>
                <a:gd name="connsiteY36" fmla="*/ 66647 h 88862"/>
                <a:gd name="connsiteX37" fmla="*/ 0 w 177724"/>
                <a:gd name="connsiteY37" fmla="*/ 77754 h 88862"/>
                <a:gd name="connsiteX38" fmla="*/ 0 w 177724"/>
                <a:gd name="connsiteY38" fmla="*/ 77754 h 88862"/>
                <a:gd name="connsiteX39" fmla="*/ 11108 w 177724"/>
                <a:gd name="connsiteY39" fmla="*/ 77754 h 88862"/>
                <a:gd name="connsiteX40" fmla="*/ 11108 w 177724"/>
                <a:gd name="connsiteY40" fmla="*/ 77754 h 88862"/>
                <a:gd name="connsiteX41" fmla="*/ 22216 w 177724"/>
                <a:gd name="connsiteY41" fmla="*/ 77754 h 88862"/>
                <a:gd name="connsiteX42" fmla="*/ 22216 w 177724"/>
                <a:gd name="connsiteY42" fmla="*/ 77754 h 88862"/>
                <a:gd name="connsiteX43" fmla="*/ 33323 w 177724"/>
                <a:gd name="connsiteY43" fmla="*/ 88862 h 88862"/>
                <a:gd name="connsiteX44" fmla="*/ 44431 w 177724"/>
                <a:gd name="connsiteY44" fmla="*/ 88862 h 88862"/>
                <a:gd name="connsiteX45" fmla="*/ 55539 w 177724"/>
                <a:gd name="connsiteY45" fmla="*/ 88862 h 88862"/>
                <a:gd name="connsiteX46" fmla="*/ 66647 w 177724"/>
                <a:gd name="connsiteY46" fmla="*/ 88862 h 88862"/>
                <a:gd name="connsiteX47" fmla="*/ 77754 w 177724"/>
                <a:gd name="connsiteY47" fmla="*/ 88862 h 88862"/>
                <a:gd name="connsiteX48" fmla="*/ 88862 w 177724"/>
                <a:gd name="connsiteY48" fmla="*/ 88862 h 88862"/>
                <a:gd name="connsiteX49" fmla="*/ 99970 w 177724"/>
                <a:gd name="connsiteY49" fmla="*/ 88862 h 88862"/>
                <a:gd name="connsiteX50" fmla="*/ 111078 w 177724"/>
                <a:gd name="connsiteY50" fmla="*/ 77754 h 88862"/>
                <a:gd name="connsiteX51" fmla="*/ 111078 w 177724"/>
                <a:gd name="connsiteY51" fmla="*/ 66647 h 88862"/>
                <a:gd name="connsiteX52" fmla="*/ 122185 w 177724"/>
                <a:gd name="connsiteY52" fmla="*/ 55539 h 88862"/>
                <a:gd name="connsiteX53" fmla="*/ 133293 w 177724"/>
                <a:gd name="connsiteY53" fmla="*/ 44431 h 88862"/>
                <a:gd name="connsiteX54" fmla="*/ 144401 w 177724"/>
                <a:gd name="connsiteY54" fmla="*/ 44431 h 88862"/>
                <a:gd name="connsiteX55" fmla="*/ 155509 w 177724"/>
                <a:gd name="connsiteY55" fmla="*/ 44431 h 88862"/>
                <a:gd name="connsiteX56" fmla="*/ 166616 w 177724"/>
                <a:gd name="connsiteY56" fmla="*/ 33323 h 88862"/>
                <a:gd name="connsiteX57" fmla="*/ 177724 w 177724"/>
                <a:gd name="connsiteY57" fmla="*/ 22216 h 88862"/>
                <a:gd name="connsiteX58" fmla="*/ 177724 w 177724"/>
                <a:gd name="connsiteY58" fmla="*/ 11108 h 88862"/>
                <a:gd name="connsiteX59" fmla="*/ 166616 w 177724"/>
                <a:gd name="connsiteY59" fmla="*/ 0 h 88862"/>
                <a:gd name="connsiteX60" fmla="*/ 99970 w 177724"/>
                <a:gd name="connsiteY60" fmla="*/ 33323 h 8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77724" h="88862">
                  <a:moveTo>
                    <a:pt x="99970" y="33323"/>
                  </a:moveTo>
                  <a:cubicBezTo>
                    <a:pt x="99970" y="33323"/>
                    <a:pt x="99970" y="22216"/>
                    <a:pt x="99970" y="33323"/>
                  </a:cubicBezTo>
                  <a:cubicBezTo>
                    <a:pt x="99970" y="22216"/>
                    <a:pt x="99970" y="11108"/>
                    <a:pt x="99970" y="11108"/>
                  </a:cubicBezTo>
                  <a:lnTo>
                    <a:pt x="99970" y="0"/>
                  </a:lnTo>
                  <a:lnTo>
                    <a:pt x="88862" y="0"/>
                  </a:lnTo>
                  <a:lnTo>
                    <a:pt x="77754" y="0"/>
                  </a:lnTo>
                  <a:lnTo>
                    <a:pt x="66647" y="0"/>
                  </a:lnTo>
                  <a:lnTo>
                    <a:pt x="66647" y="0"/>
                  </a:lnTo>
                  <a:lnTo>
                    <a:pt x="66647" y="11108"/>
                  </a:lnTo>
                  <a:lnTo>
                    <a:pt x="55539" y="11108"/>
                  </a:lnTo>
                  <a:lnTo>
                    <a:pt x="55539" y="11108"/>
                  </a:lnTo>
                  <a:lnTo>
                    <a:pt x="44431" y="11108"/>
                  </a:lnTo>
                  <a:lnTo>
                    <a:pt x="44431" y="22216"/>
                  </a:lnTo>
                  <a:lnTo>
                    <a:pt x="44431" y="22216"/>
                  </a:lnTo>
                  <a:lnTo>
                    <a:pt x="44431" y="22216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33323" y="11108"/>
                  </a:lnTo>
                  <a:lnTo>
                    <a:pt x="33323" y="11108"/>
                  </a:lnTo>
                  <a:lnTo>
                    <a:pt x="33323" y="11108"/>
                  </a:lnTo>
                  <a:lnTo>
                    <a:pt x="33323" y="11108"/>
                  </a:lnTo>
                  <a:lnTo>
                    <a:pt x="33323" y="11108"/>
                  </a:lnTo>
                  <a:lnTo>
                    <a:pt x="22216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22216"/>
                  </a:lnTo>
                  <a:lnTo>
                    <a:pt x="11108" y="22216"/>
                  </a:lnTo>
                  <a:lnTo>
                    <a:pt x="0" y="22216"/>
                  </a:lnTo>
                  <a:lnTo>
                    <a:pt x="0" y="22216"/>
                  </a:lnTo>
                  <a:lnTo>
                    <a:pt x="0" y="33323"/>
                  </a:lnTo>
                  <a:lnTo>
                    <a:pt x="0" y="33323"/>
                  </a:lnTo>
                  <a:lnTo>
                    <a:pt x="0" y="44431"/>
                  </a:lnTo>
                  <a:lnTo>
                    <a:pt x="0" y="55539"/>
                  </a:lnTo>
                  <a:lnTo>
                    <a:pt x="0" y="55539"/>
                  </a:lnTo>
                  <a:lnTo>
                    <a:pt x="0" y="66647"/>
                  </a:lnTo>
                  <a:lnTo>
                    <a:pt x="0" y="77754"/>
                  </a:lnTo>
                  <a:cubicBezTo>
                    <a:pt x="0" y="77754"/>
                    <a:pt x="0" y="77754"/>
                    <a:pt x="0" y="77754"/>
                  </a:cubicBezTo>
                  <a:cubicBezTo>
                    <a:pt x="0" y="77754"/>
                    <a:pt x="11108" y="77754"/>
                    <a:pt x="11108" y="77754"/>
                  </a:cubicBezTo>
                  <a:cubicBezTo>
                    <a:pt x="11108" y="77754"/>
                    <a:pt x="11108" y="77754"/>
                    <a:pt x="11108" y="77754"/>
                  </a:cubicBezTo>
                  <a:cubicBezTo>
                    <a:pt x="11108" y="77754"/>
                    <a:pt x="22216" y="77754"/>
                    <a:pt x="22216" y="77754"/>
                  </a:cubicBezTo>
                  <a:lnTo>
                    <a:pt x="22216" y="77754"/>
                  </a:lnTo>
                  <a:cubicBezTo>
                    <a:pt x="22216" y="77754"/>
                    <a:pt x="22216" y="88862"/>
                    <a:pt x="33323" y="88862"/>
                  </a:cubicBezTo>
                  <a:cubicBezTo>
                    <a:pt x="33323" y="88862"/>
                    <a:pt x="44431" y="88862"/>
                    <a:pt x="44431" y="88862"/>
                  </a:cubicBezTo>
                  <a:cubicBezTo>
                    <a:pt x="44431" y="88862"/>
                    <a:pt x="44431" y="88862"/>
                    <a:pt x="55539" y="88862"/>
                  </a:cubicBezTo>
                  <a:cubicBezTo>
                    <a:pt x="55539" y="88862"/>
                    <a:pt x="66647" y="88862"/>
                    <a:pt x="66647" y="88862"/>
                  </a:cubicBezTo>
                  <a:lnTo>
                    <a:pt x="77754" y="88862"/>
                  </a:lnTo>
                  <a:lnTo>
                    <a:pt x="88862" y="88862"/>
                  </a:lnTo>
                  <a:lnTo>
                    <a:pt x="99970" y="88862"/>
                  </a:lnTo>
                  <a:lnTo>
                    <a:pt x="111078" y="77754"/>
                  </a:lnTo>
                  <a:lnTo>
                    <a:pt x="111078" y="66647"/>
                  </a:lnTo>
                  <a:lnTo>
                    <a:pt x="122185" y="55539"/>
                  </a:lnTo>
                  <a:lnTo>
                    <a:pt x="133293" y="44431"/>
                  </a:lnTo>
                  <a:lnTo>
                    <a:pt x="144401" y="44431"/>
                  </a:lnTo>
                  <a:lnTo>
                    <a:pt x="155509" y="44431"/>
                  </a:lnTo>
                  <a:cubicBezTo>
                    <a:pt x="155509" y="44431"/>
                    <a:pt x="166616" y="33323"/>
                    <a:pt x="166616" y="33323"/>
                  </a:cubicBezTo>
                  <a:cubicBezTo>
                    <a:pt x="166616" y="33323"/>
                    <a:pt x="166616" y="22216"/>
                    <a:pt x="177724" y="22216"/>
                  </a:cubicBezTo>
                  <a:cubicBezTo>
                    <a:pt x="177724" y="22216"/>
                    <a:pt x="177724" y="11108"/>
                    <a:pt x="177724" y="11108"/>
                  </a:cubicBezTo>
                  <a:lnTo>
                    <a:pt x="166616" y="0"/>
                  </a:lnTo>
                  <a:lnTo>
                    <a:pt x="99970" y="33323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6EBC0F-0DD4-448F-AA5A-96AF64F8F311}"/>
                </a:ext>
              </a:extLst>
            </p:cNvPr>
            <p:cNvSpPr/>
            <p:nvPr/>
          </p:nvSpPr>
          <p:spPr>
            <a:xfrm>
              <a:off x="3865879" y="3145822"/>
              <a:ext cx="33323" cy="33323"/>
            </a:xfrm>
            <a:custGeom>
              <a:avLst/>
              <a:gdLst>
                <a:gd name="connsiteX0" fmla="*/ 22216 w 33323"/>
                <a:gd name="connsiteY0" fmla="*/ 0 h 33323"/>
                <a:gd name="connsiteX1" fmla="*/ 22216 w 33323"/>
                <a:gd name="connsiteY1" fmla="*/ 0 h 33323"/>
                <a:gd name="connsiteX2" fmla="*/ 11108 w 33323"/>
                <a:gd name="connsiteY2" fmla="*/ 0 h 33323"/>
                <a:gd name="connsiteX3" fmla="*/ 11108 w 33323"/>
                <a:gd name="connsiteY3" fmla="*/ 11108 h 33323"/>
                <a:gd name="connsiteX4" fmla="*/ 11108 w 33323"/>
                <a:gd name="connsiteY4" fmla="*/ 11108 h 33323"/>
                <a:gd name="connsiteX5" fmla="*/ 0 w 33323"/>
                <a:gd name="connsiteY5" fmla="*/ 22216 h 33323"/>
                <a:gd name="connsiteX6" fmla="*/ 0 w 33323"/>
                <a:gd name="connsiteY6" fmla="*/ 22216 h 33323"/>
                <a:gd name="connsiteX7" fmla="*/ 0 w 33323"/>
                <a:gd name="connsiteY7" fmla="*/ 33323 h 33323"/>
                <a:gd name="connsiteX8" fmla="*/ 0 w 33323"/>
                <a:gd name="connsiteY8" fmla="*/ 33323 h 33323"/>
                <a:gd name="connsiteX9" fmla="*/ 11108 w 33323"/>
                <a:gd name="connsiteY9" fmla="*/ 33323 h 33323"/>
                <a:gd name="connsiteX10" fmla="*/ 11108 w 33323"/>
                <a:gd name="connsiteY10" fmla="*/ 33323 h 33323"/>
                <a:gd name="connsiteX11" fmla="*/ 11108 w 33323"/>
                <a:gd name="connsiteY11" fmla="*/ 22216 h 33323"/>
                <a:gd name="connsiteX12" fmla="*/ 22216 w 33323"/>
                <a:gd name="connsiteY12" fmla="*/ 22216 h 33323"/>
                <a:gd name="connsiteX13" fmla="*/ 33323 w 33323"/>
                <a:gd name="connsiteY13" fmla="*/ 22216 h 33323"/>
                <a:gd name="connsiteX14" fmla="*/ 33323 w 33323"/>
                <a:gd name="connsiteY14" fmla="*/ 11108 h 33323"/>
                <a:gd name="connsiteX15" fmla="*/ 33323 w 33323"/>
                <a:gd name="connsiteY15" fmla="*/ 11108 h 33323"/>
                <a:gd name="connsiteX16" fmla="*/ 33323 w 33323"/>
                <a:gd name="connsiteY16" fmla="*/ 11108 h 3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23" h="33323">
                  <a:moveTo>
                    <a:pt x="22216" y="0"/>
                  </a:moveTo>
                  <a:lnTo>
                    <a:pt x="22216" y="0"/>
                  </a:lnTo>
                  <a:lnTo>
                    <a:pt x="11108" y="0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0" y="22216"/>
                  </a:lnTo>
                  <a:lnTo>
                    <a:pt x="0" y="22216"/>
                  </a:lnTo>
                  <a:lnTo>
                    <a:pt x="0" y="33323"/>
                  </a:lnTo>
                  <a:lnTo>
                    <a:pt x="0" y="33323"/>
                  </a:lnTo>
                  <a:lnTo>
                    <a:pt x="11108" y="33323"/>
                  </a:lnTo>
                  <a:lnTo>
                    <a:pt x="11108" y="33323"/>
                  </a:lnTo>
                  <a:lnTo>
                    <a:pt x="11108" y="22216"/>
                  </a:lnTo>
                  <a:lnTo>
                    <a:pt x="22216" y="22216"/>
                  </a:lnTo>
                  <a:lnTo>
                    <a:pt x="33323" y="22216"/>
                  </a:lnTo>
                  <a:lnTo>
                    <a:pt x="33323" y="11108"/>
                  </a:lnTo>
                  <a:lnTo>
                    <a:pt x="33323" y="11108"/>
                  </a:lnTo>
                  <a:lnTo>
                    <a:pt x="33323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6EAB7F0-9E42-4824-996A-5994F593252D}"/>
                </a:ext>
              </a:extLst>
            </p:cNvPr>
            <p:cNvSpPr/>
            <p:nvPr/>
          </p:nvSpPr>
          <p:spPr>
            <a:xfrm>
              <a:off x="6020785" y="4623153"/>
              <a:ext cx="33323" cy="33323"/>
            </a:xfrm>
            <a:custGeom>
              <a:avLst/>
              <a:gdLst>
                <a:gd name="connsiteX0" fmla="*/ 11108 w 33323"/>
                <a:gd name="connsiteY0" fmla="*/ 11108 h 33323"/>
                <a:gd name="connsiteX1" fmla="*/ 11108 w 33323"/>
                <a:gd name="connsiteY1" fmla="*/ 11108 h 33323"/>
                <a:gd name="connsiteX2" fmla="*/ 0 w 33323"/>
                <a:gd name="connsiteY2" fmla="*/ 0 h 33323"/>
                <a:gd name="connsiteX3" fmla="*/ 0 w 33323"/>
                <a:gd name="connsiteY3" fmla="*/ 0 h 33323"/>
                <a:gd name="connsiteX4" fmla="*/ 0 w 33323"/>
                <a:gd name="connsiteY4" fmla="*/ 0 h 33323"/>
                <a:gd name="connsiteX5" fmla="*/ 0 w 33323"/>
                <a:gd name="connsiteY5" fmla="*/ 0 h 33323"/>
                <a:gd name="connsiteX6" fmla="*/ 0 w 33323"/>
                <a:gd name="connsiteY6" fmla="*/ 0 h 33323"/>
                <a:gd name="connsiteX7" fmla="*/ 0 w 33323"/>
                <a:gd name="connsiteY7" fmla="*/ 0 h 33323"/>
                <a:gd name="connsiteX8" fmla="*/ 0 w 33323"/>
                <a:gd name="connsiteY8" fmla="*/ 0 h 33323"/>
                <a:gd name="connsiteX9" fmla="*/ 0 w 33323"/>
                <a:gd name="connsiteY9" fmla="*/ 0 h 33323"/>
                <a:gd name="connsiteX10" fmla="*/ 0 w 33323"/>
                <a:gd name="connsiteY10" fmla="*/ 0 h 33323"/>
                <a:gd name="connsiteX11" fmla="*/ 0 w 33323"/>
                <a:gd name="connsiteY11" fmla="*/ 11108 h 33323"/>
                <a:gd name="connsiteX12" fmla="*/ 0 w 33323"/>
                <a:gd name="connsiteY12" fmla="*/ 11108 h 33323"/>
                <a:gd name="connsiteX13" fmla="*/ 0 w 33323"/>
                <a:gd name="connsiteY13" fmla="*/ 11108 h 33323"/>
                <a:gd name="connsiteX14" fmla="*/ 0 w 33323"/>
                <a:gd name="connsiteY14" fmla="*/ 22215 h 33323"/>
                <a:gd name="connsiteX15" fmla="*/ 0 w 33323"/>
                <a:gd name="connsiteY15" fmla="*/ 33323 h 33323"/>
                <a:gd name="connsiteX16" fmla="*/ 0 w 33323"/>
                <a:gd name="connsiteY16" fmla="*/ 33323 h 33323"/>
                <a:gd name="connsiteX17" fmla="*/ 0 w 33323"/>
                <a:gd name="connsiteY17" fmla="*/ 33323 h 33323"/>
                <a:gd name="connsiteX18" fmla="*/ 0 w 33323"/>
                <a:gd name="connsiteY18" fmla="*/ 33323 h 33323"/>
                <a:gd name="connsiteX19" fmla="*/ 11108 w 33323"/>
                <a:gd name="connsiteY19" fmla="*/ 33323 h 33323"/>
                <a:gd name="connsiteX20" fmla="*/ 22216 w 33323"/>
                <a:gd name="connsiteY20" fmla="*/ 33323 h 33323"/>
                <a:gd name="connsiteX21" fmla="*/ 22216 w 33323"/>
                <a:gd name="connsiteY21" fmla="*/ 22215 h 33323"/>
                <a:gd name="connsiteX22" fmla="*/ 33323 w 33323"/>
                <a:gd name="connsiteY22" fmla="*/ 11108 h 33323"/>
                <a:gd name="connsiteX23" fmla="*/ 33323 w 33323"/>
                <a:gd name="connsiteY23" fmla="*/ 0 h 33323"/>
                <a:gd name="connsiteX24" fmla="*/ 11108 w 33323"/>
                <a:gd name="connsiteY24" fmla="*/ 11108 h 33323"/>
                <a:gd name="connsiteX25" fmla="*/ 11108 w 33323"/>
                <a:gd name="connsiteY25" fmla="*/ 11108 h 3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23" h="33323">
                  <a:moveTo>
                    <a:pt x="11108" y="11108"/>
                  </a:moveTo>
                  <a:lnTo>
                    <a:pt x="11108" y="1110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108"/>
                  </a:lnTo>
                  <a:lnTo>
                    <a:pt x="0" y="11108"/>
                  </a:lnTo>
                  <a:cubicBezTo>
                    <a:pt x="0" y="11108"/>
                    <a:pt x="0" y="11108"/>
                    <a:pt x="0" y="11108"/>
                  </a:cubicBezTo>
                  <a:cubicBezTo>
                    <a:pt x="0" y="11108"/>
                    <a:pt x="0" y="22215"/>
                    <a:pt x="0" y="22215"/>
                  </a:cubicBezTo>
                  <a:lnTo>
                    <a:pt x="0" y="33323"/>
                  </a:lnTo>
                  <a:lnTo>
                    <a:pt x="0" y="33323"/>
                  </a:lnTo>
                  <a:lnTo>
                    <a:pt x="0" y="33323"/>
                  </a:lnTo>
                  <a:cubicBezTo>
                    <a:pt x="0" y="33323"/>
                    <a:pt x="0" y="33323"/>
                    <a:pt x="0" y="33323"/>
                  </a:cubicBezTo>
                  <a:cubicBezTo>
                    <a:pt x="0" y="33323"/>
                    <a:pt x="11108" y="33323"/>
                    <a:pt x="11108" y="33323"/>
                  </a:cubicBezTo>
                  <a:lnTo>
                    <a:pt x="22216" y="33323"/>
                  </a:lnTo>
                  <a:lnTo>
                    <a:pt x="22216" y="22215"/>
                  </a:lnTo>
                  <a:lnTo>
                    <a:pt x="33323" y="11108"/>
                  </a:lnTo>
                  <a:lnTo>
                    <a:pt x="33323" y="0"/>
                  </a:lnTo>
                  <a:lnTo>
                    <a:pt x="11108" y="11108"/>
                  </a:lnTo>
                  <a:lnTo>
                    <a:pt x="11108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61AC33-51B7-4E9B-B8AC-3B4172D80B6A}"/>
                </a:ext>
              </a:extLst>
            </p:cNvPr>
            <p:cNvSpPr/>
            <p:nvPr/>
          </p:nvSpPr>
          <p:spPr>
            <a:xfrm>
              <a:off x="2521840" y="2734836"/>
              <a:ext cx="544280" cy="555387"/>
            </a:xfrm>
            <a:custGeom>
              <a:avLst/>
              <a:gdLst>
                <a:gd name="connsiteX0" fmla="*/ 533173 w 544280"/>
                <a:gd name="connsiteY0" fmla="*/ 388771 h 555387"/>
                <a:gd name="connsiteX1" fmla="*/ 522065 w 544280"/>
                <a:gd name="connsiteY1" fmla="*/ 388771 h 555387"/>
                <a:gd name="connsiteX2" fmla="*/ 510957 w 544280"/>
                <a:gd name="connsiteY2" fmla="*/ 377664 h 555387"/>
                <a:gd name="connsiteX3" fmla="*/ 499849 w 544280"/>
                <a:gd name="connsiteY3" fmla="*/ 366556 h 555387"/>
                <a:gd name="connsiteX4" fmla="*/ 488742 w 544280"/>
                <a:gd name="connsiteY4" fmla="*/ 344340 h 555387"/>
                <a:gd name="connsiteX5" fmla="*/ 477634 w 544280"/>
                <a:gd name="connsiteY5" fmla="*/ 333233 h 555387"/>
                <a:gd name="connsiteX6" fmla="*/ 444311 w 544280"/>
                <a:gd name="connsiteY6" fmla="*/ 322125 h 555387"/>
                <a:gd name="connsiteX7" fmla="*/ 433203 w 544280"/>
                <a:gd name="connsiteY7" fmla="*/ 322125 h 555387"/>
                <a:gd name="connsiteX8" fmla="*/ 422095 w 544280"/>
                <a:gd name="connsiteY8" fmla="*/ 311017 h 555387"/>
                <a:gd name="connsiteX9" fmla="*/ 410987 w 544280"/>
                <a:gd name="connsiteY9" fmla="*/ 299909 h 555387"/>
                <a:gd name="connsiteX10" fmla="*/ 399879 w 544280"/>
                <a:gd name="connsiteY10" fmla="*/ 288802 h 555387"/>
                <a:gd name="connsiteX11" fmla="*/ 399879 w 544280"/>
                <a:gd name="connsiteY11" fmla="*/ 277694 h 555387"/>
                <a:gd name="connsiteX12" fmla="*/ 399879 w 544280"/>
                <a:gd name="connsiteY12" fmla="*/ 266586 h 555387"/>
                <a:gd name="connsiteX13" fmla="*/ 399879 w 544280"/>
                <a:gd name="connsiteY13" fmla="*/ 255478 h 555387"/>
                <a:gd name="connsiteX14" fmla="*/ 410987 w 544280"/>
                <a:gd name="connsiteY14" fmla="*/ 244371 h 555387"/>
                <a:gd name="connsiteX15" fmla="*/ 422095 w 544280"/>
                <a:gd name="connsiteY15" fmla="*/ 222155 h 555387"/>
                <a:gd name="connsiteX16" fmla="*/ 410987 w 544280"/>
                <a:gd name="connsiteY16" fmla="*/ 211047 h 555387"/>
                <a:gd name="connsiteX17" fmla="*/ 410987 w 544280"/>
                <a:gd name="connsiteY17" fmla="*/ 222155 h 555387"/>
                <a:gd name="connsiteX18" fmla="*/ 410987 w 544280"/>
                <a:gd name="connsiteY18" fmla="*/ 233263 h 555387"/>
                <a:gd name="connsiteX19" fmla="*/ 410987 w 544280"/>
                <a:gd name="connsiteY19" fmla="*/ 244371 h 555387"/>
                <a:gd name="connsiteX20" fmla="*/ 410987 w 544280"/>
                <a:gd name="connsiteY20" fmla="*/ 244371 h 555387"/>
                <a:gd name="connsiteX21" fmla="*/ 399879 w 544280"/>
                <a:gd name="connsiteY21" fmla="*/ 255478 h 555387"/>
                <a:gd name="connsiteX22" fmla="*/ 399879 w 544280"/>
                <a:gd name="connsiteY22" fmla="*/ 255478 h 555387"/>
                <a:gd name="connsiteX23" fmla="*/ 388772 w 544280"/>
                <a:gd name="connsiteY23" fmla="*/ 255478 h 555387"/>
                <a:gd name="connsiteX24" fmla="*/ 377664 w 544280"/>
                <a:gd name="connsiteY24" fmla="*/ 244371 h 555387"/>
                <a:gd name="connsiteX25" fmla="*/ 377664 w 544280"/>
                <a:gd name="connsiteY25" fmla="*/ 233263 h 555387"/>
                <a:gd name="connsiteX26" fmla="*/ 388772 w 544280"/>
                <a:gd name="connsiteY26" fmla="*/ 222155 h 555387"/>
                <a:gd name="connsiteX27" fmla="*/ 388772 w 544280"/>
                <a:gd name="connsiteY27" fmla="*/ 211047 h 555387"/>
                <a:gd name="connsiteX28" fmla="*/ 377664 w 544280"/>
                <a:gd name="connsiteY28" fmla="*/ 199940 h 555387"/>
                <a:gd name="connsiteX29" fmla="*/ 366556 w 544280"/>
                <a:gd name="connsiteY29" fmla="*/ 188832 h 555387"/>
                <a:gd name="connsiteX30" fmla="*/ 355448 w 544280"/>
                <a:gd name="connsiteY30" fmla="*/ 177724 h 555387"/>
                <a:gd name="connsiteX31" fmla="*/ 344341 w 544280"/>
                <a:gd name="connsiteY31" fmla="*/ 177724 h 555387"/>
                <a:gd name="connsiteX32" fmla="*/ 333233 w 544280"/>
                <a:gd name="connsiteY32" fmla="*/ 177724 h 555387"/>
                <a:gd name="connsiteX33" fmla="*/ 333233 w 544280"/>
                <a:gd name="connsiteY33" fmla="*/ 166616 h 555387"/>
                <a:gd name="connsiteX34" fmla="*/ 333233 w 544280"/>
                <a:gd name="connsiteY34" fmla="*/ 155509 h 555387"/>
                <a:gd name="connsiteX35" fmla="*/ 322125 w 544280"/>
                <a:gd name="connsiteY35" fmla="*/ 155509 h 555387"/>
                <a:gd name="connsiteX36" fmla="*/ 311017 w 544280"/>
                <a:gd name="connsiteY36" fmla="*/ 166616 h 555387"/>
                <a:gd name="connsiteX37" fmla="*/ 299910 w 544280"/>
                <a:gd name="connsiteY37" fmla="*/ 166616 h 555387"/>
                <a:gd name="connsiteX38" fmla="*/ 288802 w 544280"/>
                <a:gd name="connsiteY38" fmla="*/ 155509 h 555387"/>
                <a:gd name="connsiteX39" fmla="*/ 288802 w 544280"/>
                <a:gd name="connsiteY39" fmla="*/ 144401 h 555387"/>
                <a:gd name="connsiteX40" fmla="*/ 277694 w 544280"/>
                <a:gd name="connsiteY40" fmla="*/ 144401 h 555387"/>
                <a:gd name="connsiteX41" fmla="*/ 277694 w 544280"/>
                <a:gd name="connsiteY41" fmla="*/ 122185 h 555387"/>
                <a:gd name="connsiteX42" fmla="*/ 266586 w 544280"/>
                <a:gd name="connsiteY42" fmla="*/ 111078 h 555387"/>
                <a:gd name="connsiteX43" fmla="*/ 255479 w 544280"/>
                <a:gd name="connsiteY43" fmla="*/ 88862 h 555387"/>
                <a:gd name="connsiteX44" fmla="*/ 244371 w 544280"/>
                <a:gd name="connsiteY44" fmla="*/ 88862 h 555387"/>
                <a:gd name="connsiteX45" fmla="*/ 244371 w 544280"/>
                <a:gd name="connsiteY45" fmla="*/ 77754 h 555387"/>
                <a:gd name="connsiteX46" fmla="*/ 233263 w 544280"/>
                <a:gd name="connsiteY46" fmla="*/ 77754 h 555387"/>
                <a:gd name="connsiteX47" fmla="*/ 233263 w 544280"/>
                <a:gd name="connsiteY47" fmla="*/ 88862 h 555387"/>
                <a:gd name="connsiteX48" fmla="*/ 233263 w 544280"/>
                <a:gd name="connsiteY48" fmla="*/ 99970 h 555387"/>
                <a:gd name="connsiteX49" fmla="*/ 222155 w 544280"/>
                <a:gd name="connsiteY49" fmla="*/ 111078 h 555387"/>
                <a:gd name="connsiteX50" fmla="*/ 211048 w 544280"/>
                <a:gd name="connsiteY50" fmla="*/ 111078 h 555387"/>
                <a:gd name="connsiteX51" fmla="*/ 199940 w 544280"/>
                <a:gd name="connsiteY51" fmla="*/ 111078 h 555387"/>
                <a:gd name="connsiteX52" fmla="*/ 188832 w 544280"/>
                <a:gd name="connsiteY52" fmla="*/ 111078 h 555387"/>
                <a:gd name="connsiteX53" fmla="*/ 177724 w 544280"/>
                <a:gd name="connsiteY53" fmla="*/ 122185 h 555387"/>
                <a:gd name="connsiteX54" fmla="*/ 177724 w 544280"/>
                <a:gd name="connsiteY54" fmla="*/ 122185 h 555387"/>
                <a:gd name="connsiteX55" fmla="*/ 177724 w 544280"/>
                <a:gd name="connsiteY55" fmla="*/ 122185 h 555387"/>
                <a:gd name="connsiteX56" fmla="*/ 166617 w 544280"/>
                <a:gd name="connsiteY56" fmla="*/ 122185 h 555387"/>
                <a:gd name="connsiteX57" fmla="*/ 155509 w 544280"/>
                <a:gd name="connsiteY57" fmla="*/ 122185 h 555387"/>
                <a:gd name="connsiteX58" fmla="*/ 144401 w 544280"/>
                <a:gd name="connsiteY58" fmla="*/ 122185 h 555387"/>
                <a:gd name="connsiteX59" fmla="*/ 144401 w 544280"/>
                <a:gd name="connsiteY59" fmla="*/ 111078 h 555387"/>
                <a:gd name="connsiteX60" fmla="*/ 144401 w 544280"/>
                <a:gd name="connsiteY60" fmla="*/ 88862 h 555387"/>
                <a:gd name="connsiteX61" fmla="*/ 144401 w 544280"/>
                <a:gd name="connsiteY61" fmla="*/ 77754 h 555387"/>
                <a:gd name="connsiteX62" fmla="*/ 144401 w 544280"/>
                <a:gd name="connsiteY62" fmla="*/ 66647 h 555387"/>
                <a:gd name="connsiteX63" fmla="*/ 144401 w 544280"/>
                <a:gd name="connsiteY63" fmla="*/ 66647 h 555387"/>
                <a:gd name="connsiteX64" fmla="*/ 144401 w 544280"/>
                <a:gd name="connsiteY64" fmla="*/ 55539 h 555387"/>
                <a:gd name="connsiteX65" fmla="*/ 144401 w 544280"/>
                <a:gd name="connsiteY65" fmla="*/ 44431 h 555387"/>
                <a:gd name="connsiteX66" fmla="*/ 133293 w 544280"/>
                <a:gd name="connsiteY66" fmla="*/ 44431 h 555387"/>
                <a:gd name="connsiteX67" fmla="*/ 122185 w 544280"/>
                <a:gd name="connsiteY67" fmla="*/ 33323 h 555387"/>
                <a:gd name="connsiteX68" fmla="*/ 122185 w 544280"/>
                <a:gd name="connsiteY68" fmla="*/ 22216 h 555387"/>
                <a:gd name="connsiteX69" fmla="*/ 122185 w 544280"/>
                <a:gd name="connsiteY69" fmla="*/ 22216 h 555387"/>
                <a:gd name="connsiteX70" fmla="*/ 111078 w 544280"/>
                <a:gd name="connsiteY70" fmla="*/ 22216 h 555387"/>
                <a:gd name="connsiteX71" fmla="*/ 99970 w 544280"/>
                <a:gd name="connsiteY71" fmla="*/ 33323 h 555387"/>
                <a:gd name="connsiteX72" fmla="*/ 88862 w 544280"/>
                <a:gd name="connsiteY72" fmla="*/ 44431 h 555387"/>
                <a:gd name="connsiteX73" fmla="*/ 77754 w 544280"/>
                <a:gd name="connsiteY73" fmla="*/ 55539 h 555387"/>
                <a:gd name="connsiteX74" fmla="*/ 66647 w 544280"/>
                <a:gd name="connsiteY74" fmla="*/ 66647 h 555387"/>
                <a:gd name="connsiteX75" fmla="*/ 66647 w 544280"/>
                <a:gd name="connsiteY75" fmla="*/ 77754 h 555387"/>
                <a:gd name="connsiteX76" fmla="*/ 66647 w 544280"/>
                <a:gd name="connsiteY76" fmla="*/ 77754 h 555387"/>
                <a:gd name="connsiteX77" fmla="*/ 55539 w 544280"/>
                <a:gd name="connsiteY77" fmla="*/ 77754 h 555387"/>
                <a:gd name="connsiteX78" fmla="*/ 44431 w 544280"/>
                <a:gd name="connsiteY78" fmla="*/ 66647 h 555387"/>
                <a:gd name="connsiteX79" fmla="*/ 55539 w 544280"/>
                <a:gd name="connsiteY79" fmla="*/ 77754 h 555387"/>
                <a:gd name="connsiteX80" fmla="*/ 66647 w 544280"/>
                <a:gd name="connsiteY80" fmla="*/ 77754 h 555387"/>
                <a:gd name="connsiteX81" fmla="*/ 66647 w 544280"/>
                <a:gd name="connsiteY81" fmla="*/ 77754 h 555387"/>
                <a:gd name="connsiteX82" fmla="*/ 66647 w 544280"/>
                <a:gd name="connsiteY82" fmla="*/ 77754 h 555387"/>
                <a:gd name="connsiteX83" fmla="*/ 66647 w 544280"/>
                <a:gd name="connsiteY83" fmla="*/ 88862 h 555387"/>
                <a:gd name="connsiteX84" fmla="*/ 66647 w 544280"/>
                <a:gd name="connsiteY84" fmla="*/ 99970 h 555387"/>
                <a:gd name="connsiteX85" fmla="*/ 66647 w 544280"/>
                <a:gd name="connsiteY85" fmla="*/ 122185 h 555387"/>
                <a:gd name="connsiteX86" fmla="*/ 66647 w 544280"/>
                <a:gd name="connsiteY86" fmla="*/ 133293 h 555387"/>
                <a:gd name="connsiteX87" fmla="*/ 66647 w 544280"/>
                <a:gd name="connsiteY87" fmla="*/ 133293 h 555387"/>
                <a:gd name="connsiteX88" fmla="*/ 77754 w 544280"/>
                <a:gd name="connsiteY88" fmla="*/ 133293 h 555387"/>
                <a:gd name="connsiteX89" fmla="*/ 77754 w 544280"/>
                <a:gd name="connsiteY89" fmla="*/ 144401 h 555387"/>
                <a:gd name="connsiteX90" fmla="*/ 77754 w 544280"/>
                <a:gd name="connsiteY90" fmla="*/ 155509 h 555387"/>
                <a:gd name="connsiteX91" fmla="*/ 77754 w 544280"/>
                <a:gd name="connsiteY91" fmla="*/ 166616 h 555387"/>
                <a:gd name="connsiteX92" fmla="*/ 66647 w 544280"/>
                <a:gd name="connsiteY92" fmla="*/ 177724 h 555387"/>
                <a:gd name="connsiteX93" fmla="*/ 66647 w 544280"/>
                <a:gd name="connsiteY93" fmla="*/ 188832 h 555387"/>
                <a:gd name="connsiteX94" fmla="*/ 55539 w 544280"/>
                <a:gd name="connsiteY94" fmla="*/ 188832 h 555387"/>
                <a:gd name="connsiteX95" fmla="*/ 33323 w 544280"/>
                <a:gd name="connsiteY95" fmla="*/ 188832 h 555387"/>
                <a:gd name="connsiteX96" fmla="*/ 22216 w 544280"/>
                <a:gd name="connsiteY96" fmla="*/ 188832 h 555387"/>
                <a:gd name="connsiteX97" fmla="*/ 22216 w 544280"/>
                <a:gd name="connsiteY97" fmla="*/ 177724 h 555387"/>
                <a:gd name="connsiteX98" fmla="*/ 33323 w 544280"/>
                <a:gd name="connsiteY98" fmla="*/ 166616 h 555387"/>
                <a:gd name="connsiteX99" fmla="*/ 33323 w 544280"/>
                <a:gd name="connsiteY99" fmla="*/ 144401 h 555387"/>
                <a:gd name="connsiteX100" fmla="*/ 33323 w 544280"/>
                <a:gd name="connsiteY100" fmla="*/ 122185 h 555387"/>
                <a:gd name="connsiteX101" fmla="*/ 33323 w 544280"/>
                <a:gd name="connsiteY101" fmla="*/ 99970 h 555387"/>
                <a:gd name="connsiteX102" fmla="*/ 33323 w 544280"/>
                <a:gd name="connsiteY102" fmla="*/ 99970 h 555387"/>
                <a:gd name="connsiteX103" fmla="*/ 33323 w 544280"/>
                <a:gd name="connsiteY103" fmla="*/ 77754 h 555387"/>
                <a:gd name="connsiteX104" fmla="*/ 33323 w 544280"/>
                <a:gd name="connsiteY104" fmla="*/ 66647 h 555387"/>
                <a:gd name="connsiteX105" fmla="*/ 33323 w 544280"/>
                <a:gd name="connsiteY105" fmla="*/ 55539 h 555387"/>
                <a:gd name="connsiteX106" fmla="*/ 33323 w 544280"/>
                <a:gd name="connsiteY106" fmla="*/ 44431 h 555387"/>
                <a:gd name="connsiteX107" fmla="*/ 44431 w 544280"/>
                <a:gd name="connsiteY107" fmla="*/ 33323 h 555387"/>
                <a:gd name="connsiteX108" fmla="*/ 44431 w 544280"/>
                <a:gd name="connsiteY108" fmla="*/ 22216 h 555387"/>
                <a:gd name="connsiteX109" fmla="*/ 44431 w 544280"/>
                <a:gd name="connsiteY109" fmla="*/ 11108 h 555387"/>
                <a:gd name="connsiteX110" fmla="*/ 33323 w 544280"/>
                <a:gd name="connsiteY110" fmla="*/ 0 h 555387"/>
                <a:gd name="connsiteX111" fmla="*/ 33323 w 544280"/>
                <a:gd name="connsiteY111" fmla="*/ 11108 h 555387"/>
                <a:gd name="connsiteX112" fmla="*/ 22216 w 544280"/>
                <a:gd name="connsiteY112" fmla="*/ 11108 h 555387"/>
                <a:gd name="connsiteX113" fmla="*/ 0 w 544280"/>
                <a:gd name="connsiteY113" fmla="*/ 11108 h 555387"/>
                <a:gd name="connsiteX114" fmla="*/ 0 w 544280"/>
                <a:gd name="connsiteY114" fmla="*/ 11108 h 555387"/>
                <a:gd name="connsiteX115" fmla="*/ 0 w 544280"/>
                <a:gd name="connsiteY115" fmla="*/ 22216 h 555387"/>
                <a:gd name="connsiteX116" fmla="*/ 0 w 544280"/>
                <a:gd name="connsiteY116" fmla="*/ 33323 h 555387"/>
                <a:gd name="connsiteX117" fmla="*/ 0 w 544280"/>
                <a:gd name="connsiteY117" fmla="*/ 44431 h 555387"/>
                <a:gd name="connsiteX118" fmla="*/ 0 w 544280"/>
                <a:gd name="connsiteY118" fmla="*/ 55539 h 555387"/>
                <a:gd name="connsiteX119" fmla="*/ 0 w 544280"/>
                <a:gd name="connsiteY119" fmla="*/ 66647 h 555387"/>
                <a:gd name="connsiteX120" fmla="*/ 0 w 544280"/>
                <a:gd name="connsiteY120" fmla="*/ 77754 h 555387"/>
                <a:gd name="connsiteX121" fmla="*/ 0 w 544280"/>
                <a:gd name="connsiteY121" fmla="*/ 88862 h 555387"/>
                <a:gd name="connsiteX122" fmla="*/ 0 w 544280"/>
                <a:gd name="connsiteY122" fmla="*/ 99970 h 555387"/>
                <a:gd name="connsiteX123" fmla="*/ 0 w 544280"/>
                <a:gd name="connsiteY123" fmla="*/ 111078 h 555387"/>
                <a:gd name="connsiteX124" fmla="*/ 0 w 544280"/>
                <a:gd name="connsiteY124" fmla="*/ 122185 h 555387"/>
                <a:gd name="connsiteX125" fmla="*/ 0 w 544280"/>
                <a:gd name="connsiteY125" fmla="*/ 133293 h 555387"/>
                <a:gd name="connsiteX126" fmla="*/ 0 w 544280"/>
                <a:gd name="connsiteY126" fmla="*/ 144401 h 555387"/>
                <a:gd name="connsiteX127" fmla="*/ 0 w 544280"/>
                <a:gd name="connsiteY127" fmla="*/ 155509 h 555387"/>
                <a:gd name="connsiteX128" fmla="*/ 11108 w 544280"/>
                <a:gd name="connsiteY128" fmla="*/ 166616 h 555387"/>
                <a:gd name="connsiteX129" fmla="*/ 22216 w 544280"/>
                <a:gd name="connsiteY129" fmla="*/ 166616 h 555387"/>
                <a:gd name="connsiteX130" fmla="*/ 33323 w 544280"/>
                <a:gd name="connsiteY130" fmla="*/ 166616 h 555387"/>
                <a:gd name="connsiteX131" fmla="*/ 44431 w 544280"/>
                <a:gd name="connsiteY131" fmla="*/ 166616 h 555387"/>
                <a:gd name="connsiteX132" fmla="*/ 55539 w 544280"/>
                <a:gd name="connsiteY132" fmla="*/ 177724 h 555387"/>
                <a:gd name="connsiteX133" fmla="*/ 55539 w 544280"/>
                <a:gd name="connsiteY133" fmla="*/ 199940 h 555387"/>
                <a:gd name="connsiteX134" fmla="*/ 33323 w 544280"/>
                <a:gd name="connsiteY134" fmla="*/ 199940 h 555387"/>
                <a:gd name="connsiteX135" fmla="*/ 22216 w 544280"/>
                <a:gd name="connsiteY135" fmla="*/ 199940 h 555387"/>
                <a:gd name="connsiteX136" fmla="*/ 11108 w 544280"/>
                <a:gd name="connsiteY136" fmla="*/ 199940 h 555387"/>
                <a:gd name="connsiteX137" fmla="*/ 22216 w 544280"/>
                <a:gd name="connsiteY137" fmla="*/ 211047 h 555387"/>
                <a:gd name="connsiteX138" fmla="*/ 33323 w 544280"/>
                <a:gd name="connsiteY138" fmla="*/ 211047 h 555387"/>
                <a:gd name="connsiteX139" fmla="*/ 44431 w 544280"/>
                <a:gd name="connsiteY139" fmla="*/ 211047 h 555387"/>
                <a:gd name="connsiteX140" fmla="*/ 55539 w 544280"/>
                <a:gd name="connsiteY140" fmla="*/ 211047 h 555387"/>
                <a:gd name="connsiteX141" fmla="*/ 55539 w 544280"/>
                <a:gd name="connsiteY141" fmla="*/ 211047 h 555387"/>
                <a:gd name="connsiteX142" fmla="*/ 66647 w 544280"/>
                <a:gd name="connsiteY142" fmla="*/ 211047 h 555387"/>
                <a:gd name="connsiteX143" fmla="*/ 77754 w 544280"/>
                <a:gd name="connsiteY143" fmla="*/ 211047 h 555387"/>
                <a:gd name="connsiteX144" fmla="*/ 77754 w 544280"/>
                <a:gd name="connsiteY144" fmla="*/ 211047 h 555387"/>
                <a:gd name="connsiteX145" fmla="*/ 88862 w 544280"/>
                <a:gd name="connsiteY145" fmla="*/ 211047 h 555387"/>
                <a:gd name="connsiteX146" fmla="*/ 99970 w 544280"/>
                <a:gd name="connsiteY146" fmla="*/ 211047 h 555387"/>
                <a:gd name="connsiteX147" fmla="*/ 111078 w 544280"/>
                <a:gd name="connsiteY147" fmla="*/ 211047 h 555387"/>
                <a:gd name="connsiteX148" fmla="*/ 133293 w 544280"/>
                <a:gd name="connsiteY148" fmla="*/ 211047 h 555387"/>
                <a:gd name="connsiteX149" fmla="*/ 144401 w 544280"/>
                <a:gd name="connsiteY149" fmla="*/ 211047 h 555387"/>
                <a:gd name="connsiteX150" fmla="*/ 155509 w 544280"/>
                <a:gd name="connsiteY150" fmla="*/ 211047 h 555387"/>
                <a:gd name="connsiteX151" fmla="*/ 177724 w 544280"/>
                <a:gd name="connsiteY151" fmla="*/ 211047 h 555387"/>
                <a:gd name="connsiteX152" fmla="*/ 188832 w 544280"/>
                <a:gd name="connsiteY152" fmla="*/ 222155 h 555387"/>
                <a:gd name="connsiteX153" fmla="*/ 199940 w 544280"/>
                <a:gd name="connsiteY153" fmla="*/ 233263 h 555387"/>
                <a:gd name="connsiteX154" fmla="*/ 211048 w 544280"/>
                <a:gd name="connsiteY154" fmla="*/ 211047 h 555387"/>
                <a:gd name="connsiteX155" fmla="*/ 199940 w 544280"/>
                <a:gd name="connsiteY155" fmla="*/ 199940 h 555387"/>
                <a:gd name="connsiteX156" fmla="*/ 199940 w 544280"/>
                <a:gd name="connsiteY156" fmla="*/ 188832 h 555387"/>
                <a:gd name="connsiteX157" fmla="*/ 199940 w 544280"/>
                <a:gd name="connsiteY157" fmla="*/ 188832 h 555387"/>
                <a:gd name="connsiteX158" fmla="*/ 211048 w 544280"/>
                <a:gd name="connsiteY158" fmla="*/ 188832 h 555387"/>
                <a:gd name="connsiteX159" fmla="*/ 222155 w 544280"/>
                <a:gd name="connsiteY159" fmla="*/ 188832 h 555387"/>
                <a:gd name="connsiteX160" fmla="*/ 233263 w 544280"/>
                <a:gd name="connsiteY160" fmla="*/ 199940 h 555387"/>
                <a:gd name="connsiteX161" fmla="*/ 233263 w 544280"/>
                <a:gd name="connsiteY161" fmla="*/ 211047 h 555387"/>
                <a:gd name="connsiteX162" fmla="*/ 233263 w 544280"/>
                <a:gd name="connsiteY162" fmla="*/ 222155 h 555387"/>
                <a:gd name="connsiteX163" fmla="*/ 233263 w 544280"/>
                <a:gd name="connsiteY163" fmla="*/ 233263 h 555387"/>
                <a:gd name="connsiteX164" fmla="*/ 244371 w 544280"/>
                <a:gd name="connsiteY164" fmla="*/ 244371 h 555387"/>
                <a:gd name="connsiteX165" fmla="*/ 255479 w 544280"/>
                <a:gd name="connsiteY165" fmla="*/ 255478 h 555387"/>
                <a:gd name="connsiteX166" fmla="*/ 255479 w 544280"/>
                <a:gd name="connsiteY166" fmla="*/ 244371 h 555387"/>
                <a:gd name="connsiteX167" fmla="*/ 255479 w 544280"/>
                <a:gd name="connsiteY167" fmla="*/ 244371 h 555387"/>
                <a:gd name="connsiteX168" fmla="*/ 266586 w 544280"/>
                <a:gd name="connsiteY168" fmla="*/ 244371 h 555387"/>
                <a:gd name="connsiteX169" fmla="*/ 266586 w 544280"/>
                <a:gd name="connsiteY169" fmla="*/ 255478 h 555387"/>
                <a:gd name="connsiteX170" fmla="*/ 255479 w 544280"/>
                <a:gd name="connsiteY170" fmla="*/ 266586 h 555387"/>
                <a:gd name="connsiteX171" fmla="*/ 266586 w 544280"/>
                <a:gd name="connsiteY171" fmla="*/ 277694 h 555387"/>
                <a:gd name="connsiteX172" fmla="*/ 277694 w 544280"/>
                <a:gd name="connsiteY172" fmla="*/ 277694 h 555387"/>
                <a:gd name="connsiteX173" fmla="*/ 277694 w 544280"/>
                <a:gd name="connsiteY173" fmla="*/ 266586 h 555387"/>
                <a:gd name="connsiteX174" fmla="*/ 288802 w 544280"/>
                <a:gd name="connsiteY174" fmla="*/ 266586 h 555387"/>
                <a:gd name="connsiteX175" fmla="*/ 288802 w 544280"/>
                <a:gd name="connsiteY175" fmla="*/ 266586 h 555387"/>
                <a:gd name="connsiteX176" fmla="*/ 299910 w 544280"/>
                <a:gd name="connsiteY176" fmla="*/ 277694 h 555387"/>
                <a:gd name="connsiteX177" fmla="*/ 299910 w 544280"/>
                <a:gd name="connsiteY177" fmla="*/ 288802 h 555387"/>
                <a:gd name="connsiteX178" fmla="*/ 299910 w 544280"/>
                <a:gd name="connsiteY178" fmla="*/ 299909 h 555387"/>
                <a:gd name="connsiteX179" fmla="*/ 299910 w 544280"/>
                <a:gd name="connsiteY179" fmla="*/ 299909 h 555387"/>
                <a:gd name="connsiteX180" fmla="*/ 311017 w 544280"/>
                <a:gd name="connsiteY180" fmla="*/ 299909 h 555387"/>
                <a:gd name="connsiteX181" fmla="*/ 311017 w 544280"/>
                <a:gd name="connsiteY181" fmla="*/ 299909 h 555387"/>
                <a:gd name="connsiteX182" fmla="*/ 311017 w 544280"/>
                <a:gd name="connsiteY182" fmla="*/ 311017 h 555387"/>
                <a:gd name="connsiteX183" fmla="*/ 311017 w 544280"/>
                <a:gd name="connsiteY183" fmla="*/ 311017 h 555387"/>
                <a:gd name="connsiteX184" fmla="*/ 311017 w 544280"/>
                <a:gd name="connsiteY184" fmla="*/ 311017 h 555387"/>
                <a:gd name="connsiteX185" fmla="*/ 322125 w 544280"/>
                <a:gd name="connsiteY185" fmla="*/ 311017 h 555387"/>
                <a:gd name="connsiteX186" fmla="*/ 322125 w 544280"/>
                <a:gd name="connsiteY186" fmla="*/ 311017 h 555387"/>
                <a:gd name="connsiteX187" fmla="*/ 322125 w 544280"/>
                <a:gd name="connsiteY187" fmla="*/ 311017 h 555387"/>
                <a:gd name="connsiteX188" fmla="*/ 322125 w 544280"/>
                <a:gd name="connsiteY188" fmla="*/ 311017 h 555387"/>
                <a:gd name="connsiteX189" fmla="*/ 322125 w 544280"/>
                <a:gd name="connsiteY189" fmla="*/ 322125 h 555387"/>
                <a:gd name="connsiteX190" fmla="*/ 322125 w 544280"/>
                <a:gd name="connsiteY190" fmla="*/ 333233 h 555387"/>
                <a:gd name="connsiteX191" fmla="*/ 322125 w 544280"/>
                <a:gd name="connsiteY191" fmla="*/ 344340 h 555387"/>
                <a:gd name="connsiteX192" fmla="*/ 311017 w 544280"/>
                <a:gd name="connsiteY192" fmla="*/ 355448 h 555387"/>
                <a:gd name="connsiteX193" fmla="*/ 299910 w 544280"/>
                <a:gd name="connsiteY193" fmla="*/ 366556 h 555387"/>
                <a:gd name="connsiteX194" fmla="*/ 288802 w 544280"/>
                <a:gd name="connsiteY194" fmla="*/ 377664 h 555387"/>
                <a:gd name="connsiteX195" fmla="*/ 277694 w 544280"/>
                <a:gd name="connsiteY195" fmla="*/ 377664 h 555387"/>
                <a:gd name="connsiteX196" fmla="*/ 266586 w 544280"/>
                <a:gd name="connsiteY196" fmla="*/ 388771 h 555387"/>
                <a:gd name="connsiteX197" fmla="*/ 266586 w 544280"/>
                <a:gd name="connsiteY197" fmla="*/ 410987 h 555387"/>
                <a:gd name="connsiteX198" fmla="*/ 266586 w 544280"/>
                <a:gd name="connsiteY198" fmla="*/ 433202 h 555387"/>
                <a:gd name="connsiteX199" fmla="*/ 266586 w 544280"/>
                <a:gd name="connsiteY199" fmla="*/ 444310 h 555387"/>
                <a:gd name="connsiteX200" fmla="*/ 266586 w 544280"/>
                <a:gd name="connsiteY200" fmla="*/ 455418 h 555387"/>
                <a:gd name="connsiteX201" fmla="*/ 255479 w 544280"/>
                <a:gd name="connsiteY201" fmla="*/ 455418 h 555387"/>
                <a:gd name="connsiteX202" fmla="*/ 233263 w 544280"/>
                <a:gd name="connsiteY202" fmla="*/ 455418 h 555387"/>
                <a:gd name="connsiteX203" fmla="*/ 188832 w 544280"/>
                <a:gd name="connsiteY203" fmla="*/ 455418 h 555387"/>
                <a:gd name="connsiteX204" fmla="*/ 177724 w 544280"/>
                <a:gd name="connsiteY204" fmla="*/ 466526 h 555387"/>
                <a:gd name="connsiteX205" fmla="*/ 166617 w 544280"/>
                <a:gd name="connsiteY205" fmla="*/ 477633 h 555387"/>
                <a:gd name="connsiteX206" fmla="*/ 177724 w 544280"/>
                <a:gd name="connsiteY206" fmla="*/ 477633 h 555387"/>
                <a:gd name="connsiteX207" fmla="*/ 188832 w 544280"/>
                <a:gd name="connsiteY207" fmla="*/ 477633 h 555387"/>
                <a:gd name="connsiteX208" fmla="*/ 199940 w 544280"/>
                <a:gd name="connsiteY208" fmla="*/ 477633 h 555387"/>
                <a:gd name="connsiteX209" fmla="*/ 233263 w 544280"/>
                <a:gd name="connsiteY209" fmla="*/ 466526 h 555387"/>
                <a:gd name="connsiteX210" fmla="*/ 244371 w 544280"/>
                <a:gd name="connsiteY210" fmla="*/ 455418 h 555387"/>
                <a:gd name="connsiteX211" fmla="*/ 266586 w 544280"/>
                <a:gd name="connsiteY211" fmla="*/ 455418 h 555387"/>
                <a:gd name="connsiteX212" fmla="*/ 288802 w 544280"/>
                <a:gd name="connsiteY212" fmla="*/ 466526 h 555387"/>
                <a:gd name="connsiteX213" fmla="*/ 288802 w 544280"/>
                <a:gd name="connsiteY213" fmla="*/ 477633 h 555387"/>
                <a:gd name="connsiteX214" fmla="*/ 299910 w 544280"/>
                <a:gd name="connsiteY214" fmla="*/ 477633 h 555387"/>
                <a:gd name="connsiteX215" fmla="*/ 311017 w 544280"/>
                <a:gd name="connsiteY215" fmla="*/ 488741 h 555387"/>
                <a:gd name="connsiteX216" fmla="*/ 311017 w 544280"/>
                <a:gd name="connsiteY216" fmla="*/ 499849 h 555387"/>
                <a:gd name="connsiteX217" fmla="*/ 311017 w 544280"/>
                <a:gd name="connsiteY217" fmla="*/ 510957 h 555387"/>
                <a:gd name="connsiteX218" fmla="*/ 322125 w 544280"/>
                <a:gd name="connsiteY218" fmla="*/ 522064 h 555387"/>
                <a:gd name="connsiteX219" fmla="*/ 333233 w 544280"/>
                <a:gd name="connsiteY219" fmla="*/ 522064 h 555387"/>
                <a:gd name="connsiteX220" fmla="*/ 355448 w 544280"/>
                <a:gd name="connsiteY220" fmla="*/ 533172 h 555387"/>
                <a:gd name="connsiteX221" fmla="*/ 366556 w 544280"/>
                <a:gd name="connsiteY221" fmla="*/ 533172 h 555387"/>
                <a:gd name="connsiteX222" fmla="*/ 377664 w 544280"/>
                <a:gd name="connsiteY222" fmla="*/ 544280 h 555387"/>
                <a:gd name="connsiteX223" fmla="*/ 388772 w 544280"/>
                <a:gd name="connsiteY223" fmla="*/ 544280 h 555387"/>
                <a:gd name="connsiteX224" fmla="*/ 410987 w 544280"/>
                <a:gd name="connsiteY224" fmla="*/ 555388 h 555387"/>
                <a:gd name="connsiteX225" fmla="*/ 422095 w 544280"/>
                <a:gd name="connsiteY225" fmla="*/ 555388 h 555387"/>
                <a:gd name="connsiteX226" fmla="*/ 433203 w 544280"/>
                <a:gd name="connsiteY226" fmla="*/ 555388 h 555387"/>
                <a:gd name="connsiteX227" fmla="*/ 444311 w 544280"/>
                <a:gd name="connsiteY227" fmla="*/ 544280 h 555387"/>
                <a:gd name="connsiteX228" fmla="*/ 433203 w 544280"/>
                <a:gd name="connsiteY228" fmla="*/ 544280 h 555387"/>
                <a:gd name="connsiteX229" fmla="*/ 422095 w 544280"/>
                <a:gd name="connsiteY229" fmla="*/ 533172 h 555387"/>
                <a:gd name="connsiteX230" fmla="*/ 410987 w 544280"/>
                <a:gd name="connsiteY230" fmla="*/ 522064 h 555387"/>
                <a:gd name="connsiteX231" fmla="*/ 399879 w 544280"/>
                <a:gd name="connsiteY231" fmla="*/ 510957 h 555387"/>
                <a:gd name="connsiteX232" fmla="*/ 399879 w 544280"/>
                <a:gd name="connsiteY232" fmla="*/ 499849 h 555387"/>
                <a:gd name="connsiteX233" fmla="*/ 399879 w 544280"/>
                <a:gd name="connsiteY233" fmla="*/ 488741 h 555387"/>
                <a:gd name="connsiteX234" fmla="*/ 410987 w 544280"/>
                <a:gd name="connsiteY234" fmla="*/ 477633 h 555387"/>
                <a:gd name="connsiteX235" fmla="*/ 410987 w 544280"/>
                <a:gd name="connsiteY235" fmla="*/ 466526 h 555387"/>
                <a:gd name="connsiteX236" fmla="*/ 422095 w 544280"/>
                <a:gd name="connsiteY236" fmla="*/ 466526 h 555387"/>
                <a:gd name="connsiteX237" fmla="*/ 433203 w 544280"/>
                <a:gd name="connsiteY237" fmla="*/ 466526 h 555387"/>
                <a:gd name="connsiteX238" fmla="*/ 444311 w 544280"/>
                <a:gd name="connsiteY238" fmla="*/ 477633 h 555387"/>
                <a:gd name="connsiteX239" fmla="*/ 455418 w 544280"/>
                <a:gd name="connsiteY239" fmla="*/ 477633 h 555387"/>
                <a:gd name="connsiteX240" fmla="*/ 466526 w 544280"/>
                <a:gd name="connsiteY240" fmla="*/ 477633 h 555387"/>
                <a:gd name="connsiteX241" fmla="*/ 466526 w 544280"/>
                <a:gd name="connsiteY241" fmla="*/ 477633 h 555387"/>
                <a:gd name="connsiteX242" fmla="*/ 477634 w 544280"/>
                <a:gd name="connsiteY242" fmla="*/ 488741 h 555387"/>
                <a:gd name="connsiteX243" fmla="*/ 477634 w 544280"/>
                <a:gd name="connsiteY243" fmla="*/ 499849 h 555387"/>
                <a:gd name="connsiteX244" fmla="*/ 488742 w 544280"/>
                <a:gd name="connsiteY244" fmla="*/ 510957 h 555387"/>
                <a:gd name="connsiteX245" fmla="*/ 488742 w 544280"/>
                <a:gd name="connsiteY245" fmla="*/ 499849 h 555387"/>
                <a:gd name="connsiteX246" fmla="*/ 477634 w 544280"/>
                <a:gd name="connsiteY246" fmla="*/ 488741 h 555387"/>
                <a:gd name="connsiteX247" fmla="*/ 477634 w 544280"/>
                <a:gd name="connsiteY247" fmla="*/ 477633 h 555387"/>
                <a:gd name="connsiteX248" fmla="*/ 477634 w 544280"/>
                <a:gd name="connsiteY248" fmla="*/ 477633 h 555387"/>
                <a:gd name="connsiteX249" fmla="*/ 477634 w 544280"/>
                <a:gd name="connsiteY249" fmla="*/ 477633 h 555387"/>
                <a:gd name="connsiteX250" fmla="*/ 488742 w 544280"/>
                <a:gd name="connsiteY250" fmla="*/ 477633 h 555387"/>
                <a:gd name="connsiteX251" fmla="*/ 488742 w 544280"/>
                <a:gd name="connsiteY251" fmla="*/ 477633 h 555387"/>
                <a:gd name="connsiteX252" fmla="*/ 488742 w 544280"/>
                <a:gd name="connsiteY252" fmla="*/ 466526 h 555387"/>
                <a:gd name="connsiteX253" fmla="*/ 488742 w 544280"/>
                <a:gd name="connsiteY253" fmla="*/ 455418 h 555387"/>
                <a:gd name="connsiteX254" fmla="*/ 477634 w 544280"/>
                <a:gd name="connsiteY254" fmla="*/ 444310 h 555387"/>
                <a:gd name="connsiteX255" fmla="*/ 455418 w 544280"/>
                <a:gd name="connsiteY255" fmla="*/ 433202 h 555387"/>
                <a:gd name="connsiteX256" fmla="*/ 444311 w 544280"/>
                <a:gd name="connsiteY256" fmla="*/ 433202 h 555387"/>
                <a:gd name="connsiteX257" fmla="*/ 433203 w 544280"/>
                <a:gd name="connsiteY257" fmla="*/ 410987 h 555387"/>
                <a:gd name="connsiteX258" fmla="*/ 433203 w 544280"/>
                <a:gd name="connsiteY258" fmla="*/ 399879 h 555387"/>
                <a:gd name="connsiteX259" fmla="*/ 422095 w 544280"/>
                <a:gd name="connsiteY259" fmla="*/ 388771 h 555387"/>
                <a:gd name="connsiteX260" fmla="*/ 410987 w 544280"/>
                <a:gd name="connsiteY260" fmla="*/ 377664 h 555387"/>
                <a:gd name="connsiteX261" fmla="*/ 410987 w 544280"/>
                <a:gd name="connsiteY261" fmla="*/ 366556 h 555387"/>
                <a:gd name="connsiteX262" fmla="*/ 422095 w 544280"/>
                <a:gd name="connsiteY262" fmla="*/ 355448 h 555387"/>
                <a:gd name="connsiteX263" fmla="*/ 433203 w 544280"/>
                <a:gd name="connsiteY263" fmla="*/ 355448 h 555387"/>
                <a:gd name="connsiteX264" fmla="*/ 444311 w 544280"/>
                <a:gd name="connsiteY264" fmla="*/ 355448 h 555387"/>
                <a:gd name="connsiteX265" fmla="*/ 455418 w 544280"/>
                <a:gd name="connsiteY265" fmla="*/ 366556 h 555387"/>
                <a:gd name="connsiteX266" fmla="*/ 455418 w 544280"/>
                <a:gd name="connsiteY266" fmla="*/ 377664 h 555387"/>
                <a:gd name="connsiteX267" fmla="*/ 455418 w 544280"/>
                <a:gd name="connsiteY267" fmla="*/ 388771 h 555387"/>
                <a:gd name="connsiteX268" fmla="*/ 466526 w 544280"/>
                <a:gd name="connsiteY268" fmla="*/ 399879 h 555387"/>
                <a:gd name="connsiteX269" fmla="*/ 477634 w 544280"/>
                <a:gd name="connsiteY269" fmla="*/ 399879 h 555387"/>
                <a:gd name="connsiteX270" fmla="*/ 488742 w 544280"/>
                <a:gd name="connsiteY270" fmla="*/ 399879 h 555387"/>
                <a:gd name="connsiteX271" fmla="*/ 499849 w 544280"/>
                <a:gd name="connsiteY271" fmla="*/ 410987 h 555387"/>
                <a:gd name="connsiteX272" fmla="*/ 510957 w 544280"/>
                <a:gd name="connsiteY272" fmla="*/ 410987 h 555387"/>
                <a:gd name="connsiteX273" fmla="*/ 510957 w 544280"/>
                <a:gd name="connsiteY273" fmla="*/ 388771 h 555387"/>
                <a:gd name="connsiteX274" fmla="*/ 522065 w 544280"/>
                <a:gd name="connsiteY274" fmla="*/ 388771 h 555387"/>
                <a:gd name="connsiteX275" fmla="*/ 544280 w 544280"/>
                <a:gd name="connsiteY275" fmla="*/ 366556 h 555387"/>
                <a:gd name="connsiteX276" fmla="*/ 533173 w 544280"/>
                <a:gd name="connsiteY276" fmla="*/ 388771 h 555387"/>
                <a:gd name="connsiteX277" fmla="*/ 533173 w 544280"/>
                <a:gd name="connsiteY277" fmla="*/ 388771 h 55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</a:cxnLst>
              <a:rect l="l" t="t" r="r" b="b"/>
              <a:pathLst>
                <a:path w="544280" h="555387">
                  <a:moveTo>
                    <a:pt x="533173" y="388771"/>
                  </a:moveTo>
                  <a:cubicBezTo>
                    <a:pt x="533173" y="388771"/>
                    <a:pt x="522065" y="388771"/>
                    <a:pt x="522065" y="388771"/>
                  </a:cubicBezTo>
                  <a:lnTo>
                    <a:pt x="510957" y="377664"/>
                  </a:lnTo>
                  <a:cubicBezTo>
                    <a:pt x="510957" y="377664"/>
                    <a:pt x="510957" y="366556"/>
                    <a:pt x="499849" y="366556"/>
                  </a:cubicBezTo>
                  <a:cubicBezTo>
                    <a:pt x="499849" y="355448"/>
                    <a:pt x="499849" y="355448"/>
                    <a:pt x="488742" y="344340"/>
                  </a:cubicBezTo>
                  <a:cubicBezTo>
                    <a:pt x="488742" y="344340"/>
                    <a:pt x="477634" y="333233"/>
                    <a:pt x="477634" y="333233"/>
                  </a:cubicBezTo>
                  <a:cubicBezTo>
                    <a:pt x="466526" y="322125"/>
                    <a:pt x="455418" y="322125"/>
                    <a:pt x="444311" y="322125"/>
                  </a:cubicBezTo>
                  <a:cubicBezTo>
                    <a:pt x="444311" y="322125"/>
                    <a:pt x="444311" y="322125"/>
                    <a:pt x="433203" y="322125"/>
                  </a:cubicBezTo>
                  <a:cubicBezTo>
                    <a:pt x="422095" y="322125"/>
                    <a:pt x="422095" y="311017"/>
                    <a:pt x="422095" y="311017"/>
                  </a:cubicBezTo>
                  <a:lnTo>
                    <a:pt x="410987" y="299909"/>
                  </a:lnTo>
                  <a:lnTo>
                    <a:pt x="399879" y="288802"/>
                  </a:lnTo>
                  <a:lnTo>
                    <a:pt x="399879" y="277694"/>
                  </a:lnTo>
                  <a:lnTo>
                    <a:pt x="399879" y="266586"/>
                  </a:lnTo>
                  <a:lnTo>
                    <a:pt x="399879" y="255478"/>
                  </a:lnTo>
                  <a:lnTo>
                    <a:pt x="410987" y="244371"/>
                  </a:lnTo>
                  <a:cubicBezTo>
                    <a:pt x="422095" y="233263"/>
                    <a:pt x="433203" y="233263"/>
                    <a:pt x="422095" y="222155"/>
                  </a:cubicBezTo>
                  <a:cubicBezTo>
                    <a:pt x="422095" y="222155"/>
                    <a:pt x="410987" y="199940"/>
                    <a:pt x="410987" y="211047"/>
                  </a:cubicBezTo>
                  <a:cubicBezTo>
                    <a:pt x="410987" y="211047"/>
                    <a:pt x="410987" y="222155"/>
                    <a:pt x="410987" y="222155"/>
                  </a:cubicBezTo>
                  <a:lnTo>
                    <a:pt x="410987" y="233263"/>
                  </a:lnTo>
                  <a:lnTo>
                    <a:pt x="410987" y="244371"/>
                  </a:lnTo>
                  <a:lnTo>
                    <a:pt x="410987" y="244371"/>
                  </a:lnTo>
                  <a:lnTo>
                    <a:pt x="399879" y="255478"/>
                  </a:lnTo>
                  <a:lnTo>
                    <a:pt x="399879" y="255478"/>
                  </a:lnTo>
                  <a:cubicBezTo>
                    <a:pt x="399879" y="255478"/>
                    <a:pt x="388772" y="255478"/>
                    <a:pt x="388772" y="255478"/>
                  </a:cubicBezTo>
                  <a:cubicBezTo>
                    <a:pt x="388772" y="255478"/>
                    <a:pt x="377664" y="244371"/>
                    <a:pt x="377664" y="244371"/>
                  </a:cubicBezTo>
                  <a:cubicBezTo>
                    <a:pt x="377664" y="244371"/>
                    <a:pt x="377664" y="233263"/>
                    <a:pt x="377664" y="233263"/>
                  </a:cubicBezTo>
                  <a:cubicBezTo>
                    <a:pt x="377664" y="233263"/>
                    <a:pt x="388772" y="233263"/>
                    <a:pt x="388772" y="222155"/>
                  </a:cubicBezTo>
                  <a:cubicBezTo>
                    <a:pt x="388772" y="222155"/>
                    <a:pt x="388772" y="211047"/>
                    <a:pt x="388772" y="211047"/>
                  </a:cubicBezTo>
                  <a:cubicBezTo>
                    <a:pt x="388772" y="199940"/>
                    <a:pt x="399879" y="188832"/>
                    <a:pt x="377664" y="199940"/>
                  </a:cubicBezTo>
                  <a:cubicBezTo>
                    <a:pt x="377664" y="199940"/>
                    <a:pt x="366556" y="199940"/>
                    <a:pt x="366556" y="188832"/>
                  </a:cubicBezTo>
                  <a:cubicBezTo>
                    <a:pt x="366556" y="188832"/>
                    <a:pt x="366556" y="177724"/>
                    <a:pt x="355448" y="177724"/>
                  </a:cubicBezTo>
                  <a:lnTo>
                    <a:pt x="344341" y="177724"/>
                  </a:lnTo>
                  <a:lnTo>
                    <a:pt x="333233" y="177724"/>
                  </a:lnTo>
                  <a:lnTo>
                    <a:pt x="333233" y="166616"/>
                  </a:lnTo>
                  <a:cubicBezTo>
                    <a:pt x="333233" y="166616"/>
                    <a:pt x="333233" y="155509"/>
                    <a:pt x="333233" y="155509"/>
                  </a:cubicBezTo>
                  <a:cubicBezTo>
                    <a:pt x="333233" y="155509"/>
                    <a:pt x="333233" y="155509"/>
                    <a:pt x="322125" y="155509"/>
                  </a:cubicBezTo>
                  <a:cubicBezTo>
                    <a:pt x="322125" y="155509"/>
                    <a:pt x="311017" y="155509"/>
                    <a:pt x="311017" y="166616"/>
                  </a:cubicBezTo>
                  <a:cubicBezTo>
                    <a:pt x="311017" y="166616"/>
                    <a:pt x="299910" y="166616"/>
                    <a:pt x="299910" y="166616"/>
                  </a:cubicBezTo>
                  <a:lnTo>
                    <a:pt x="288802" y="155509"/>
                  </a:lnTo>
                  <a:cubicBezTo>
                    <a:pt x="288802" y="155509"/>
                    <a:pt x="288802" y="144401"/>
                    <a:pt x="288802" y="144401"/>
                  </a:cubicBezTo>
                  <a:cubicBezTo>
                    <a:pt x="288802" y="144401"/>
                    <a:pt x="277694" y="144401"/>
                    <a:pt x="277694" y="144401"/>
                  </a:cubicBezTo>
                  <a:cubicBezTo>
                    <a:pt x="277694" y="144401"/>
                    <a:pt x="277694" y="133293"/>
                    <a:pt x="277694" y="122185"/>
                  </a:cubicBezTo>
                  <a:cubicBezTo>
                    <a:pt x="277694" y="122185"/>
                    <a:pt x="277694" y="122185"/>
                    <a:pt x="266586" y="111078"/>
                  </a:cubicBezTo>
                  <a:cubicBezTo>
                    <a:pt x="266586" y="99970"/>
                    <a:pt x="266586" y="88862"/>
                    <a:pt x="255479" y="88862"/>
                  </a:cubicBezTo>
                  <a:lnTo>
                    <a:pt x="244371" y="88862"/>
                  </a:lnTo>
                  <a:cubicBezTo>
                    <a:pt x="244371" y="88862"/>
                    <a:pt x="244371" y="77754"/>
                    <a:pt x="244371" y="77754"/>
                  </a:cubicBezTo>
                  <a:cubicBezTo>
                    <a:pt x="244371" y="77754"/>
                    <a:pt x="233263" y="77754"/>
                    <a:pt x="233263" y="77754"/>
                  </a:cubicBezTo>
                  <a:cubicBezTo>
                    <a:pt x="233263" y="77754"/>
                    <a:pt x="233263" y="88862"/>
                    <a:pt x="233263" y="88862"/>
                  </a:cubicBezTo>
                  <a:lnTo>
                    <a:pt x="233263" y="99970"/>
                  </a:lnTo>
                  <a:lnTo>
                    <a:pt x="222155" y="111078"/>
                  </a:lnTo>
                  <a:lnTo>
                    <a:pt x="211048" y="111078"/>
                  </a:lnTo>
                  <a:lnTo>
                    <a:pt x="199940" y="111078"/>
                  </a:lnTo>
                  <a:lnTo>
                    <a:pt x="188832" y="111078"/>
                  </a:lnTo>
                  <a:cubicBezTo>
                    <a:pt x="177724" y="111078"/>
                    <a:pt x="177724" y="111078"/>
                    <a:pt x="177724" y="122185"/>
                  </a:cubicBezTo>
                  <a:cubicBezTo>
                    <a:pt x="177724" y="122185"/>
                    <a:pt x="177724" y="122185"/>
                    <a:pt x="177724" y="122185"/>
                  </a:cubicBezTo>
                  <a:cubicBezTo>
                    <a:pt x="177724" y="122185"/>
                    <a:pt x="177724" y="122185"/>
                    <a:pt x="177724" y="122185"/>
                  </a:cubicBezTo>
                  <a:cubicBezTo>
                    <a:pt x="177724" y="122185"/>
                    <a:pt x="177724" y="122185"/>
                    <a:pt x="166617" y="122185"/>
                  </a:cubicBezTo>
                  <a:cubicBezTo>
                    <a:pt x="166617" y="122185"/>
                    <a:pt x="155509" y="122185"/>
                    <a:pt x="155509" y="122185"/>
                  </a:cubicBezTo>
                  <a:lnTo>
                    <a:pt x="144401" y="122185"/>
                  </a:lnTo>
                  <a:lnTo>
                    <a:pt x="144401" y="111078"/>
                  </a:lnTo>
                  <a:lnTo>
                    <a:pt x="144401" y="88862"/>
                  </a:lnTo>
                  <a:cubicBezTo>
                    <a:pt x="144401" y="88862"/>
                    <a:pt x="144401" y="77754"/>
                    <a:pt x="144401" y="77754"/>
                  </a:cubicBezTo>
                  <a:cubicBezTo>
                    <a:pt x="144401" y="77754"/>
                    <a:pt x="144401" y="66647"/>
                    <a:pt x="144401" y="66647"/>
                  </a:cubicBezTo>
                  <a:lnTo>
                    <a:pt x="144401" y="66647"/>
                  </a:lnTo>
                  <a:lnTo>
                    <a:pt x="144401" y="55539"/>
                  </a:lnTo>
                  <a:lnTo>
                    <a:pt x="144401" y="44431"/>
                  </a:lnTo>
                  <a:lnTo>
                    <a:pt x="133293" y="44431"/>
                  </a:lnTo>
                  <a:lnTo>
                    <a:pt x="122185" y="33323"/>
                  </a:lnTo>
                  <a:lnTo>
                    <a:pt x="122185" y="22216"/>
                  </a:lnTo>
                  <a:lnTo>
                    <a:pt x="122185" y="22216"/>
                  </a:lnTo>
                  <a:cubicBezTo>
                    <a:pt x="122185" y="22216"/>
                    <a:pt x="111078" y="22216"/>
                    <a:pt x="111078" y="22216"/>
                  </a:cubicBezTo>
                  <a:cubicBezTo>
                    <a:pt x="111078" y="22216"/>
                    <a:pt x="99970" y="33323"/>
                    <a:pt x="99970" y="33323"/>
                  </a:cubicBezTo>
                  <a:cubicBezTo>
                    <a:pt x="99970" y="33323"/>
                    <a:pt x="88862" y="44431"/>
                    <a:pt x="88862" y="44431"/>
                  </a:cubicBezTo>
                  <a:cubicBezTo>
                    <a:pt x="88862" y="44431"/>
                    <a:pt x="77754" y="55539"/>
                    <a:pt x="77754" y="55539"/>
                  </a:cubicBezTo>
                  <a:cubicBezTo>
                    <a:pt x="77754" y="55539"/>
                    <a:pt x="66647" y="66647"/>
                    <a:pt x="66647" y="66647"/>
                  </a:cubicBezTo>
                  <a:lnTo>
                    <a:pt x="66647" y="77754"/>
                  </a:lnTo>
                  <a:lnTo>
                    <a:pt x="66647" y="77754"/>
                  </a:lnTo>
                  <a:lnTo>
                    <a:pt x="55539" y="77754"/>
                  </a:lnTo>
                  <a:cubicBezTo>
                    <a:pt x="55539" y="77754"/>
                    <a:pt x="44431" y="66647"/>
                    <a:pt x="44431" y="66647"/>
                  </a:cubicBezTo>
                  <a:cubicBezTo>
                    <a:pt x="44431" y="66647"/>
                    <a:pt x="55539" y="77754"/>
                    <a:pt x="55539" y="77754"/>
                  </a:cubicBezTo>
                  <a:lnTo>
                    <a:pt x="66647" y="77754"/>
                  </a:lnTo>
                  <a:lnTo>
                    <a:pt x="66647" y="77754"/>
                  </a:lnTo>
                  <a:cubicBezTo>
                    <a:pt x="66647" y="77754"/>
                    <a:pt x="66647" y="77754"/>
                    <a:pt x="66647" y="77754"/>
                  </a:cubicBezTo>
                  <a:cubicBezTo>
                    <a:pt x="66647" y="77754"/>
                    <a:pt x="66647" y="88862"/>
                    <a:pt x="66647" y="88862"/>
                  </a:cubicBezTo>
                  <a:cubicBezTo>
                    <a:pt x="66647" y="88862"/>
                    <a:pt x="66647" y="99970"/>
                    <a:pt x="66647" y="99970"/>
                  </a:cubicBezTo>
                  <a:cubicBezTo>
                    <a:pt x="66647" y="111078"/>
                    <a:pt x="66647" y="111078"/>
                    <a:pt x="66647" y="122185"/>
                  </a:cubicBezTo>
                  <a:cubicBezTo>
                    <a:pt x="66647" y="122185"/>
                    <a:pt x="66647" y="133293"/>
                    <a:pt x="66647" y="133293"/>
                  </a:cubicBezTo>
                  <a:lnTo>
                    <a:pt x="66647" y="133293"/>
                  </a:lnTo>
                  <a:lnTo>
                    <a:pt x="77754" y="133293"/>
                  </a:lnTo>
                  <a:cubicBezTo>
                    <a:pt x="77754" y="133293"/>
                    <a:pt x="77754" y="133293"/>
                    <a:pt x="77754" y="144401"/>
                  </a:cubicBezTo>
                  <a:cubicBezTo>
                    <a:pt x="77754" y="144401"/>
                    <a:pt x="77754" y="155509"/>
                    <a:pt x="77754" y="155509"/>
                  </a:cubicBezTo>
                  <a:cubicBezTo>
                    <a:pt x="77754" y="155509"/>
                    <a:pt x="77754" y="166616"/>
                    <a:pt x="77754" y="166616"/>
                  </a:cubicBezTo>
                  <a:lnTo>
                    <a:pt x="66647" y="177724"/>
                  </a:lnTo>
                  <a:lnTo>
                    <a:pt x="66647" y="188832"/>
                  </a:lnTo>
                  <a:lnTo>
                    <a:pt x="55539" y="188832"/>
                  </a:lnTo>
                  <a:lnTo>
                    <a:pt x="33323" y="188832"/>
                  </a:lnTo>
                  <a:lnTo>
                    <a:pt x="22216" y="188832"/>
                  </a:lnTo>
                  <a:lnTo>
                    <a:pt x="22216" y="177724"/>
                  </a:lnTo>
                  <a:cubicBezTo>
                    <a:pt x="22216" y="177724"/>
                    <a:pt x="33323" y="166616"/>
                    <a:pt x="33323" y="166616"/>
                  </a:cubicBezTo>
                  <a:cubicBezTo>
                    <a:pt x="44431" y="155509"/>
                    <a:pt x="33323" y="155509"/>
                    <a:pt x="33323" y="144401"/>
                  </a:cubicBezTo>
                  <a:lnTo>
                    <a:pt x="33323" y="122185"/>
                  </a:lnTo>
                  <a:lnTo>
                    <a:pt x="33323" y="99970"/>
                  </a:lnTo>
                  <a:lnTo>
                    <a:pt x="33323" y="99970"/>
                  </a:lnTo>
                  <a:lnTo>
                    <a:pt x="33323" y="77754"/>
                  </a:lnTo>
                  <a:lnTo>
                    <a:pt x="33323" y="66647"/>
                  </a:lnTo>
                  <a:lnTo>
                    <a:pt x="33323" y="55539"/>
                  </a:lnTo>
                  <a:lnTo>
                    <a:pt x="33323" y="44431"/>
                  </a:lnTo>
                  <a:lnTo>
                    <a:pt x="44431" y="33323"/>
                  </a:lnTo>
                  <a:lnTo>
                    <a:pt x="44431" y="22216"/>
                  </a:lnTo>
                  <a:lnTo>
                    <a:pt x="44431" y="11108"/>
                  </a:lnTo>
                  <a:cubicBezTo>
                    <a:pt x="44431" y="0"/>
                    <a:pt x="33323" y="0"/>
                    <a:pt x="33323" y="0"/>
                  </a:cubicBezTo>
                  <a:cubicBezTo>
                    <a:pt x="33323" y="0"/>
                    <a:pt x="33323" y="11108"/>
                    <a:pt x="33323" y="11108"/>
                  </a:cubicBezTo>
                  <a:cubicBezTo>
                    <a:pt x="33323" y="11108"/>
                    <a:pt x="22216" y="11108"/>
                    <a:pt x="22216" y="11108"/>
                  </a:cubicBezTo>
                  <a:cubicBezTo>
                    <a:pt x="22216" y="11108"/>
                    <a:pt x="0" y="11108"/>
                    <a:pt x="0" y="11108"/>
                  </a:cubicBezTo>
                  <a:lnTo>
                    <a:pt x="0" y="11108"/>
                  </a:lnTo>
                  <a:lnTo>
                    <a:pt x="0" y="22216"/>
                  </a:lnTo>
                  <a:lnTo>
                    <a:pt x="0" y="33323"/>
                  </a:lnTo>
                  <a:cubicBezTo>
                    <a:pt x="0" y="33323"/>
                    <a:pt x="0" y="33323"/>
                    <a:pt x="0" y="44431"/>
                  </a:cubicBezTo>
                  <a:cubicBezTo>
                    <a:pt x="0" y="44431"/>
                    <a:pt x="0" y="55539"/>
                    <a:pt x="0" y="55539"/>
                  </a:cubicBezTo>
                  <a:cubicBezTo>
                    <a:pt x="0" y="55539"/>
                    <a:pt x="0" y="55539"/>
                    <a:pt x="0" y="66647"/>
                  </a:cubicBezTo>
                  <a:cubicBezTo>
                    <a:pt x="0" y="66647"/>
                    <a:pt x="0" y="77754"/>
                    <a:pt x="0" y="77754"/>
                  </a:cubicBezTo>
                  <a:cubicBezTo>
                    <a:pt x="0" y="77754"/>
                    <a:pt x="0" y="88862"/>
                    <a:pt x="0" y="88862"/>
                  </a:cubicBezTo>
                  <a:cubicBezTo>
                    <a:pt x="0" y="88862"/>
                    <a:pt x="0" y="88862"/>
                    <a:pt x="0" y="99970"/>
                  </a:cubicBezTo>
                  <a:cubicBezTo>
                    <a:pt x="0" y="99970"/>
                    <a:pt x="0" y="111078"/>
                    <a:pt x="0" y="111078"/>
                  </a:cubicBezTo>
                  <a:lnTo>
                    <a:pt x="0" y="122185"/>
                  </a:lnTo>
                  <a:lnTo>
                    <a:pt x="0" y="133293"/>
                  </a:lnTo>
                  <a:lnTo>
                    <a:pt x="0" y="144401"/>
                  </a:lnTo>
                  <a:lnTo>
                    <a:pt x="0" y="155509"/>
                  </a:lnTo>
                  <a:cubicBezTo>
                    <a:pt x="0" y="155509"/>
                    <a:pt x="11108" y="166616"/>
                    <a:pt x="11108" y="166616"/>
                  </a:cubicBezTo>
                  <a:lnTo>
                    <a:pt x="22216" y="166616"/>
                  </a:lnTo>
                  <a:lnTo>
                    <a:pt x="33323" y="166616"/>
                  </a:lnTo>
                  <a:cubicBezTo>
                    <a:pt x="33323" y="166616"/>
                    <a:pt x="44431" y="166616"/>
                    <a:pt x="44431" y="166616"/>
                  </a:cubicBezTo>
                  <a:cubicBezTo>
                    <a:pt x="44431" y="166616"/>
                    <a:pt x="55539" y="166616"/>
                    <a:pt x="55539" y="177724"/>
                  </a:cubicBezTo>
                  <a:cubicBezTo>
                    <a:pt x="55539" y="188832"/>
                    <a:pt x="66647" y="199940"/>
                    <a:pt x="55539" y="199940"/>
                  </a:cubicBezTo>
                  <a:cubicBezTo>
                    <a:pt x="55539" y="199940"/>
                    <a:pt x="44431" y="199940"/>
                    <a:pt x="33323" y="199940"/>
                  </a:cubicBezTo>
                  <a:lnTo>
                    <a:pt x="22216" y="199940"/>
                  </a:lnTo>
                  <a:cubicBezTo>
                    <a:pt x="22216" y="199940"/>
                    <a:pt x="11108" y="199940"/>
                    <a:pt x="11108" y="199940"/>
                  </a:cubicBezTo>
                  <a:cubicBezTo>
                    <a:pt x="11108" y="211047"/>
                    <a:pt x="22216" y="211047"/>
                    <a:pt x="22216" y="211047"/>
                  </a:cubicBezTo>
                  <a:lnTo>
                    <a:pt x="33323" y="211047"/>
                  </a:lnTo>
                  <a:lnTo>
                    <a:pt x="44431" y="211047"/>
                  </a:lnTo>
                  <a:lnTo>
                    <a:pt x="55539" y="211047"/>
                  </a:lnTo>
                  <a:lnTo>
                    <a:pt x="55539" y="211047"/>
                  </a:lnTo>
                  <a:cubicBezTo>
                    <a:pt x="55539" y="211047"/>
                    <a:pt x="55539" y="211047"/>
                    <a:pt x="66647" y="211047"/>
                  </a:cubicBezTo>
                  <a:cubicBezTo>
                    <a:pt x="66647" y="211047"/>
                    <a:pt x="77754" y="211047"/>
                    <a:pt x="77754" y="211047"/>
                  </a:cubicBezTo>
                  <a:lnTo>
                    <a:pt x="77754" y="211047"/>
                  </a:lnTo>
                  <a:cubicBezTo>
                    <a:pt x="77754" y="211047"/>
                    <a:pt x="77754" y="211047"/>
                    <a:pt x="88862" y="211047"/>
                  </a:cubicBezTo>
                  <a:cubicBezTo>
                    <a:pt x="88862" y="211047"/>
                    <a:pt x="99970" y="211047"/>
                    <a:pt x="99970" y="211047"/>
                  </a:cubicBezTo>
                  <a:cubicBezTo>
                    <a:pt x="99970" y="211047"/>
                    <a:pt x="111078" y="211047"/>
                    <a:pt x="111078" y="211047"/>
                  </a:cubicBezTo>
                  <a:cubicBezTo>
                    <a:pt x="111078" y="211047"/>
                    <a:pt x="133293" y="211047"/>
                    <a:pt x="133293" y="211047"/>
                  </a:cubicBezTo>
                  <a:cubicBezTo>
                    <a:pt x="133293" y="211047"/>
                    <a:pt x="144401" y="211047"/>
                    <a:pt x="144401" y="211047"/>
                  </a:cubicBezTo>
                  <a:cubicBezTo>
                    <a:pt x="144401" y="211047"/>
                    <a:pt x="155509" y="211047"/>
                    <a:pt x="155509" y="211047"/>
                  </a:cubicBezTo>
                  <a:cubicBezTo>
                    <a:pt x="155509" y="211047"/>
                    <a:pt x="177724" y="211047"/>
                    <a:pt x="177724" y="211047"/>
                  </a:cubicBezTo>
                  <a:cubicBezTo>
                    <a:pt x="177724" y="211047"/>
                    <a:pt x="188832" y="211047"/>
                    <a:pt x="188832" y="222155"/>
                  </a:cubicBezTo>
                  <a:cubicBezTo>
                    <a:pt x="188832" y="222155"/>
                    <a:pt x="199940" y="233263"/>
                    <a:pt x="199940" y="233263"/>
                  </a:cubicBezTo>
                  <a:cubicBezTo>
                    <a:pt x="211048" y="233263"/>
                    <a:pt x="211048" y="222155"/>
                    <a:pt x="211048" y="211047"/>
                  </a:cubicBezTo>
                  <a:lnTo>
                    <a:pt x="199940" y="199940"/>
                  </a:lnTo>
                  <a:lnTo>
                    <a:pt x="199940" y="188832"/>
                  </a:lnTo>
                  <a:lnTo>
                    <a:pt x="199940" y="188832"/>
                  </a:lnTo>
                  <a:lnTo>
                    <a:pt x="211048" y="188832"/>
                  </a:lnTo>
                  <a:lnTo>
                    <a:pt x="222155" y="188832"/>
                  </a:lnTo>
                  <a:lnTo>
                    <a:pt x="233263" y="199940"/>
                  </a:lnTo>
                  <a:lnTo>
                    <a:pt x="233263" y="211047"/>
                  </a:lnTo>
                  <a:lnTo>
                    <a:pt x="233263" y="222155"/>
                  </a:lnTo>
                  <a:cubicBezTo>
                    <a:pt x="233263" y="222155"/>
                    <a:pt x="233263" y="233263"/>
                    <a:pt x="233263" y="233263"/>
                  </a:cubicBezTo>
                  <a:cubicBezTo>
                    <a:pt x="233263" y="233263"/>
                    <a:pt x="244371" y="244371"/>
                    <a:pt x="244371" y="244371"/>
                  </a:cubicBezTo>
                  <a:lnTo>
                    <a:pt x="255479" y="255478"/>
                  </a:lnTo>
                  <a:lnTo>
                    <a:pt x="255479" y="244371"/>
                  </a:lnTo>
                  <a:lnTo>
                    <a:pt x="255479" y="244371"/>
                  </a:lnTo>
                  <a:lnTo>
                    <a:pt x="266586" y="244371"/>
                  </a:lnTo>
                  <a:cubicBezTo>
                    <a:pt x="266586" y="244371"/>
                    <a:pt x="266586" y="255478"/>
                    <a:pt x="266586" y="255478"/>
                  </a:cubicBezTo>
                  <a:cubicBezTo>
                    <a:pt x="266586" y="266586"/>
                    <a:pt x="255479" y="266586"/>
                    <a:pt x="255479" y="266586"/>
                  </a:cubicBezTo>
                  <a:cubicBezTo>
                    <a:pt x="244371" y="266586"/>
                    <a:pt x="255479" y="277694"/>
                    <a:pt x="266586" y="277694"/>
                  </a:cubicBezTo>
                  <a:cubicBezTo>
                    <a:pt x="266586" y="277694"/>
                    <a:pt x="266586" y="277694"/>
                    <a:pt x="277694" y="277694"/>
                  </a:cubicBezTo>
                  <a:cubicBezTo>
                    <a:pt x="277694" y="277694"/>
                    <a:pt x="277694" y="277694"/>
                    <a:pt x="277694" y="266586"/>
                  </a:cubicBezTo>
                  <a:lnTo>
                    <a:pt x="288802" y="266586"/>
                  </a:lnTo>
                  <a:cubicBezTo>
                    <a:pt x="288802" y="266586"/>
                    <a:pt x="288802" y="266586"/>
                    <a:pt x="288802" y="266586"/>
                  </a:cubicBezTo>
                  <a:cubicBezTo>
                    <a:pt x="288802" y="266586"/>
                    <a:pt x="288802" y="277694"/>
                    <a:pt x="299910" y="277694"/>
                  </a:cubicBezTo>
                  <a:cubicBezTo>
                    <a:pt x="299910" y="277694"/>
                    <a:pt x="299910" y="288802"/>
                    <a:pt x="299910" y="288802"/>
                  </a:cubicBezTo>
                  <a:lnTo>
                    <a:pt x="299910" y="299909"/>
                  </a:lnTo>
                  <a:lnTo>
                    <a:pt x="299910" y="299909"/>
                  </a:lnTo>
                  <a:lnTo>
                    <a:pt x="311017" y="299909"/>
                  </a:lnTo>
                  <a:cubicBezTo>
                    <a:pt x="311017" y="299909"/>
                    <a:pt x="311017" y="299909"/>
                    <a:pt x="311017" y="299909"/>
                  </a:cubicBezTo>
                  <a:cubicBezTo>
                    <a:pt x="311017" y="299909"/>
                    <a:pt x="311017" y="311017"/>
                    <a:pt x="311017" y="311017"/>
                  </a:cubicBezTo>
                  <a:cubicBezTo>
                    <a:pt x="311017" y="311017"/>
                    <a:pt x="311017" y="311017"/>
                    <a:pt x="311017" y="311017"/>
                  </a:cubicBezTo>
                  <a:cubicBezTo>
                    <a:pt x="311017" y="311017"/>
                    <a:pt x="311017" y="311017"/>
                    <a:pt x="311017" y="311017"/>
                  </a:cubicBezTo>
                  <a:cubicBezTo>
                    <a:pt x="311017" y="311017"/>
                    <a:pt x="322125" y="311017"/>
                    <a:pt x="322125" y="311017"/>
                  </a:cubicBezTo>
                  <a:cubicBezTo>
                    <a:pt x="322125" y="311017"/>
                    <a:pt x="322125" y="311017"/>
                    <a:pt x="322125" y="311017"/>
                  </a:cubicBezTo>
                  <a:cubicBezTo>
                    <a:pt x="322125" y="311017"/>
                    <a:pt x="322125" y="311017"/>
                    <a:pt x="322125" y="311017"/>
                  </a:cubicBezTo>
                  <a:lnTo>
                    <a:pt x="322125" y="311017"/>
                  </a:lnTo>
                  <a:cubicBezTo>
                    <a:pt x="322125" y="311017"/>
                    <a:pt x="322125" y="311017"/>
                    <a:pt x="322125" y="322125"/>
                  </a:cubicBezTo>
                  <a:cubicBezTo>
                    <a:pt x="322125" y="322125"/>
                    <a:pt x="322125" y="333233"/>
                    <a:pt x="322125" y="333233"/>
                  </a:cubicBezTo>
                  <a:cubicBezTo>
                    <a:pt x="322125" y="333233"/>
                    <a:pt x="322125" y="344340"/>
                    <a:pt x="322125" y="344340"/>
                  </a:cubicBezTo>
                  <a:cubicBezTo>
                    <a:pt x="322125" y="344340"/>
                    <a:pt x="311017" y="344340"/>
                    <a:pt x="311017" y="355448"/>
                  </a:cubicBezTo>
                  <a:cubicBezTo>
                    <a:pt x="311017" y="355448"/>
                    <a:pt x="299910" y="366556"/>
                    <a:pt x="299910" y="366556"/>
                  </a:cubicBezTo>
                  <a:cubicBezTo>
                    <a:pt x="299910" y="366556"/>
                    <a:pt x="288802" y="377664"/>
                    <a:pt x="288802" y="377664"/>
                  </a:cubicBezTo>
                  <a:lnTo>
                    <a:pt x="277694" y="377664"/>
                  </a:lnTo>
                  <a:lnTo>
                    <a:pt x="266586" y="388771"/>
                  </a:lnTo>
                  <a:lnTo>
                    <a:pt x="266586" y="410987"/>
                  </a:lnTo>
                  <a:lnTo>
                    <a:pt x="266586" y="433202"/>
                  </a:lnTo>
                  <a:lnTo>
                    <a:pt x="266586" y="444310"/>
                  </a:lnTo>
                  <a:lnTo>
                    <a:pt x="266586" y="455418"/>
                  </a:lnTo>
                  <a:lnTo>
                    <a:pt x="255479" y="455418"/>
                  </a:lnTo>
                  <a:lnTo>
                    <a:pt x="233263" y="455418"/>
                  </a:lnTo>
                  <a:cubicBezTo>
                    <a:pt x="222155" y="455418"/>
                    <a:pt x="211048" y="444310"/>
                    <a:pt x="188832" y="455418"/>
                  </a:cubicBezTo>
                  <a:cubicBezTo>
                    <a:pt x="188832" y="455418"/>
                    <a:pt x="188832" y="455418"/>
                    <a:pt x="177724" y="466526"/>
                  </a:cubicBezTo>
                  <a:cubicBezTo>
                    <a:pt x="166617" y="466526"/>
                    <a:pt x="166617" y="477633"/>
                    <a:pt x="166617" y="477633"/>
                  </a:cubicBezTo>
                  <a:lnTo>
                    <a:pt x="177724" y="477633"/>
                  </a:lnTo>
                  <a:lnTo>
                    <a:pt x="188832" y="477633"/>
                  </a:lnTo>
                  <a:lnTo>
                    <a:pt x="199940" y="477633"/>
                  </a:lnTo>
                  <a:cubicBezTo>
                    <a:pt x="211048" y="477633"/>
                    <a:pt x="222155" y="477633"/>
                    <a:pt x="233263" y="466526"/>
                  </a:cubicBezTo>
                  <a:lnTo>
                    <a:pt x="244371" y="455418"/>
                  </a:lnTo>
                  <a:lnTo>
                    <a:pt x="266586" y="455418"/>
                  </a:lnTo>
                  <a:lnTo>
                    <a:pt x="288802" y="466526"/>
                  </a:lnTo>
                  <a:cubicBezTo>
                    <a:pt x="288802" y="466526"/>
                    <a:pt x="288802" y="477633"/>
                    <a:pt x="288802" y="477633"/>
                  </a:cubicBezTo>
                  <a:cubicBezTo>
                    <a:pt x="288802" y="477633"/>
                    <a:pt x="299910" y="477633"/>
                    <a:pt x="299910" y="477633"/>
                  </a:cubicBezTo>
                  <a:cubicBezTo>
                    <a:pt x="299910" y="477633"/>
                    <a:pt x="311017" y="488741"/>
                    <a:pt x="311017" y="488741"/>
                  </a:cubicBezTo>
                  <a:cubicBezTo>
                    <a:pt x="311017" y="488741"/>
                    <a:pt x="311017" y="499849"/>
                    <a:pt x="311017" y="499849"/>
                  </a:cubicBezTo>
                  <a:cubicBezTo>
                    <a:pt x="311017" y="499849"/>
                    <a:pt x="311017" y="499849"/>
                    <a:pt x="311017" y="510957"/>
                  </a:cubicBezTo>
                  <a:cubicBezTo>
                    <a:pt x="311017" y="510957"/>
                    <a:pt x="322125" y="522064"/>
                    <a:pt x="322125" y="522064"/>
                  </a:cubicBezTo>
                  <a:cubicBezTo>
                    <a:pt x="322125" y="522064"/>
                    <a:pt x="333233" y="522064"/>
                    <a:pt x="333233" y="522064"/>
                  </a:cubicBezTo>
                  <a:cubicBezTo>
                    <a:pt x="333233" y="522064"/>
                    <a:pt x="355448" y="533172"/>
                    <a:pt x="355448" y="533172"/>
                  </a:cubicBezTo>
                  <a:cubicBezTo>
                    <a:pt x="355448" y="533172"/>
                    <a:pt x="366556" y="533172"/>
                    <a:pt x="366556" y="533172"/>
                  </a:cubicBezTo>
                  <a:lnTo>
                    <a:pt x="377664" y="544280"/>
                  </a:lnTo>
                  <a:cubicBezTo>
                    <a:pt x="377664" y="544280"/>
                    <a:pt x="377664" y="544280"/>
                    <a:pt x="388772" y="544280"/>
                  </a:cubicBezTo>
                  <a:cubicBezTo>
                    <a:pt x="388772" y="544280"/>
                    <a:pt x="399879" y="544280"/>
                    <a:pt x="410987" y="555388"/>
                  </a:cubicBezTo>
                  <a:cubicBezTo>
                    <a:pt x="410987" y="555388"/>
                    <a:pt x="422095" y="555388"/>
                    <a:pt x="422095" y="555388"/>
                  </a:cubicBezTo>
                  <a:cubicBezTo>
                    <a:pt x="422095" y="555388"/>
                    <a:pt x="433203" y="555388"/>
                    <a:pt x="433203" y="555388"/>
                  </a:cubicBezTo>
                  <a:cubicBezTo>
                    <a:pt x="433203" y="555388"/>
                    <a:pt x="444311" y="555388"/>
                    <a:pt x="444311" y="544280"/>
                  </a:cubicBezTo>
                  <a:cubicBezTo>
                    <a:pt x="444311" y="544280"/>
                    <a:pt x="433203" y="544280"/>
                    <a:pt x="433203" y="544280"/>
                  </a:cubicBezTo>
                  <a:lnTo>
                    <a:pt x="422095" y="533172"/>
                  </a:lnTo>
                  <a:lnTo>
                    <a:pt x="410987" y="522064"/>
                  </a:lnTo>
                  <a:lnTo>
                    <a:pt x="399879" y="510957"/>
                  </a:lnTo>
                  <a:lnTo>
                    <a:pt x="399879" y="499849"/>
                  </a:lnTo>
                  <a:lnTo>
                    <a:pt x="399879" y="488741"/>
                  </a:lnTo>
                  <a:lnTo>
                    <a:pt x="410987" y="477633"/>
                  </a:lnTo>
                  <a:lnTo>
                    <a:pt x="410987" y="466526"/>
                  </a:lnTo>
                  <a:cubicBezTo>
                    <a:pt x="410987" y="466526"/>
                    <a:pt x="422095" y="466526"/>
                    <a:pt x="422095" y="466526"/>
                  </a:cubicBezTo>
                  <a:cubicBezTo>
                    <a:pt x="422095" y="466526"/>
                    <a:pt x="433203" y="466526"/>
                    <a:pt x="433203" y="466526"/>
                  </a:cubicBezTo>
                  <a:cubicBezTo>
                    <a:pt x="433203" y="466526"/>
                    <a:pt x="433203" y="466526"/>
                    <a:pt x="444311" y="477633"/>
                  </a:cubicBezTo>
                  <a:cubicBezTo>
                    <a:pt x="444311" y="477633"/>
                    <a:pt x="444311" y="477633"/>
                    <a:pt x="455418" y="477633"/>
                  </a:cubicBezTo>
                  <a:cubicBezTo>
                    <a:pt x="455418" y="477633"/>
                    <a:pt x="466526" y="477633"/>
                    <a:pt x="466526" y="477633"/>
                  </a:cubicBezTo>
                  <a:cubicBezTo>
                    <a:pt x="466526" y="477633"/>
                    <a:pt x="466526" y="477633"/>
                    <a:pt x="466526" y="477633"/>
                  </a:cubicBezTo>
                  <a:cubicBezTo>
                    <a:pt x="466526" y="477633"/>
                    <a:pt x="466526" y="477633"/>
                    <a:pt x="477634" y="488741"/>
                  </a:cubicBezTo>
                  <a:cubicBezTo>
                    <a:pt x="477634" y="499849"/>
                    <a:pt x="477634" y="499849"/>
                    <a:pt x="477634" y="499849"/>
                  </a:cubicBezTo>
                  <a:cubicBezTo>
                    <a:pt x="477634" y="499849"/>
                    <a:pt x="488742" y="510957"/>
                    <a:pt x="488742" y="510957"/>
                  </a:cubicBezTo>
                  <a:cubicBezTo>
                    <a:pt x="499849" y="510957"/>
                    <a:pt x="499849" y="510957"/>
                    <a:pt x="488742" y="499849"/>
                  </a:cubicBezTo>
                  <a:cubicBezTo>
                    <a:pt x="488742" y="499849"/>
                    <a:pt x="477634" y="488741"/>
                    <a:pt x="477634" y="488741"/>
                  </a:cubicBezTo>
                  <a:lnTo>
                    <a:pt x="477634" y="477633"/>
                  </a:lnTo>
                  <a:lnTo>
                    <a:pt x="477634" y="477633"/>
                  </a:lnTo>
                  <a:lnTo>
                    <a:pt x="477634" y="477633"/>
                  </a:lnTo>
                  <a:cubicBezTo>
                    <a:pt x="477634" y="477633"/>
                    <a:pt x="477634" y="477633"/>
                    <a:pt x="488742" y="477633"/>
                  </a:cubicBezTo>
                  <a:cubicBezTo>
                    <a:pt x="488742" y="477633"/>
                    <a:pt x="488742" y="477633"/>
                    <a:pt x="488742" y="477633"/>
                  </a:cubicBezTo>
                  <a:cubicBezTo>
                    <a:pt x="488742" y="477633"/>
                    <a:pt x="488742" y="477633"/>
                    <a:pt x="488742" y="466526"/>
                  </a:cubicBezTo>
                  <a:cubicBezTo>
                    <a:pt x="488742" y="466526"/>
                    <a:pt x="488742" y="466526"/>
                    <a:pt x="488742" y="455418"/>
                  </a:cubicBezTo>
                  <a:cubicBezTo>
                    <a:pt x="488742" y="455418"/>
                    <a:pt x="488742" y="455418"/>
                    <a:pt x="477634" y="444310"/>
                  </a:cubicBezTo>
                  <a:cubicBezTo>
                    <a:pt x="466526" y="433202"/>
                    <a:pt x="466526" y="433202"/>
                    <a:pt x="455418" y="433202"/>
                  </a:cubicBezTo>
                  <a:cubicBezTo>
                    <a:pt x="455418" y="433202"/>
                    <a:pt x="444311" y="433202"/>
                    <a:pt x="444311" y="433202"/>
                  </a:cubicBezTo>
                  <a:cubicBezTo>
                    <a:pt x="444311" y="433202"/>
                    <a:pt x="433203" y="422095"/>
                    <a:pt x="433203" y="410987"/>
                  </a:cubicBezTo>
                  <a:cubicBezTo>
                    <a:pt x="433203" y="399879"/>
                    <a:pt x="433203" y="399879"/>
                    <a:pt x="433203" y="399879"/>
                  </a:cubicBezTo>
                  <a:cubicBezTo>
                    <a:pt x="433203" y="388771"/>
                    <a:pt x="422095" y="388771"/>
                    <a:pt x="422095" y="388771"/>
                  </a:cubicBezTo>
                  <a:cubicBezTo>
                    <a:pt x="422095" y="388771"/>
                    <a:pt x="410987" y="377664"/>
                    <a:pt x="410987" y="377664"/>
                  </a:cubicBezTo>
                  <a:cubicBezTo>
                    <a:pt x="410987" y="377664"/>
                    <a:pt x="410987" y="366556"/>
                    <a:pt x="410987" y="366556"/>
                  </a:cubicBezTo>
                  <a:cubicBezTo>
                    <a:pt x="410987" y="366556"/>
                    <a:pt x="422095" y="355448"/>
                    <a:pt x="422095" y="355448"/>
                  </a:cubicBezTo>
                  <a:lnTo>
                    <a:pt x="433203" y="355448"/>
                  </a:lnTo>
                  <a:lnTo>
                    <a:pt x="444311" y="355448"/>
                  </a:lnTo>
                  <a:cubicBezTo>
                    <a:pt x="444311" y="355448"/>
                    <a:pt x="455418" y="366556"/>
                    <a:pt x="455418" y="366556"/>
                  </a:cubicBezTo>
                  <a:cubicBezTo>
                    <a:pt x="455418" y="366556"/>
                    <a:pt x="455418" y="377664"/>
                    <a:pt x="455418" y="377664"/>
                  </a:cubicBezTo>
                  <a:cubicBezTo>
                    <a:pt x="455418" y="377664"/>
                    <a:pt x="455418" y="377664"/>
                    <a:pt x="455418" y="388771"/>
                  </a:cubicBezTo>
                  <a:cubicBezTo>
                    <a:pt x="455418" y="388771"/>
                    <a:pt x="466526" y="399879"/>
                    <a:pt x="466526" y="399879"/>
                  </a:cubicBezTo>
                  <a:cubicBezTo>
                    <a:pt x="466526" y="399879"/>
                    <a:pt x="477634" y="399879"/>
                    <a:pt x="477634" y="399879"/>
                  </a:cubicBezTo>
                  <a:cubicBezTo>
                    <a:pt x="477634" y="399879"/>
                    <a:pt x="477634" y="399879"/>
                    <a:pt x="488742" y="399879"/>
                  </a:cubicBezTo>
                  <a:cubicBezTo>
                    <a:pt x="488742" y="399879"/>
                    <a:pt x="499849" y="410987"/>
                    <a:pt x="499849" y="410987"/>
                  </a:cubicBezTo>
                  <a:cubicBezTo>
                    <a:pt x="510957" y="410987"/>
                    <a:pt x="510957" y="422095"/>
                    <a:pt x="510957" y="410987"/>
                  </a:cubicBezTo>
                  <a:cubicBezTo>
                    <a:pt x="510957" y="410987"/>
                    <a:pt x="510957" y="399879"/>
                    <a:pt x="510957" y="388771"/>
                  </a:cubicBezTo>
                  <a:cubicBezTo>
                    <a:pt x="510957" y="388771"/>
                    <a:pt x="522065" y="388771"/>
                    <a:pt x="522065" y="388771"/>
                  </a:cubicBezTo>
                  <a:cubicBezTo>
                    <a:pt x="533173" y="388771"/>
                    <a:pt x="533173" y="377664"/>
                    <a:pt x="544280" y="366556"/>
                  </a:cubicBezTo>
                  <a:cubicBezTo>
                    <a:pt x="544280" y="399879"/>
                    <a:pt x="544280" y="399879"/>
                    <a:pt x="533173" y="388771"/>
                  </a:cubicBezTo>
                  <a:cubicBezTo>
                    <a:pt x="544280" y="399879"/>
                    <a:pt x="533173" y="388771"/>
                    <a:pt x="533173" y="38877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61C65EA-2811-4314-960D-AD8ABEB8800E}"/>
                </a:ext>
              </a:extLst>
            </p:cNvPr>
            <p:cNvSpPr/>
            <p:nvPr/>
          </p:nvSpPr>
          <p:spPr>
            <a:xfrm>
              <a:off x="1922021" y="2768159"/>
              <a:ext cx="388771" cy="244370"/>
            </a:xfrm>
            <a:custGeom>
              <a:avLst/>
              <a:gdLst>
                <a:gd name="connsiteX0" fmla="*/ 333233 w 388771"/>
                <a:gd name="connsiteY0" fmla="*/ 188832 h 244370"/>
                <a:gd name="connsiteX1" fmla="*/ 333233 w 388771"/>
                <a:gd name="connsiteY1" fmla="*/ 188832 h 244370"/>
                <a:gd name="connsiteX2" fmla="*/ 333233 w 388771"/>
                <a:gd name="connsiteY2" fmla="*/ 188832 h 244370"/>
                <a:gd name="connsiteX3" fmla="*/ 311017 w 388771"/>
                <a:gd name="connsiteY3" fmla="*/ 188832 h 244370"/>
                <a:gd name="connsiteX4" fmla="*/ 311017 w 388771"/>
                <a:gd name="connsiteY4" fmla="*/ 188832 h 244370"/>
                <a:gd name="connsiteX5" fmla="*/ 299910 w 388771"/>
                <a:gd name="connsiteY5" fmla="*/ 188832 h 244370"/>
                <a:gd name="connsiteX6" fmla="*/ 288802 w 388771"/>
                <a:gd name="connsiteY6" fmla="*/ 166616 h 244370"/>
                <a:gd name="connsiteX7" fmla="*/ 288802 w 388771"/>
                <a:gd name="connsiteY7" fmla="*/ 155508 h 244370"/>
                <a:gd name="connsiteX8" fmla="*/ 288802 w 388771"/>
                <a:gd name="connsiteY8" fmla="*/ 155508 h 244370"/>
                <a:gd name="connsiteX9" fmla="*/ 288802 w 388771"/>
                <a:gd name="connsiteY9" fmla="*/ 155508 h 244370"/>
                <a:gd name="connsiteX10" fmla="*/ 277694 w 388771"/>
                <a:gd name="connsiteY10" fmla="*/ 155508 h 244370"/>
                <a:gd name="connsiteX11" fmla="*/ 266586 w 388771"/>
                <a:gd name="connsiteY11" fmla="*/ 155508 h 244370"/>
                <a:gd name="connsiteX12" fmla="*/ 266586 w 388771"/>
                <a:gd name="connsiteY12" fmla="*/ 144401 h 244370"/>
                <a:gd name="connsiteX13" fmla="*/ 266586 w 388771"/>
                <a:gd name="connsiteY13" fmla="*/ 133293 h 244370"/>
                <a:gd name="connsiteX14" fmla="*/ 277694 w 388771"/>
                <a:gd name="connsiteY14" fmla="*/ 122185 h 244370"/>
                <a:gd name="connsiteX15" fmla="*/ 277694 w 388771"/>
                <a:gd name="connsiteY15" fmla="*/ 111078 h 244370"/>
                <a:gd name="connsiteX16" fmla="*/ 266586 w 388771"/>
                <a:gd name="connsiteY16" fmla="*/ 99970 h 244370"/>
                <a:gd name="connsiteX17" fmla="*/ 255479 w 388771"/>
                <a:gd name="connsiteY17" fmla="*/ 77754 h 244370"/>
                <a:gd name="connsiteX18" fmla="*/ 255479 w 388771"/>
                <a:gd name="connsiteY18" fmla="*/ 77754 h 244370"/>
                <a:gd name="connsiteX19" fmla="*/ 244371 w 388771"/>
                <a:gd name="connsiteY19" fmla="*/ 55539 h 244370"/>
                <a:gd name="connsiteX20" fmla="*/ 233263 w 388771"/>
                <a:gd name="connsiteY20" fmla="*/ 33323 h 244370"/>
                <a:gd name="connsiteX21" fmla="*/ 233263 w 388771"/>
                <a:gd name="connsiteY21" fmla="*/ 11108 h 244370"/>
                <a:gd name="connsiteX22" fmla="*/ 211047 w 388771"/>
                <a:gd name="connsiteY22" fmla="*/ 11108 h 244370"/>
                <a:gd name="connsiteX23" fmla="*/ 199940 w 388771"/>
                <a:gd name="connsiteY23" fmla="*/ 11108 h 244370"/>
                <a:gd name="connsiteX24" fmla="*/ 188832 w 388771"/>
                <a:gd name="connsiteY24" fmla="*/ 22215 h 244370"/>
                <a:gd name="connsiteX25" fmla="*/ 188832 w 388771"/>
                <a:gd name="connsiteY25" fmla="*/ 33323 h 244370"/>
                <a:gd name="connsiteX26" fmla="*/ 188832 w 388771"/>
                <a:gd name="connsiteY26" fmla="*/ 44431 h 244370"/>
                <a:gd name="connsiteX27" fmla="*/ 188832 w 388771"/>
                <a:gd name="connsiteY27" fmla="*/ 55539 h 244370"/>
                <a:gd name="connsiteX28" fmla="*/ 188832 w 388771"/>
                <a:gd name="connsiteY28" fmla="*/ 66647 h 244370"/>
                <a:gd name="connsiteX29" fmla="*/ 188832 w 388771"/>
                <a:gd name="connsiteY29" fmla="*/ 77754 h 244370"/>
                <a:gd name="connsiteX30" fmla="*/ 188832 w 388771"/>
                <a:gd name="connsiteY30" fmla="*/ 88862 h 244370"/>
                <a:gd name="connsiteX31" fmla="*/ 188832 w 388771"/>
                <a:gd name="connsiteY31" fmla="*/ 99970 h 244370"/>
                <a:gd name="connsiteX32" fmla="*/ 177724 w 388771"/>
                <a:gd name="connsiteY32" fmla="*/ 111078 h 244370"/>
                <a:gd name="connsiteX33" fmla="*/ 155509 w 388771"/>
                <a:gd name="connsiteY33" fmla="*/ 99970 h 244370"/>
                <a:gd name="connsiteX34" fmla="*/ 155509 w 388771"/>
                <a:gd name="connsiteY34" fmla="*/ 88862 h 244370"/>
                <a:gd name="connsiteX35" fmla="*/ 155509 w 388771"/>
                <a:gd name="connsiteY35" fmla="*/ 77754 h 244370"/>
                <a:gd name="connsiteX36" fmla="*/ 155509 w 388771"/>
                <a:gd name="connsiteY36" fmla="*/ 55539 h 244370"/>
                <a:gd name="connsiteX37" fmla="*/ 155509 w 388771"/>
                <a:gd name="connsiteY37" fmla="*/ 44431 h 244370"/>
                <a:gd name="connsiteX38" fmla="*/ 144401 w 388771"/>
                <a:gd name="connsiteY38" fmla="*/ 33323 h 244370"/>
                <a:gd name="connsiteX39" fmla="*/ 144401 w 388771"/>
                <a:gd name="connsiteY39" fmla="*/ 33323 h 244370"/>
                <a:gd name="connsiteX40" fmla="*/ 144401 w 388771"/>
                <a:gd name="connsiteY40" fmla="*/ 33323 h 244370"/>
                <a:gd name="connsiteX41" fmla="*/ 144401 w 388771"/>
                <a:gd name="connsiteY41" fmla="*/ 33323 h 244370"/>
                <a:gd name="connsiteX42" fmla="*/ 144401 w 388771"/>
                <a:gd name="connsiteY42" fmla="*/ 44431 h 244370"/>
                <a:gd name="connsiteX43" fmla="*/ 122185 w 388771"/>
                <a:gd name="connsiteY43" fmla="*/ 44431 h 244370"/>
                <a:gd name="connsiteX44" fmla="*/ 122185 w 388771"/>
                <a:gd name="connsiteY44" fmla="*/ 44431 h 244370"/>
                <a:gd name="connsiteX45" fmla="*/ 111078 w 388771"/>
                <a:gd name="connsiteY45" fmla="*/ 33323 h 244370"/>
                <a:gd name="connsiteX46" fmla="*/ 111078 w 388771"/>
                <a:gd name="connsiteY46" fmla="*/ 22215 h 244370"/>
                <a:gd name="connsiteX47" fmla="*/ 111078 w 388771"/>
                <a:gd name="connsiteY47" fmla="*/ 11108 h 244370"/>
                <a:gd name="connsiteX48" fmla="*/ 99970 w 388771"/>
                <a:gd name="connsiteY48" fmla="*/ 0 h 244370"/>
                <a:gd name="connsiteX49" fmla="*/ 88862 w 388771"/>
                <a:gd name="connsiteY49" fmla="*/ 0 h 244370"/>
                <a:gd name="connsiteX50" fmla="*/ 77754 w 388771"/>
                <a:gd name="connsiteY50" fmla="*/ 11108 h 244370"/>
                <a:gd name="connsiteX51" fmla="*/ 77754 w 388771"/>
                <a:gd name="connsiteY51" fmla="*/ 22215 h 244370"/>
                <a:gd name="connsiteX52" fmla="*/ 77754 w 388771"/>
                <a:gd name="connsiteY52" fmla="*/ 33323 h 244370"/>
                <a:gd name="connsiteX53" fmla="*/ 77754 w 388771"/>
                <a:gd name="connsiteY53" fmla="*/ 44431 h 244370"/>
                <a:gd name="connsiteX54" fmla="*/ 55539 w 388771"/>
                <a:gd name="connsiteY54" fmla="*/ 44431 h 244370"/>
                <a:gd name="connsiteX55" fmla="*/ 55539 w 388771"/>
                <a:gd name="connsiteY55" fmla="*/ 33323 h 244370"/>
                <a:gd name="connsiteX56" fmla="*/ 55539 w 388771"/>
                <a:gd name="connsiteY56" fmla="*/ 22215 h 244370"/>
                <a:gd name="connsiteX57" fmla="*/ 55539 w 388771"/>
                <a:gd name="connsiteY57" fmla="*/ 22215 h 244370"/>
                <a:gd name="connsiteX58" fmla="*/ 55539 w 388771"/>
                <a:gd name="connsiteY58" fmla="*/ 11108 h 244370"/>
                <a:gd name="connsiteX59" fmla="*/ 55539 w 388771"/>
                <a:gd name="connsiteY59" fmla="*/ 0 h 244370"/>
                <a:gd name="connsiteX60" fmla="*/ 44431 w 388771"/>
                <a:gd name="connsiteY60" fmla="*/ 0 h 244370"/>
                <a:gd name="connsiteX61" fmla="*/ 44431 w 388771"/>
                <a:gd name="connsiteY61" fmla="*/ 0 h 244370"/>
                <a:gd name="connsiteX62" fmla="*/ 44431 w 388771"/>
                <a:gd name="connsiteY62" fmla="*/ 0 h 244370"/>
                <a:gd name="connsiteX63" fmla="*/ 33323 w 388771"/>
                <a:gd name="connsiteY63" fmla="*/ 11108 h 244370"/>
                <a:gd name="connsiteX64" fmla="*/ 22216 w 388771"/>
                <a:gd name="connsiteY64" fmla="*/ 11108 h 244370"/>
                <a:gd name="connsiteX65" fmla="*/ 0 w 388771"/>
                <a:gd name="connsiteY65" fmla="*/ 44431 h 244370"/>
                <a:gd name="connsiteX66" fmla="*/ 0 w 388771"/>
                <a:gd name="connsiteY66" fmla="*/ 44431 h 244370"/>
                <a:gd name="connsiteX67" fmla="*/ 0 w 388771"/>
                <a:gd name="connsiteY67" fmla="*/ 55539 h 244370"/>
                <a:gd name="connsiteX68" fmla="*/ 0 w 388771"/>
                <a:gd name="connsiteY68" fmla="*/ 66647 h 244370"/>
                <a:gd name="connsiteX69" fmla="*/ 0 w 388771"/>
                <a:gd name="connsiteY69" fmla="*/ 77754 h 244370"/>
                <a:gd name="connsiteX70" fmla="*/ 0 w 388771"/>
                <a:gd name="connsiteY70" fmla="*/ 77754 h 244370"/>
                <a:gd name="connsiteX71" fmla="*/ 0 w 388771"/>
                <a:gd name="connsiteY71" fmla="*/ 88862 h 244370"/>
                <a:gd name="connsiteX72" fmla="*/ 0 w 388771"/>
                <a:gd name="connsiteY72" fmla="*/ 99970 h 244370"/>
                <a:gd name="connsiteX73" fmla="*/ 0 w 388771"/>
                <a:gd name="connsiteY73" fmla="*/ 111078 h 244370"/>
                <a:gd name="connsiteX74" fmla="*/ 0 w 388771"/>
                <a:gd name="connsiteY74" fmla="*/ 111078 h 244370"/>
                <a:gd name="connsiteX75" fmla="*/ 11108 w 388771"/>
                <a:gd name="connsiteY75" fmla="*/ 111078 h 244370"/>
                <a:gd name="connsiteX76" fmla="*/ 22216 w 388771"/>
                <a:gd name="connsiteY76" fmla="*/ 111078 h 244370"/>
                <a:gd name="connsiteX77" fmla="*/ 33323 w 388771"/>
                <a:gd name="connsiteY77" fmla="*/ 111078 h 244370"/>
                <a:gd name="connsiteX78" fmla="*/ 44431 w 388771"/>
                <a:gd name="connsiteY78" fmla="*/ 111078 h 244370"/>
                <a:gd name="connsiteX79" fmla="*/ 44431 w 388771"/>
                <a:gd name="connsiteY79" fmla="*/ 111078 h 244370"/>
                <a:gd name="connsiteX80" fmla="*/ 55539 w 388771"/>
                <a:gd name="connsiteY80" fmla="*/ 111078 h 244370"/>
                <a:gd name="connsiteX81" fmla="*/ 55539 w 388771"/>
                <a:gd name="connsiteY81" fmla="*/ 111078 h 244370"/>
                <a:gd name="connsiteX82" fmla="*/ 55539 w 388771"/>
                <a:gd name="connsiteY82" fmla="*/ 111078 h 244370"/>
                <a:gd name="connsiteX83" fmla="*/ 55539 w 388771"/>
                <a:gd name="connsiteY83" fmla="*/ 122185 h 244370"/>
                <a:gd name="connsiteX84" fmla="*/ 55539 w 388771"/>
                <a:gd name="connsiteY84" fmla="*/ 122185 h 244370"/>
                <a:gd name="connsiteX85" fmla="*/ 55539 w 388771"/>
                <a:gd name="connsiteY85" fmla="*/ 133293 h 244370"/>
                <a:gd name="connsiteX86" fmla="*/ 55539 w 388771"/>
                <a:gd name="connsiteY86" fmla="*/ 133293 h 244370"/>
                <a:gd name="connsiteX87" fmla="*/ 44431 w 388771"/>
                <a:gd name="connsiteY87" fmla="*/ 133293 h 244370"/>
                <a:gd name="connsiteX88" fmla="*/ 44431 w 388771"/>
                <a:gd name="connsiteY88" fmla="*/ 133293 h 244370"/>
                <a:gd name="connsiteX89" fmla="*/ 33323 w 388771"/>
                <a:gd name="connsiteY89" fmla="*/ 133293 h 244370"/>
                <a:gd name="connsiteX90" fmla="*/ 33323 w 388771"/>
                <a:gd name="connsiteY90" fmla="*/ 133293 h 244370"/>
                <a:gd name="connsiteX91" fmla="*/ 33323 w 388771"/>
                <a:gd name="connsiteY91" fmla="*/ 133293 h 244370"/>
                <a:gd name="connsiteX92" fmla="*/ 33323 w 388771"/>
                <a:gd name="connsiteY92" fmla="*/ 133293 h 244370"/>
                <a:gd name="connsiteX93" fmla="*/ 33323 w 388771"/>
                <a:gd name="connsiteY93" fmla="*/ 133293 h 244370"/>
                <a:gd name="connsiteX94" fmla="*/ 33323 w 388771"/>
                <a:gd name="connsiteY94" fmla="*/ 133293 h 244370"/>
                <a:gd name="connsiteX95" fmla="*/ 33323 w 388771"/>
                <a:gd name="connsiteY95" fmla="*/ 133293 h 244370"/>
                <a:gd name="connsiteX96" fmla="*/ 44431 w 388771"/>
                <a:gd name="connsiteY96" fmla="*/ 133293 h 244370"/>
                <a:gd name="connsiteX97" fmla="*/ 55539 w 388771"/>
                <a:gd name="connsiteY97" fmla="*/ 133293 h 244370"/>
                <a:gd name="connsiteX98" fmla="*/ 66647 w 388771"/>
                <a:gd name="connsiteY98" fmla="*/ 133293 h 244370"/>
                <a:gd name="connsiteX99" fmla="*/ 77754 w 388771"/>
                <a:gd name="connsiteY99" fmla="*/ 133293 h 244370"/>
                <a:gd name="connsiteX100" fmla="*/ 88862 w 388771"/>
                <a:gd name="connsiteY100" fmla="*/ 133293 h 244370"/>
                <a:gd name="connsiteX101" fmla="*/ 88862 w 388771"/>
                <a:gd name="connsiteY101" fmla="*/ 133293 h 244370"/>
                <a:gd name="connsiteX102" fmla="*/ 99970 w 388771"/>
                <a:gd name="connsiteY102" fmla="*/ 133293 h 244370"/>
                <a:gd name="connsiteX103" fmla="*/ 122185 w 388771"/>
                <a:gd name="connsiteY103" fmla="*/ 133293 h 244370"/>
                <a:gd name="connsiteX104" fmla="*/ 133293 w 388771"/>
                <a:gd name="connsiteY104" fmla="*/ 133293 h 244370"/>
                <a:gd name="connsiteX105" fmla="*/ 144401 w 388771"/>
                <a:gd name="connsiteY105" fmla="*/ 144401 h 244370"/>
                <a:gd name="connsiteX106" fmla="*/ 155509 w 388771"/>
                <a:gd name="connsiteY106" fmla="*/ 144401 h 244370"/>
                <a:gd name="connsiteX107" fmla="*/ 155509 w 388771"/>
                <a:gd name="connsiteY107" fmla="*/ 144401 h 244370"/>
                <a:gd name="connsiteX108" fmla="*/ 155509 w 388771"/>
                <a:gd name="connsiteY108" fmla="*/ 144401 h 244370"/>
                <a:gd name="connsiteX109" fmla="*/ 155509 w 388771"/>
                <a:gd name="connsiteY109" fmla="*/ 155508 h 244370"/>
                <a:gd name="connsiteX110" fmla="*/ 144401 w 388771"/>
                <a:gd name="connsiteY110" fmla="*/ 155508 h 244370"/>
                <a:gd name="connsiteX111" fmla="*/ 122185 w 388771"/>
                <a:gd name="connsiteY111" fmla="*/ 155508 h 244370"/>
                <a:gd name="connsiteX112" fmla="*/ 111078 w 388771"/>
                <a:gd name="connsiteY112" fmla="*/ 155508 h 244370"/>
                <a:gd name="connsiteX113" fmla="*/ 99970 w 388771"/>
                <a:gd name="connsiteY113" fmla="*/ 155508 h 244370"/>
                <a:gd name="connsiteX114" fmla="*/ 88862 w 388771"/>
                <a:gd name="connsiteY114" fmla="*/ 155508 h 244370"/>
                <a:gd name="connsiteX115" fmla="*/ 77754 w 388771"/>
                <a:gd name="connsiteY115" fmla="*/ 155508 h 244370"/>
                <a:gd name="connsiteX116" fmla="*/ 66647 w 388771"/>
                <a:gd name="connsiteY116" fmla="*/ 155508 h 244370"/>
                <a:gd name="connsiteX117" fmla="*/ 55539 w 388771"/>
                <a:gd name="connsiteY117" fmla="*/ 155508 h 244370"/>
                <a:gd name="connsiteX118" fmla="*/ 55539 w 388771"/>
                <a:gd name="connsiteY118" fmla="*/ 155508 h 244370"/>
                <a:gd name="connsiteX119" fmla="*/ 55539 w 388771"/>
                <a:gd name="connsiteY119" fmla="*/ 155508 h 244370"/>
                <a:gd name="connsiteX120" fmla="*/ 55539 w 388771"/>
                <a:gd name="connsiteY120" fmla="*/ 166616 h 244370"/>
                <a:gd name="connsiteX121" fmla="*/ 66647 w 388771"/>
                <a:gd name="connsiteY121" fmla="*/ 177724 h 244370"/>
                <a:gd name="connsiteX122" fmla="*/ 77754 w 388771"/>
                <a:gd name="connsiteY122" fmla="*/ 188832 h 244370"/>
                <a:gd name="connsiteX123" fmla="*/ 88862 w 388771"/>
                <a:gd name="connsiteY123" fmla="*/ 188832 h 244370"/>
                <a:gd name="connsiteX124" fmla="*/ 99970 w 388771"/>
                <a:gd name="connsiteY124" fmla="*/ 188832 h 244370"/>
                <a:gd name="connsiteX125" fmla="*/ 111078 w 388771"/>
                <a:gd name="connsiteY125" fmla="*/ 188832 h 244370"/>
                <a:gd name="connsiteX126" fmla="*/ 122185 w 388771"/>
                <a:gd name="connsiteY126" fmla="*/ 188832 h 244370"/>
                <a:gd name="connsiteX127" fmla="*/ 133293 w 388771"/>
                <a:gd name="connsiteY127" fmla="*/ 188832 h 244370"/>
                <a:gd name="connsiteX128" fmla="*/ 144401 w 388771"/>
                <a:gd name="connsiteY128" fmla="*/ 188832 h 244370"/>
                <a:gd name="connsiteX129" fmla="*/ 144401 w 388771"/>
                <a:gd name="connsiteY129" fmla="*/ 188832 h 244370"/>
                <a:gd name="connsiteX130" fmla="*/ 144401 w 388771"/>
                <a:gd name="connsiteY130" fmla="*/ 199940 h 244370"/>
                <a:gd name="connsiteX131" fmla="*/ 144401 w 388771"/>
                <a:gd name="connsiteY131" fmla="*/ 211047 h 244370"/>
                <a:gd name="connsiteX132" fmla="*/ 144401 w 388771"/>
                <a:gd name="connsiteY132" fmla="*/ 222155 h 244370"/>
                <a:gd name="connsiteX133" fmla="*/ 144401 w 388771"/>
                <a:gd name="connsiteY133" fmla="*/ 233263 h 244370"/>
                <a:gd name="connsiteX134" fmla="*/ 144401 w 388771"/>
                <a:gd name="connsiteY134" fmla="*/ 244371 h 244370"/>
                <a:gd name="connsiteX135" fmla="*/ 155509 w 388771"/>
                <a:gd name="connsiteY135" fmla="*/ 244371 h 244370"/>
                <a:gd name="connsiteX136" fmla="*/ 166616 w 388771"/>
                <a:gd name="connsiteY136" fmla="*/ 233263 h 244370"/>
                <a:gd name="connsiteX137" fmla="*/ 188832 w 388771"/>
                <a:gd name="connsiteY137" fmla="*/ 233263 h 244370"/>
                <a:gd name="connsiteX138" fmla="*/ 211047 w 388771"/>
                <a:gd name="connsiteY138" fmla="*/ 233263 h 244370"/>
                <a:gd name="connsiteX139" fmla="*/ 233263 w 388771"/>
                <a:gd name="connsiteY139" fmla="*/ 222155 h 244370"/>
                <a:gd name="connsiteX140" fmla="*/ 255479 w 388771"/>
                <a:gd name="connsiteY140" fmla="*/ 211047 h 244370"/>
                <a:gd name="connsiteX141" fmla="*/ 266586 w 388771"/>
                <a:gd name="connsiteY141" fmla="*/ 199940 h 244370"/>
                <a:gd name="connsiteX142" fmla="*/ 277694 w 388771"/>
                <a:gd name="connsiteY142" fmla="*/ 188832 h 244370"/>
                <a:gd name="connsiteX143" fmla="*/ 299910 w 388771"/>
                <a:gd name="connsiteY143" fmla="*/ 188832 h 244370"/>
                <a:gd name="connsiteX144" fmla="*/ 311017 w 388771"/>
                <a:gd name="connsiteY144" fmla="*/ 199940 h 244370"/>
                <a:gd name="connsiteX145" fmla="*/ 311017 w 388771"/>
                <a:gd name="connsiteY145" fmla="*/ 211047 h 244370"/>
                <a:gd name="connsiteX146" fmla="*/ 322125 w 388771"/>
                <a:gd name="connsiteY146" fmla="*/ 222155 h 244370"/>
                <a:gd name="connsiteX147" fmla="*/ 333233 w 388771"/>
                <a:gd name="connsiteY147" fmla="*/ 222155 h 244370"/>
                <a:gd name="connsiteX148" fmla="*/ 344341 w 388771"/>
                <a:gd name="connsiteY148" fmla="*/ 222155 h 244370"/>
                <a:gd name="connsiteX149" fmla="*/ 355448 w 388771"/>
                <a:gd name="connsiteY149" fmla="*/ 211047 h 244370"/>
                <a:gd name="connsiteX150" fmla="*/ 366556 w 388771"/>
                <a:gd name="connsiteY150" fmla="*/ 211047 h 244370"/>
                <a:gd name="connsiteX151" fmla="*/ 377664 w 388771"/>
                <a:gd name="connsiteY151" fmla="*/ 211047 h 244370"/>
                <a:gd name="connsiteX152" fmla="*/ 388772 w 388771"/>
                <a:gd name="connsiteY152" fmla="*/ 211047 h 244370"/>
                <a:gd name="connsiteX153" fmla="*/ 388772 w 388771"/>
                <a:gd name="connsiteY153" fmla="*/ 211047 h 244370"/>
                <a:gd name="connsiteX154" fmla="*/ 388772 w 388771"/>
                <a:gd name="connsiteY154" fmla="*/ 211047 h 244370"/>
                <a:gd name="connsiteX155" fmla="*/ 388772 w 388771"/>
                <a:gd name="connsiteY155" fmla="*/ 211047 h 244370"/>
                <a:gd name="connsiteX156" fmla="*/ 388772 w 388771"/>
                <a:gd name="connsiteY156" fmla="*/ 211047 h 244370"/>
                <a:gd name="connsiteX157" fmla="*/ 388772 w 388771"/>
                <a:gd name="connsiteY157" fmla="*/ 211047 h 244370"/>
                <a:gd name="connsiteX158" fmla="*/ 388772 w 388771"/>
                <a:gd name="connsiteY158" fmla="*/ 211047 h 244370"/>
                <a:gd name="connsiteX159" fmla="*/ 377664 w 388771"/>
                <a:gd name="connsiteY159" fmla="*/ 211047 h 244370"/>
                <a:gd name="connsiteX160" fmla="*/ 366556 w 388771"/>
                <a:gd name="connsiteY160" fmla="*/ 211047 h 244370"/>
                <a:gd name="connsiteX161" fmla="*/ 355448 w 388771"/>
                <a:gd name="connsiteY161" fmla="*/ 211047 h 244370"/>
                <a:gd name="connsiteX162" fmla="*/ 355448 w 388771"/>
                <a:gd name="connsiteY162" fmla="*/ 199940 h 244370"/>
                <a:gd name="connsiteX163" fmla="*/ 355448 w 388771"/>
                <a:gd name="connsiteY163" fmla="*/ 188832 h 244370"/>
                <a:gd name="connsiteX164" fmla="*/ 355448 w 388771"/>
                <a:gd name="connsiteY164" fmla="*/ 177724 h 244370"/>
                <a:gd name="connsiteX165" fmla="*/ 366556 w 388771"/>
                <a:gd name="connsiteY165" fmla="*/ 166616 h 244370"/>
                <a:gd name="connsiteX166" fmla="*/ 377664 w 388771"/>
                <a:gd name="connsiteY166" fmla="*/ 155508 h 244370"/>
                <a:gd name="connsiteX167" fmla="*/ 388772 w 388771"/>
                <a:gd name="connsiteY167" fmla="*/ 155508 h 244370"/>
                <a:gd name="connsiteX168" fmla="*/ 388772 w 388771"/>
                <a:gd name="connsiteY168" fmla="*/ 166616 h 244370"/>
                <a:gd name="connsiteX169" fmla="*/ 388772 w 388771"/>
                <a:gd name="connsiteY169" fmla="*/ 166616 h 244370"/>
                <a:gd name="connsiteX170" fmla="*/ 388772 w 388771"/>
                <a:gd name="connsiteY170" fmla="*/ 166616 h 244370"/>
                <a:gd name="connsiteX171" fmla="*/ 388772 w 388771"/>
                <a:gd name="connsiteY171" fmla="*/ 188832 h 244370"/>
                <a:gd name="connsiteX172" fmla="*/ 333233 w 388771"/>
                <a:gd name="connsiteY172" fmla="*/ 188832 h 244370"/>
                <a:gd name="connsiteX173" fmla="*/ 333233 w 388771"/>
                <a:gd name="connsiteY173" fmla="*/ 188832 h 244370"/>
                <a:gd name="connsiteX174" fmla="*/ 333233 w 388771"/>
                <a:gd name="connsiteY174" fmla="*/ 188832 h 24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88771" h="244370">
                  <a:moveTo>
                    <a:pt x="333233" y="188832"/>
                  </a:moveTo>
                  <a:cubicBezTo>
                    <a:pt x="333233" y="177724"/>
                    <a:pt x="333233" y="177724"/>
                    <a:pt x="333233" y="188832"/>
                  </a:cubicBezTo>
                  <a:cubicBezTo>
                    <a:pt x="333233" y="177724"/>
                    <a:pt x="333233" y="177724"/>
                    <a:pt x="333233" y="188832"/>
                  </a:cubicBezTo>
                  <a:cubicBezTo>
                    <a:pt x="322125" y="188832"/>
                    <a:pt x="311017" y="188832"/>
                    <a:pt x="311017" y="188832"/>
                  </a:cubicBezTo>
                  <a:cubicBezTo>
                    <a:pt x="311017" y="188832"/>
                    <a:pt x="311017" y="188832"/>
                    <a:pt x="311017" y="188832"/>
                  </a:cubicBezTo>
                  <a:cubicBezTo>
                    <a:pt x="311017" y="188832"/>
                    <a:pt x="311017" y="188832"/>
                    <a:pt x="299910" y="188832"/>
                  </a:cubicBezTo>
                  <a:cubicBezTo>
                    <a:pt x="288802" y="166616"/>
                    <a:pt x="288802" y="166616"/>
                    <a:pt x="288802" y="166616"/>
                  </a:cubicBezTo>
                  <a:lnTo>
                    <a:pt x="288802" y="155508"/>
                  </a:lnTo>
                  <a:lnTo>
                    <a:pt x="288802" y="155508"/>
                  </a:lnTo>
                  <a:cubicBezTo>
                    <a:pt x="288802" y="155508"/>
                    <a:pt x="288802" y="155508"/>
                    <a:pt x="288802" y="155508"/>
                  </a:cubicBezTo>
                  <a:cubicBezTo>
                    <a:pt x="277694" y="155508"/>
                    <a:pt x="277694" y="155508"/>
                    <a:pt x="277694" y="155508"/>
                  </a:cubicBezTo>
                  <a:lnTo>
                    <a:pt x="266586" y="155508"/>
                  </a:lnTo>
                  <a:cubicBezTo>
                    <a:pt x="266586" y="155508"/>
                    <a:pt x="266586" y="155508"/>
                    <a:pt x="266586" y="144401"/>
                  </a:cubicBezTo>
                  <a:cubicBezTo>
                    <a:pt x="266586" y="144401"/>
                    <a:pt x="266586" y="133293"/>
                    <a:pt x="266586" y="133293"/>
                  </a:cubicBezTo>
                  <a:lnTo>
                    <a:pt x="277694" y="122185"/>
                  </a:lnTo>
                  <a:lnTo>
                    <a:pt x="277694" y="111078"/>
                  </a:lnTo>
                  <a:lnTo>
                    <a:pt x="266586" y="99970"/>
                  </a:lnTo>
                  <a:lnTo>
                    <a:pt x="255479" y="77754"/>
                  </a:lnTo>
                  <a:lnTo>
                    <a:pt x="255479" y="77754"/>
                  </a:lnTo>
                  <a:lnTo>
                    <a:pt x="244371" y="55539"/>
                  </a:lnTo>
                  <a:cubicBezTo>
                    <a:pt x="244371" y="55539"/>
                    <a:pt x="233263" y="44431"/>
                    <a:pt x="233263" y="33323"/>
                  </a:cubicBezTo>
                  <a:cubicBezTo>
                    <a:pt x="233263" y="33323"/>
                    <a:pt x="233263" y="11108"/>
                    <a:pt x="233263" y="11108"/>
                  </a:cubicBezTo>
                  <a:lnTo>
                    <a:pt x="211047" y="11108"/>
                  </a:lnTo>
                  <a:lnTo>
                    <a:pt x="199940" y="11108"/>
                  </a:lnTo>
                  <a:lnTo>
                    <a:pt x="188832" y="22215"/>
                  </a:lnTo>
                  <a:lnTo>
                    <a:pt x="188832" y="33323"/>
                  </a:lnTo>
                  <a:lnTo>
                    <a:pt x="188832" y="44431"/>
                  </a:lnTo>
                  <a:cubicBezTo>
                    <a:pt x="188832" y="44431"/>
                    <a:pt x="188832" y="55539"/>
                    <a:pt x="188832" y="55539"/>
                  </a:cubicBezTo>
                  <a:cubicBezTo>
                    <a:pt x="188832" y="55539"/>
                    <a:pt x="188832" y="66647"/>
                    <a:pt x="188832" y="66647"/>
                  </a:cubicBezTo>
                  <a:cubicBezTo>
                    <a:pt x="188832" y="66647"/>
                    <a:pt x="188832" y="77754"/>
                    <a:pt x="188832" y="77754"/>
                  </a:cubicBezTo>
                  <a:lnTo>
                    <a:pt x="188832" y="88862"/>
                  </a:lnTo>
                  <a:cubicBezTo>
                    <a:pt x="188832" y="88862"/>
                    <a:pt x="188832" y="88862"/>
                    <a:pt x="188832" y="99970"/>
                  </a:cubicBezTo>
                  <a:cubicBezTo>
                    <a:pt x="188832" y="99970"/>
                    <a:pt x="188832" y="111078"/>
                    <a:pt x="177724" y="111078"/>
                  </a:cubicBezTo>
                  <a:cubicBezTo>
                    <a:pt x="166616" y="111078"/>
                    <a:pt x="155509" y="99970"/>
                    <a:pt x="155509" y="99970"/>
                  </a:cubicBezTo>
                  <a:lnTo>
                    <a:pt x="155509" y="88862"/>
                  </a:lnTo>
                  <a:cubicBezTo>
                    <a:pt x="155509" y="88862"/>
                    <a:pt x="155509" y="77754"/>
                    <a:pt x="155509" y="77754"/>
                  </a:cubicBezTo>
                  <a:cubicBezTo>
                    <a:pt x="155509" y="77754"/>
                    <a:pt x="155509" y="66647"/>
                    <a:pt x="155509" y="55539"/>
                  </a:cubicBezTo>
                  <a:cubicBezTo>
                    <a:pt x="155509" y="55539"/>
                    <a:pt x="155509" y="44431"/>
                    <a:pt x="155509" y="44431"/>
                  </a:cubicBezTo>
                  <a:cubicBezTo>
                    <a:pt x="155509" y="44431"/>
                    <a:pt x="144401" y="33323"/>
                    <a:pt x="144401" y="33323"/>
                  </a:cubicBezTo>
                  <a:lnTo>
                    <a:pt x="144401" y="33323"/>
                  </a:lnTo>
                  <a:lnTo>
                    <a:pt x="144401" y="33323"/>
                  </a:lnTo>
                  <a:lnTo>
                    <a:pt x="144401" y="33323"/>
                  </a:lnTo>
                  <a:lnTo>
                    <a:pt x="144401" y="44431"/>
                  </a:lnTo>
                  <a:cubicBezTo>
                    <a:pt x="133293" y="44431"/>
                    <a:pt x="122185" y="44431"/>
                    <a:pt x="122185" y="44431"/>
                  </a:cubicBezTo>
                  <a:cubicBezTo>
                    <a:pt x="122185" y="44431"/>
                    <a:pt x="122185" y="44431"/>
                    <a:pt x="122185" y="44431"/>
                  </a:cubicBezTo>
                  <a:cubicBezTo>
                    <a:pt x="122185" y="44431"/>
                    <a:pt x="111078" y="44431"/>
                    <a:pt x="111078" y="33323"/>
                  </a:cubicBezTo>
                  <a:cubicBezTo>
                    <a:pt x="111078" y="33323"/>
                    <a:pt x="111078" y="33323"/>
                    <a:pt x="111078" y="22215"/>
                  </a:cubicBezTo>
                  <a:cubicBezTo>
                    <a:pt x="111078" y="22215"/>
                    <a:pt x="111078" y="11108"/>
                    <a:pt x="111078" y="11108"/>
                  </a:cubicBezTo>
                  <a:cubicBezTo>
                    <a:pt x="111078" y="11108"/>
                    <a:pt x="111078" y="11108"/>
                    <a:pt x="99970" y="0"/>
                  </a:cubicBezTo>
                  <a:cubicBezTo>
                    <a:pt x="88862" y="0"/>
                    <a:pt x="88862" y="0"/>
                    <a:pt x="88862" y="0"/>
                  </a:cubicBezTo>
                  <a:cubicBezTo>
                    <a:pt x="88862" y="0"/>
                    <a:pt x="77754" y="0"/>
                    <a:pt x="77754" y="11108"/>
                  </a:cubicBezTo>
                  <a:cubicBezTo>
                    <a:pt x="77754" y="11108"/>
                    <a:pt x="77754" y="11108"/>
                    <a:pt x="77754" y="22215"/>
                  </a:cubicBezTo>
                  <a:cubicBezTo>
                    <a:pt x="77754" y="22215"/>
                    <a:pt x="77754" y="22215"/>
                    <a:pt x="77754" y="33323"/>
                  </a:cubicBezTo>
                  <a:cubicBezTo>
                    <a:pt x="77754" y="33323"/>
                    <a:pt x="88862" y="44431"/>
                    <a:pt x="77754" y="44431"/>
                  </a:cubicBezTo>
                  <a:cubicBezTo>
                    <a:pt x="66647" y="44431"/>
                    <a:pt x="55539" y="44431"/>
                    <a:pt x="55539" y="44431"/>
                  </a:cubicBezTo>
                  <a:cubicBezTo>
                    <a:pt x="55539" y="44431"/>
                    <a:pt x="55539" y="44431"/>
                    <a:pt x="55539" y="33323"/>
                  </a:cubicBezTo>
                  <a:cubicBezTo>
                    <a:pt x="55539" y="33323"/>
                    <a:pt x="55539" y="22215"/>
                    <a:pt x="55539" y="22215"/>
                  </a:cubicBezTo>
                  <a:lnTo>
                    <a:pt x="55539" y="22215"/>
                  </a:lnTo>
                  <a:cubicBezTo>
                    <a:pt x="55539" y="22215"/>
                    <a:pt x="55539" y="11108"/>
                    <a:pt x="55539" y="11108"/>
                  </a:cubicBezTo>
                  <a:cubicBezTo>
                    <a:pt x="55539" y="11108"/>
                    <a:pt x="55539" y="0"/>
                    <a:pt x="55539" y="0"/>
                  </a:cubicBezTo>
                  <a:cubicBezTo>
                    <a:pt x="55539" y="0"/>
                    <a:pt x="44431" y="0"/>
                    <a:pt x="44431" y="0"/>
                  </a:cubicBezTo>
                  <a:cubicBezTo>
                    <a:pt x="44431" y="0"/>
                    <a:pt x="44431" y="0"/>
                    <a:pt x="44431" y="0"/>
                  </a:cubicBezTo>
                  <a:cubicBezTo>
                    <a:pt x="44431" y="0"/>
                    <a:pt x="44431" y="0"/>
                    <a:pt x="44431" y="0"/>
                  </a:cubicBezTo>
                  <a:cubicBezTo>
                    <a:pt x="44431" y="0"/>
                    <a:pt x="44431" y="0"/>
                    <a:pt x="33323" y="11108"/>
                  </a:cubicBezTo>
                  <a:cubicBezTo>
                    <a:pt x="33323" y="11108"/>
                    <a:pt x="22216" y="11108"/>
                    <a:pt x="22216" y="11108"/>
                  </a:cubicBezTo>
                  <a:lnTo>
                    <a:pt x="0" y="44431"/>
                  </a:lnTo>
                  <a:lnTo>
                    <a:pt x="0" y="44431"/>
                  </a:lnTo>
                  <a:lnTo>
                    <a:pt x="0" y="55539"/>
                  </a:lnTo>
                  <a:lnTo>
                    <a:pt x="0" y="66647"/>
                  </a:lnTo>
                  <a:lnTo>
                    <a:pt x="0" y="77754"/>
                  </a:lnTo>
                  <a:lnTo>
                    <a:pt x="0" y="77754"/>
                  </a:lnTo>
                  <a:lnTo>
                    <a:pt x="0" y="88862"/>
                  </a:lnTo>
                  <a:lnTo>
                    <a:pt x="0" y="99970"/>
                  </a:lnTo>
                  <a:lnTo>
                    <a:pt x="0" y="111078"/>
                  </a:lnTo>
                  <a:lnTo>
                    <a:pt x="0" y="111078"/>
                  </a:lnTo>
                  <a:lnTo>
                    <a:pt x="11108" y="111078"/>
                  </a:lnTo>
                  <a:lnTo>
                    <a:pt x="22216" y="111078"/>
                  </a:lnTo>
                  <a:lnTo>
                    <a:pt x="33323" y="111078"/>
                  </a:lnTo>
                  <a:lnTo>
                    <a:pt x="44431" y="111078"/>
                  </a:lnTo>
                  <a:lnTo>
                    <a:pt x="44431" y="111078"/>
                  </a:lnTo>
                  <a:lnTo>
                    <a:pt x="55539" y="111078"/>
                  </a:lnTo>
                  <a:cubicBezTo>
                    <a:pt x="55539" y="111078"/>
                    <a:pt x="55539" y="111078"/>
                    <a:pt x="55539" y="111078"/>
                  </a:cubicBezTo>
                  <a:cubicBezTo>
                    <a:pt x="55539" y="111078"/>
                    <a:pt x="55539" y="111078"/>
                    <a:pt x="55539" y="111078"/>
                  </a:cubicBezTo>
                  <a:lnTo>
                    <a:pt x="55539" y="122185"/>
                  </a:lnTo>
                  <a:cubicBezTo>
                    <a:pt x="55539" y="122185"/>
                    <a:pt x="55539" y="122185"/>
                    <a:pt x="55539" y="122185"/>
                  </a:cubicBezTo>
                  <a:cubicBezTo>
                    <a:pt x="55539" y="122185"/>
                    <a:pt x="55539" y="133293"/>
                    <a:pt x="55539" y="133293"/>
                  </a:cubicBezTo>
                  <a:cubicBezTo>
                    <a:pt x="55539" y="133293"/>
                    <a:pt x="55539" y="133293"/>
                    <a:pt x="55539" y="133293"/>
                  </a:cubicBezTo>
                  <a:cubicBezTo>
                    <a:pt x="44431" y="133293"/>
                    <a:pt x="44431" y="133293"/>
                    <a:pt x="44431" y="133293"/>
                  </a:cubicBezTo>
                  <a:cubicBezTo>
                    <a:pt x="44431" y="133293"/>
                    <a:pt x="44431" y="133293"/>
                    <a:pt x="44431" y="133293"/>
                  </a:cubicBezTo>
                  <a:lnTo>
                    <a:pt x="33323" y="133293"/>
                  </a:lnTo>
                  <a:lnTo>
                    <a:pt x="33323" y="133293"/>
                  </a:lnTo>
                  <a:lnTo>
                    <a:pt x="33323" y="133293"/>
                  </a:lnTo>
                  <a:lnTo>
                    <a:pt x="33323" y="133293"/>
                  </a:lnTo>
                  <a:cubicBezTo>
                    <a:pt x="33323" y="133293"/>
                    <a:pt x="33323" y="133293"/>
                    <a:pt x="33323" y="133293"/>
                  </a:cubicBezTo>
                  <a:cubicBezTo>
                    <a:pt x="33323" y="133293"/>
                    <a:pt x="33323" y="133293"/>
                    <a:pt x="33323" y="133293"/>
                  </a:cubicBezTo>
                  <a:cubicBezTo>
                    <a:pt x="33323" y="133293"/>
                    <a:pt x="33323" y="133293"/>
                    <a:pt x="33323" y="133293"/>
                  </a:cubicBezTo>
                  <a:cubicBezTo>
                    <a:pt x="33323" y="133293"/>
                    <a:pt x="44431" y="133293"/>
                    <a:pt x="44431" y="133293"/>
                  </a:cubicBezTo>
                  <a:lnTo>
                    <a:pt x="55539" y="133293"/>
                  </a:lnTo>
                  <a:lnTo>
                    <a:pt x="66647" y="133293"/>
                  </a:lnTo>
                  <a:lnTo>
                    <a:pt x="77754" y="133293"/>
                  </a:lnTo>
                  <a:lnTo>
                    <a:pt x="88862" y="133293"/>
                  </a:lnTo>
                  <a:lnTo>
                    <a:pt x="88862" y="133293"/>
                  </a:lnTo>
                  <a:cubicBezTo>
                    <a:pt x="88862" y="133293"/>
                    <a:pt x="99970" y="133293"/>
                    <a:pt x="99970" y="133293"/>
                  </a:cubicBezTo>
                  <a:cubicBezTo>
                    <a:pt x="99970" y="133293"/>
                    <a:pt x="122185" y="133293"/>
                    <a:pt x="122185" y="133293"/>
                  </a:cubicBezTo>
                  <a:cubicBezTo>
                    <a:pt x="122185" y="133293"/>
                    <a:pt x="122185" y="133293"/>
                    <a:pt x="133293" y="133293"/>
                  </a:cubicBezTo>
                  <a:cubicBezTo>
                    <a:pt x="144401" y="133293"/>
                    <a:pt x="144401" y="133293"/>
                    <a:pt x="144401" y="144401"/>
                  </a:cubicBezTo>
                  <a:cubicBezTo>
                    <a:pt x="144401" y="144401"/>
                    <a:pt x="155509" y="144401"/>
                    <a:pt x="155509" y="144401"/>
                  </a:cubicBezTo>
                  <a:cubicBezTo>
                    <a:pt x="155509" y="144401"/>
                    <a:pt x="155509" y="144401"/>
                    <a:pt x="155509" y="144401"/>
                  </a:cubicBezTo>
                  <a:cubicBezTo>
                    <a:pt x="155509" y="144401"/>
                    <a:pt x="155509" y="144401"/>
                    <a:pt x="155509" y="144401"/>
                  </a:cubicBezTo>
                  <a:cubicBezTo>
                    <a:pt x="155509" y="144401"/>
                    <a:pt x="166616" y="155508"/>
                    <a:pt x="155509" y="155508"/>
                  </a:cubicBezTo>
                  <a:cubicBezTo>
                    <a:pt x="144401" y="155508"/>
                    <a:pt x="155509" y="155508"/>
                    <a:pt x="144401" y="155508"/>
                  </a:cubicBezTo>
                  <a:cubicBezTo>
                    <a:pt x="133293" y="155508"/>
                    <a:pt x="133293" y="155508"/>
                    <a:pt x="122185" y="155508"/>
                  </a:cubicBezTo>
                  <a:cubicBezTo>
                    <a:pt x="111078" y="155508"/>
                    <a:pt x="111078" y="155508"/>
                    <a:pt x="111078" y="155508"/>
                  </a:cubicBezTo>
                  <a:cubicBezTo>
                    <a:pt x="99970" y="155508"/>
                    <a:pt x="99970" y="155508"/>
                    <a:pt x="99970" y="155508"/>
                  </a:cubicBezTo>
                  <a:cubicBezTo>
                    <a:pt x="99970" y="155508"/>
                    <a:pt x="88862" y="155508"/>
                    <a:pt x="88862" y="155508"/>
                  </a:cubicBezTo>
                  <a:cubicBezTo>
                    <a:pt x="88862" y="155508"/>
                    <a:pt x="88862" y="155508"/>
                    <a:pt x="77754" y="155508"/>
                  </a:cubicBezTo>
                  <a:cubicBezTo>
                    <a:pt x="77754" y="155508"/>
                    <a:pt x="77754" y="155508"/>
                    <a:pt x="66647" y="155508"/>
                  </a:cubicBezTo>
                  <a:cubicBezTo>
                    <a:pt x="55539" y="155508"/>
                    <a:pt x="55539" y="155508"/>
                    <a:pt x="55539" y="155508"/>
                  </a:cubicBezTo>
                  <a:lnTo>
                    <a:pt x="55539" y="155508"/>
                  </a:lnTo>
                  <a:cubicBezTo>
                    <a:pt x="55539" y="155508"/>
                    <a:pt x="55539" y="155508"/>
                    <a:pt x="55539" y="155508"/>
                  </a:cubicBezTo>
                  <a:cubicBezTo>
                    <a:pt x="55539" y="155508"/>
                    <a:pt x="55539" y="155508"/>
                    <a:pt x="55539" y="166616"/>
                  </a:cubicBezTo>
                  <a:cubicBezTo>
                    <a:pt x="55539" y="166616"/>
                    <a:pt x="66647" y="177724"/>
                    <a:pt x="66647" y="177724"/>
                  </a:cubicBezTo>
                  <a:cubicBezTo>
                    <a:pt x="66647" y="177724"/>
                    <a:pt x="66647" y="177724"/>
                    <a:pt x="77754" y="188832"/>
                  </a:cubicBezTo>
                  <a:cubicBezTo>
                    <a:pt x="77754" y="188832"/>
                    <a:pt x="77754" y="188832"/>
                    <a:pt x="88862" y="188832"/>
                  </a:cubicBezTo>
                  <a:cubicBezTo>
                    <a:pt x="99970" y="188832"/>
                    <a:pt x="99970" y="188832"/>
                    <a:pt x="99970" y="188832"/>
                  </a:cubicBezTo>
                  <a:lnTo>
                    <a:pt x="111078" y="188832"/>
                  </a:lnTo>
                  <a:lnTo>
                    <a:pt x="122185" y="188832"/>
                  </a:lnTo>
                  <a:cubicBezTo>
                    <a:pt x="122185" y="188832"/>
                    <a:pt x="122185" y="188832"/>
                    <a:pt x="133293" y="188832"/>
                  </a:cubicBezTo>
                  <a:cubicBezTo>
                    <a:pt x="144401" y="188832"/>
                    <a:pt x="144401" y="188832"/>
                    <a:pt x="144401" y="188832"/>
                  </a:cubicBezTo>
                  <a:cubicBezTo>
                    <a:pt x="144401" y="188832"/>
                    <a:pt x="144401" y="188832"/>
                    <a:pt x="144401" y="188832"/>
                  </a:cubicBezTo>
                  <a:cubicBezTo>
                    <a:pt x="144401" y="188832"/>
                    <a:pt x="144401" y="188832"/>
                    <a:pt x="144401" y="199940"/>
                  </a:cubicBezTo>
                  <a:cubicBezTo>
                    <a:pt x="144401" y="211047"/>
                    <a:pt x="144401" y="211047"/>
                    <a:pt x="144401" y="211047"/>
                  </a:cubicBezTo>
                  <a:cubicBezTo>
                    <a:pt x="144401" y="211047"/>
                    <a:pt x="144401" y="211047"/>
                    <a:pt x="144401" y="222155"/>
                  </a:cubicBezTo>
                  <a:cubicBezTo>
                    <a:pt x="144401" y="222155"/>
                    <a:pt x="144401" y="233263"/>
                    <a:pt x="144401" y="233263"/>
                  </a:cubicBezTo>
                  <a:cubicBezTo>
                    <a:pt x="144401" y="233263"/>
                    <a:pt x="144401" y="233263"/>
                    <a:pt x="144401" y="244371"/>
                  </a:cubicBezTo>
                  <a:cubicBezTo>
                    <a:pt x="144401" y="244371"/>
                    <a:pt x="155509" y="244371"/>
                    <a:pt x="155509" y="244371"/>
                  </a:cubicBezTo>
                  <a:lnTo>
                    <a:pt x="166616" y="233263"/>
                  </a:lnTo>
                  <a:cubicBezTo>
                    <a:pt x="166616" y="233263"/>
                    <a:pt x="188832" y="233263"/>
                    <a:pt x="188832" y="233263"/>
                  </a:cubicBezTo>
                  <a:cubicBezTo>
                    <a:pt x="188832" y="233263"/>
                    <a:pt x="211047" y="233263"/>
                    <a:pt x="211047" y="233263"/>
                  </a:cubicBezTo>
                  <a:lnTo>
                    <a:pt x="233263" y="222155"/>
                  </a:lnTo>
                  <a:lnTo>
                    <a:pt x="255479" y="211047"/>
                  </a:lnTo>
                  <a:lnTo>
                    <a:pt x="266586" y="199940"/>
                  </a:lnTo>
                  <a:cubicBezTo>
                    <a:pt x="266586" y="199940"/>
                    <a:pt x="266586" y="188832"/>
                    <a:pt x="277694" y="188832"/>
                  </a:cubicBezTo>
                  <a:cubicBezTo>
                    <a:pt x="288802" y="188832"/>
                    <a:pt x="288802" y="188832"/>
                    <a:pt x="299910" y="188832"/>
                  </a:cubicBezTo>
                  <a:cubicBezTo>
                    <a:pt x="299910" y="188832"/>
                    <a:pt x="311017" y="199940"/>
                    <a:pt x="311017" y="199940"/>
                  </a:cubicBezTo>
                  <a:cubicBezTo>
                    <a:pt x="311017" y="199940"/>
                    <a:pt x="311017" y="211047"/>
                    <a:pt x="311017" y="211047"/>
                  </a:cubicBezTo>
                  <a:cubicBezTo>
                    <a:pt x="311017" y="211047"/>
                    <a:pt x="322125" y="222155"/>
                    <a:pt x="322125" y="222155"/>
                  </a:cubicBezTo>
                  <a:cubicBezTo>
                    <a:pt x="322125" y="222155"/>
                    <a:pt x="333233" y="222155"/>
                    <a:pt x="333233" y="222155"/>
                  </a:cubicBezTo>
                  <a:cubicBezTo>
                    <a:pt x="333233" y="222155"/>
                    <a:pt x="344341" y="222155"/>
                    <a:pt x="344341" y="222155"/>
                  </a:cubicBezTo>
                  <a:lnTo>
                    <a:pt x="355448" y="211047"/>
                  </a:lnTo>
                  <a:lnTo>
                    <a:pt x="366556" y="211047"/>
                  </a:lnTo>
                  <a:lnTo>
                    <a:pt x="377664" y="211047"/>
                  </a:lnTo>
                  <a:lnTo>
                    <a:pt x="388772" y="211047"/>
                  </a:lnTo>
                  <a:lnTo>
                    <a:pt x="388772" y="211047"/>
                  </a:lnTo>
                  <a:lnTo>
                    <a:pt x="388772" y="211047"/>
                  </a:lnTo>
                  <a:lnTo>
                    <a:pt x="388772" y="211047"/>
                  </a:lnTo>
                  <a:lnTo>
                    <a:pt x="388772" y="211047"/>
                  </a:lnTo>
                  <a:lnTo>
                    <a:pt x="388772" y="211047"/>
                  </a:lnTo>
                  <a:lnTo>
                    <a:pt x="388772" y="211047"/>
                  </a:lnTo>
                  <a:lnTo>
                    <a:pt x="377664" y="211047"/>
                  </a:lnTo>
                  <a:lnTo>
                    <a:pt x="366556" y="211047"/>
                  </a:lnTo>
                  <a:lnTo>
                    <a:pt x="355448" y="211047"/>
                  </a:lnTo>
                  <a:lnTo>
                    <a:pt x="355448" y="199940"/>
                  </a:lnTo>
                  <a:cubicBezTo>
                    <a:pt x="355448" y="199940"/>
                    <a:pt x="355448" y="199940"/>
                    <a:pt x="355448" y="188832"/>
                  </a:cubicBezTo>
                  <a:cubicBezTo>
                    <a:pt x="355448" y="188832"/>
                    <a:pt x="355448" y="188832"/>
                    <a:pt x="355448" y="177724"/>
                  </a:cubicBezTo>
                  <a:cubicBezTo>
                    <a:pt x="355448" y="166616"/>
                    <a:pt x="355448" y="166616"/>
                    <a:pt x="366556" y="166616"/>
                  </a:cubicBezTo>
                  <a:cubicBezTo>
                    <a:pt x="366556" y="166616"/>
                    <a:pt x="377664" y="155508"/>
                    <a:pt x="377664" y="155508"/>
                  </a:cubicBezTo>
                  <a:lnTo>
                    <a:pt x="388772" y="155508"/>
                  </a:lnTo>
                  <a:lnTo>
                    <a:pt x="388772" y="166616"/>
                  </a:lnTo>
                  <a:lnTo>
                    <a:pt x="388772" y="166616"/>
                  </a:lnTo>
                  <a:lnTo>
                    <a:pt x="388772" y="166616"/>
                  </a:lnTo>
                  <a:lnTo>
                    <a:pt x="388772" y="188832"/>
                  </a:lnTo>
                  <a:lnTo>
                    <a:pt x="333233" y="188832"/>
                  </a:lnTo>
                  <a:lnTo>
                    <a:pt x="333233" y="188832"/>
                  </a:lnTo>
                  <a:cubicBezTo>
                    <a:pt x="333233" y="188832"/>
                    <a:pt x="333233" y="188832"/>
                    <a:pt x="333233" y="188832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C4BC9B3-388B-43CF-9BD4-67E88BB1E942}"/>
                </a:ext>
              </a:extLst>
            </p:cNvPr>
            <p:cNvSpPr/>
            <p:nvPr/>
          </p:nvSpPr>
          <p:spPr>
            <a:xfrm>
              <a:off x="1761576" y="2674360"/>
              <a:ext cx="182660" cy="215984"/>
            </a:xfrm>
            <a:custGeom>
              <a:avLst/>
              <a:gdLst>
                <a:gd name="connsiteX0" fmla="*/ 171553 w 182660"/>
                <a:gd name="connsiteY0" fmla="*/ 38260 h 215984"/>
                <a:gd name="connsiteX1" fmla="*/ 160445 w 182660"/>
                <a:gd name="connsiteY1" fmla="*/ 38260 h 215984"/>
                <a:gd name="connsiteX2" fmla="*/ 138230 w 182660"/>
                <a:gd name="connsiteY2" fmla="*/ 38260 h 215984"/>
                <a:gd name="connsiteX3" fmla="*/ 127122 w 182660"/>
                <a:gd name="connsiteY3" fmla="*/ 38260 h 215984"/>
                <a:gd name="connsiteX4" fmla="*/ 116014 w 182660"/>
                <a:gd name="connsiteY4" fmla="*/ 38260 h 215984"/>
                <a:gd name="connsiteX5" fmla="*/ 104907 w 182660"/>
                <a:gd name="connsiteY5" fmla="*/ 27152 h 215984"/>
                <a:gd name="connsiteX6" fmla="*/ 93799 w 182660"/>
                <a:gd name="connsiteY6" fmla="*/ 16045 h 215984"/>
                <a:gd name="connsiteX7" fmla="*/ 82691 w 182660"/>
                <a:gd name="connsiteY7" fmla="*/ 16045 h 215984"/>
                <a:gd name="connsiteX8" fmla="*/ 82691 w 182660"/>
                <a:gd name="connsiteY8" fmla="*/ 4937 h 215984"/>
                <a:gd name="connsiteX9" fmla="*/ 60476 w 182660"/>
                <a:gd name="connsiteY9" fmla="*/ 4937 h 215984"/>
                <a:gd name="connsiteX10" fmla="*/ 49368 w 182660"/>
                <a:gd name="connsiteY10" fmla="*/ 4937 h 215984"/>
                <a:gd name="connsiteX11" fmla="*/ 38260 w 182660"/>
                <a:gd name="connsiteY11" fmla="*/ 4937 h 215984"/>
                <a:gd name="connsiteX12" fmla="*/ 27152 w 182660"/>
                <a:gd name="connsiteY12" fmla="*/ 4937 h 215984"/>
                <a:gd name="connsiteX13" fmla="*/ 16045 w 182660"/>
                <a:gd name="connsiteY13" fmla="*/ 16045 h 215984"/>
                <a:gd name="connsiteX14" fmla="*/ 4937 w 182660"/>
                <a:gd name="connsiteY14" fmla="*/ 16045 h 215984"/>
                <a:gd name="connsiteX15" fmla="*/ 4937 w 182660"/>
                <a:gd name="connsiteY15" fmla="*/ 27152 h 215984"/>
                <a:gd name="connsiteX16" fmla="*/ 16045 w 182660"/>
                <a:gd name="connsiteY16" fmla="*/ 49368 h 215984"/>
                <a:gd name="connsiteX17" fmla="*/ 27152 w 182660"/>
                <a:gd name="connsiteY17" fmla="*/ 60476 h 215984"/>
                <a:gd name="connsiteX18" fmla="*/ 27152 w 182660"/>
                <a:gd name="connsiteY18" fmla="*/ 71583 h 215984"/>
                <a:gd name="connsiteX19" fmla="*/ 27152 w 182660"/>
                <a:gd name="connsiteY19" fmla="*/ 71583 h 215984"/>
                <a:gd name="connsiteX20" fmla="*/ 27152 w 182660"/>
                <a:gd name="connsiteY20" fmla="*/ 71583 h 215984"/>
                <a:gd name="connsiteX21" fmla="*/ 27152 w 182660"/>
                <a:gd name="connsiteY21" fmla="*/ 82691 h 215984"/>
                <a:gd name="connsiteX22" fmla="*/ 27152 w 182660"/>
                <a:gd name="connsiteY22" fmla="*/ 93799 h 215984"/>
                <a:gd name="connsiteX23" fmla="*/ 38260 w 182660"/>
                <a:gd name="connsiteY23" fmla="*/ 104907 h 215984"/>
                <a:gd name="connsiteX24" fmla="*/ 38260 w 182660"/>
                <a:gd name="connsiteY24" fmla="*/ 116014 h 215984"/>
                <a:gd name="connsiteX25" fmla="*/ 27152 w 182660"/>
                <a:gd name="connsiteY25" fmla="*/ 127122 h 215984"/>
                <a:gd name="connsiteX26" fmla="*/ 4937 w 182660"/>
                <a:gd name="connsiteY26" fmla="*/ 138230 h 215984"/>
                <a:gd name="connsiteX27" fmla="*/ 4937 w 182660"/>
                <a:gd name="connsiteY27" fmla="*/ 149338 h 215984"/>
                <a:gd name="connsiteX28" fmla="*/ 16045 w 182660"/>
                <a:gd name="connsiteY28" fmla="*/ 171553 h 215984"/>
                <a:gd name="connsiteX29" fmla="*/ 27152 w 182660"/>
                <a:gd name="connsiteY29" fmla="*/ 182661 h 215984"/>
                <a:gd name="connsiteX30" fmla="*/ 38260 w 182660"/>
                <a:gd name="connsiteY30" fmla="*/ 193769 h 215984"/>
                <a:gd name="connsiteX31" fmla="*/ 60476 w 182660"/>
                <a:gd name="connsiteY31" fmla="*/ 193769 h 215984"/>
                <a:gd name="connsiteX32" fmla="*/ 60476 w 182660"/>
                <a:gd name="connsiteY32" fmla="*/ 204876 h 215984"/>
                <a:gd name="connsiteX33" fmla="*/ 60476 w 182660"/>
                <a:gd name="connsiteY33" fmla="*/ 215984 h 215984"/>
                <a:gd name="connsiteX34" fmla="*/ 71583 w 182660"/>
                <a:gd name="connsiteY34" fmla="*/ 215984 h 215984"/>
                <a:gd name="connsiteX35" fmla="*/ 82691 w 182660"/>
                <a:gd name="connsiteY35" fmla="*/ 204876 h 215984"/>
                <a:gd name="connsiteX36" fmla="*/ 93799 w 182660"/>
                <a:gd name="connsiteY36" fmla="*/ 193769 h 215984"/>
                <a:gd name="connsiteX37" fmla="*/ 93799 w 182660"/>
                <a:gd name="connsiteY37" fmla="*/ 193769 h 215984"/>
                <a:gd name="connsiteX38" fmla="*/ 104907 w 182660"/>
                <a:gd name="connsiteY38" fmla="*/ 193769 h 215984"/>
                <a:gd name="connsiteX39" fmla="*/ 104907 w 182660"/>
                <a:gd name="connsiteY39" fmla="*/ 182661 h 215984"/>
                <a:gd name="connsiteX40" fmla="*/ 104907 w 182660"/>
                <a:gd name="connsiteY40" fmla="*/ 171553 h 215984"/>
                <a:gd name="connsiteX41" fmla="*/ 104907 w 182660"/>
                <a:gd name="connsiteY41" fmla="*/ 160445 h 215984"/>
                <a:gd name="connsiteX42" fmla="*/ 104907 w 182660"/>
                <a:gd name="connsiteY42" fmla="*/ 160445 h 215984"/>
                <a:gd name="connsiteX43" fmla="*/ 116014 w 182660"/>
                <a:gd name="connsiteY43" fmla="*/ 149338 h 215984"/>
                <a:gd name="connsiteX44" fmla="*/ 127122 w 182660"/>
                <a:gd name="connsiteY44" fmla="*/ 149338 h 215984"/>
                <a:gd name="connsiteX45" fmla="*/ 138230 w 182660"/>
                <a:gd name="connsiteY45" fmla="*/ 149338 h 215984"/>
                <a:gd name="connsiteX46" fmla="*/ 138230 w 182660"/>
                <a:gd name="connsiteY46" fmla="*/ 138230 h 215984"/>
                <a:gd name="connsiteX47" fmla="*/ 127122 w 182660"/>
                <a:gd name="connsiteY47" fmla="*/ 116014 h 215984"/>
                <a:gd name="connsiteX48" fmla="*/ 149338 w 182660"/>
                <a:gd name="connsiteY48" fmla="*/ 93799 h 215984"/>
                <a:gd name="connsiteX49" fmla="*/ 160445 w 182660"/>
                <a:gd name="connsiteY49" fmla="*/ 93799 h 215984"/>
                <a:gd name="connsiteX50" fmla="*/ 171553 w 182660"/>
                <a:gd name="connsiteY50" fmla="*/ 82691 h 215984"/>
                <a:gd name="connsiteX51" fmla="*/ 182661 w 182660"/>
                <a:gd name="connsiteY51" fmla="*/ 60476 h 215984"/>
                <a:gd name="connsiteX52" fmla="*/ 182661 w 182660"/>
                <a:gd name="connsiteY52" fmla="*/ 49368 h 215984"/>
                <a:gd name="connsiteX53" fmla="*/ 171553 w 182660"/>
                <a:gd name="connsiteY53" fmla="*/ 38260 h 21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82660" h="215984">
                  <a:moveTo>
                    <a:pt x="171553" y="38260"/>
                  </a:moveTo>
                  <a:cubicBezTo>
                    <a:pt x="160445" y="38260"/>
                    <a:pt x="160445" y="38260"/>
                    <a:pt x="160445" y="38260"/>
                  </a:cubicBezTo>
                  <a:cubicBezTo>
                    <a:pt x="149338" y="38260"/>
                    <a:pt x="149338" y="38260"/>
                    <a:pt x="138230" y="38260"/>
                  </a:cubicBezTo>
                  <a:cubicBezTo>
                    <a:pt x="138230" y="38260"/>
                    <a:pt x="127122" y="38260"/>
                    <a:pt x="127122" y="38260"/>
                  </a:cubicBezTo>
                  <a:cubicBezTo>
                    <a:pt x="127122" y="38260"/>
                    <a:pt x="116014" y="38260"/>
                    <a:pt x="116014" y="38260"/>
                  </a:cubicBezTo>
                  <a:cubicBezTo>
                    <a:pt x="116014" y="38260"/>
                    <a:pt x="116014" y="38260"/>
                    <a:pt x="104907" y="27152"/>
                  </a:cubicBezTo>
                  <a:cubicBezTo>
                    <a:pt x="104907" y="27152"/>
                    <a:pt x="104907" y="16045"/>
                    <a:pt x="93799" y="16045"/>
                  </a:cubicBezTo>
                  <a:cubicBezTo>
                    <a:pt x="93799" y="16045"/>
                    <a:pt x="82691" y="16045"/>
                    <a:pt x="82691" y="16045"/>
                  </a:cubicBezTo>
                  <a:cubicBezTo>
                    <a:pt x="82691" y="16045"/>
                    <a:pt x="93799" y="16045"/>
                    <a:pt x="82691" y="4937"/>
                  </a:cubicBezTo>
                  <a:cubicBezTo>
                    <a:pt x="71583" y="4937"/>
                    <a:pt x="60476" y="4937"/>
                    <a:pt x="60476" y="4937"/>
                  </a:cubicBezTo>
                  <a:cubicBezTo>
                    <a:pt x="60476" y="4937"/>
                    <a:pt x="49368" y="4937"/>
                    <a:pt x="49368" y="4937"/>
                  </a:cubicBezTo>
                  <a:cubicBezTo>
                    <a:pt x="49368" y="4937"/>
                    <a:pt x="49368" y="4937"/>
                    <a:pt x="38260" y="4937"/>
                  </a:cubicBezTo>
                  <a:cubicBezTo>
                    <a:pt x="27152" y="4937"/>
                    <a:pt x="38260" y="-6171"/>
                    <a:pt x="27152" y="4937"/>
                  </a:cubicBezTo>
                  <a:cubicBezTo>
                    <a:pt x="16045" y="16045"/>
                    <a:pt x="16045" y="4937"/>
                    <a:pt x="16045" y="16045"/>
                  </a:cubicBezTo>
                  <a:cubicBezTo>
                    <a:pt x="16045" y="16045"/>
                    <a:pt x="16045" y="16045"/>
                    <a:pt x="4937" y="16045"/>
                  </a:cubicBezTo>
                  <a:cubicBezTo>
                    <a:pt x="4937" y="16045"/>
                    <a:pt x="-6171" y="16045"/>
                    <a:pt x="4937" y="27152"/>
                  </a:cubicBezTo>
                  <a:cubicBezTo>
                    <a:pt x="16045" y="38260"/>
                    <a:pt x="16045" y="38260"/>
                    <a:pt x="16045" y="49368"/>
                  </a:cubicBezTo>
                  <a:cubicBezTo>
                    <a:pt x="27152" y="60476"/>
                    <a:pt x="27152" y="60476"/>
                    <a:pt x="27152" y="60476"/>
                  </a:cubicBezTo>
                  <a:cubicBezTo>
                    <a:pt x="27152" y="60476"/>
                    <a:pt x="38260" y="60476"/>
                    <a:pt x="27152" y="71583"/>
                  </a:cubicBezTo>
                  <a:cubicBezTo>
                    <a:pt x="27152" y="71583"/>
                    <a:pt x="27152" y="71583"/>
                    <a:pt x="27152" y="71583"/>
                  </a:cubicBezTo>
                  <a:cubicBezTo>
                    <a:pt x="27152" y="71583"/>
                    <a:pt x="27152" y="71583"/>
                    <a:pt x="27152" y="71583"/>
                  </a:cubicBezTo>
                  <a:cubicBezTo>
                    <a:pt x="27152" y="82691"/>
                    <a:pt x="27152" y="71583"/>
                    <a:pt x="27152" y="82691"/>
                  </a:cubicBezTo>
                  <a:cubicBezTo>
                    <a:pt x="27152" y="93799"/>
                    <a:pt x="27152" y="93799"/>
                    <a:pt x="27152" y="93799"/>
                  </a:cubicBezTo>
                  <a:cubicBezTo>
                    <a:pt x="27152" y="93799"/>
                    <a:pt x="27152" y="93799"/>
                    <a:pt x="38260" y="104907"/>
                  </a:cubicBezTo>
                  <a:cubicBezTo>
                    <a:pt x="38260" y="104907"/>
                    <a:pt x="49368" y="104907"/>
                    <a:pt x="38260" y="116014"/>
                  </a:cubicBezTo>
                  <a:cubicBezTo>
                    <a:pt x="38260" y="127122"/>
                    <a:pt x="38260" y="116014"/>
                    <a:pt x="27152" y="127122"/>
                  </a:cubicBezTo>
                  <a:cubicBezTo>
                    <a:pt x="16045" y="127122"/>
                    <a:pt x="4937" y="127122"/>
                    <a:pt x="4937" y="138230"/>
                  </a:cubicBezTo>
                  <a:cubicBezTo>
                    <a:pt x="4937" y="138230"/>
                    <a:pt x="-6171" y="127122"/>
                    <a:pt x="4937" y="149338"/>
                  </a:cubicBezTo>
                  <a:cubicBezTo>
                    <a:pt x="16045" y="171553"/>
                    <a:pt x="4937" y="160445"/>
                    <a:pt x="16045" y="171553"/>
                  </a:cubicBezTo>
                  <a:cubicBezTo>
                    <a:pt x="16045" y="182661"/>
                    <a:pt x="16045" y="171553"/>
                    <a:pt x="27152" y="182661"/>
                  </a:cubicBezTo>
                  <a:cubicBezTo>
                    <a:pt x="38260" y="193769"/>
                    <a:pt x="38260" y="182661"/>
                    <a:pt x="38260" y="193769"/>
                  </a:cubicBezTo>
                  <a:cubicBezTo>
                    <a:pt x="49368" y="204876"/>
                    <a:pt x="60476" y="193769"/>
                    <a:pt x="60476" y="193769"/>
                  </a:cubicBezTo>
                  <a:cubicBezTo>
                    <a:pt x="60476" y="193769"/>
                    <a:pt x="60476" y="204876"/>
                    <a:pt x="60476" y="204876"/>
                  </a:cubicBezTo>
                  <a:cubicBezTo>
                    <a:pt x="60476" y="204876"/>
                    <a:pt x="60476" y="204876"/>
                    <a:pt x="60476" y="215984"/>
                  </a:cubicBezTo>
                  <a:cubicBezTo>
                    <a:pt x="71583" y="215984"/>
                    <a:pt x="71583" y="215984"/>
                    <a:pt x="71583" y="215984"/>
                  </a:cubicBezTo>
                  <a:lnTo>
                    <a:pt x="82691" y="204876"/>
                  </a:lnTo>
                  <a:lnTo>
                    <a:pt x="93799" y="193769"/>
                  </a:lnTo>
                  <a:lnTo>
                    <a:pt x="93799" y="193769"/>
                  </a:lnTo>
                  <a:cubicBezTo>
                    <a:pt x="93799" y="193769"/>
                    <a:pt x="104907" y="193769"/>
                    <a:pt x="104907" y="193769"/>
                  </a:cubicBezTo>
                  <a:cubicBezTo>
                    <a:pt x="104907" y="193769"/>
                    <a:pt x="104907" y="182661"/>
                    <a:pt x="104907" y="182661"/>
                  </a:cubicBezTo>
                  <a:cubicBezTo>
                    <a:pt x="104907" y="182661"/>
                    <a:pt x="104907" y="182661"/>
                    <a:pt x="104907" y="171553"/>
                  </a:cubicBezTo>
                  <a:cubicBezTo>
                    <a:pt x="104907" y="171553"/>
                    <a:pt x="104907" y="160445"/>
                    <a:pt x="104907" y="160445"/>
                  </a:cubicBezTo>
                  <a:lnTo>
                    <a:pt x="104907" y="160445"/>
                  </a:lnTo>
                  <a:lnTo>
                    <a:pt x="116014" y="149338"/>
                  </a:lnTo>
                  <a:lnTo>
                    <a:pt x="127122" y="149338"/>
                  </a:lnTo>
                  <a:lnTo>
                    <a:pt x="138230" y="149338"/>
                  </a:lnTo>
                  <a:lnTo>
                    <a:pt x="138230" y="138230"/>
                  </a:lnTo>
                  <a:lnTo>
                    <a:pt x="127122" y="116014"/>
                  </a:lnTo>
                  <a:cubicBezTo>
                    <a:pt x="127122" y="116014"/>
                    <a:pt x="149338" y="104907"/>
                    <a:pt x="149338" y="93799"/>
                  </a:cubicBezTo>
                  <a:cubicBezTo>
                    <a:pt x="149338" y="93799"/>
                    <a:pt x="160445" y="93799"/>
                    <a:pt x="160445" y="93799"/>
                  </a:cubicBezTo>
                  <a:cubicBezTo>
                    <a:pt x="171553" y="93799"/>
                    <a:pt x="171553" y="82691"/>
                    <a:pt x="171553" y="82691"/>
                  </a:cubicBezTo>
                  <a:cubicBezTo>
                    <a:pt x="171553" y="82691"/>
                    <a:pt x="182661" y="71583"/>
                    <a:pt x="182661" y="60476"/>
                  </a:cubicBezTo>
                  <a:cubicBezTo>
                    <a:pt x="182661" y="60476"/>
                    <a:pt x="182661" y="49368"/>
                    <a:pt x="182661" y="49368"/>
                  </a:cubicBezTo>
                  <a:cubicBezTo>
                    <a:pt x="182661" y="49368"/>
                    <a:pt x="182661" y="38260"/>
                    <a:pt x="171553" y="3826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74A0B3-0981-4C4F-8E9D-7E9D25ACA8FC}"/>
                </a:ext>
              </a:extLst>
            </p:cNvPr>
            <p:cNvSpPr/>
            <p:nvPr/>
          </p:nvSpPr>
          <p:spPr>
            <a:xfrm>
              <a:off x="2210823" y="2723728"/>
              <a:ext cx="131254" cy="133293"/>
            </a:xfrm>
            <a:custGeom>
              <a:avLst/>
              <a:gdLst>
                <a:gd name="connsiteX0" fmla="*/ 122185 w 131254"/>
                <a:gd name="connsiteY0" fmla="*/ 77754 h 133293"/>
                <a:gd name="connsiteX1" fmla="*/ 99970 w 131254"/>
                <a:gd name="connsiteY1" fmla="*/ 77754 h 133293"/>
                <a:gd name="connsiteX2" fmla="*/ 88862 w 131254"/>
                <a:gd name="connsiteY2" fmla="*/ 66647 h 133293"/>
                <a:gd name="connsiteX3" fmla="*/ 88862 w 131254"/>
                <a:gd name="connsiteY3" fmla="*/ 44431 h 133293"/>
                <a:gd name="connsiteX4" fmla="*/ 99970 w 131254"/>
                <a:gd name="connsiteY4" fmla="*/ 33323 h 133293"/>
                <a:gd name="connsiteX5" fmla="*/ 111078 w 131254"/>
                <a:gd name="connsiteY5" fmla="*/ 22216 h 133293"/>
                <a:gd name="connsiteX6" fmla="*/ 122185 w 131254"/>
                <a:gd name="connsiteY6" fmla="*/ 22216 h 133293"/>
                <a:gd name="connsiteX7" fmla="*/ 122185 w 131254"/>
                <a:gd name="connsiteY7" fmla="*/ 11108 h 133293"/>
                <a:gd name="connsiteX8" fmla="*/ 111078 w 131254"/>
                <a:gd name="connsiteY8" fmla="*/ 11108 h 133293"/>
                <a:gd name="connsiteX9" fmla="*/ 99970 w 131254"/>
                <a:gd name="connsiteY9" fmla="*/ 11108 h 133293"/>
                <a:gd name="connsiteX10" fmla="*/ 88862 w 131254"/>
                <a:gd name="connsiteY10" fmla="*/ 11108 h 133293"/>
                <a:gd name="connsiteX11" fmla="*/ 88862 w 131254"/>
                <a:gd name="connsiteY11" fmla="*/ 11108 h 133293"/>
                <a:gd name="connsiteX12" fmla="*/ 77754 w 131254"/>
                <a:gd name="connsiteY12" fmla="*/ 0 h 133293"/>
                <a:gd name="connsiteX13" fmla="*/ 66647 w 131254"/>
                <a:gd name="connsiteY13" fmla="*/ 0 h 133293"/>
                <a:gd name="connsiteX14" fmla="*/ 55539 w 131254"/>
                <a:gd name="connsiteY14" fmla="*/ 11108 h 133293"/>
                <a:gd name="connsiteX15" fmla="*/ 66647 w 131254"/>
                <a:gd name="connsiteY15" fmla="*/ 22216 h 133293"/>
                <a:gd name="connsiteX16" fmla="*/ 66647 w 131254"/>
                <a:gd name="connsiteY16" fmla="*/ 22216 h 133293"/>
                <a:gd name="connsiteX17" fmla="*/ 66647 w 131254"/>
                <a:gd name="connsiteY17" fmla="*/ 44431 h 133293"/>
                <a:gd name="connsiteX18" fmla="*/ 66647 w 131254"/>
                <a:gd name="connsiteY18" fmla="*/ 55539 h 133293"/>
                <a:gd name="connsiteX19" fmla="*/ 55539 w 131254"/>
                <a:gd name="connsiteY19" fmla="*/ 77754 h 133293"/>
                <a:gd name="connsiteX20" fmla="*/ 44431 w 131254"/>
                <a:gd name="connsiteY20" fmla="*/ 77754 h 133293"/>
                <a:gd name="connsiteX21" fmla="*/ 44431 w 131254"/>
                <a:gd name="connsiteY21" fmla="*/ 77754 h 133293"/>
                <a:gd name="connsiteX22" fmla="*/ 33323 w 131254"/>
                <a:gd name="connsiteY22" fmla="*/ 77754 h 133293"/>
                <a:gd name="connsiteX23" fmla="*/ 11108 w 131254"/>
                <a:gd name="connsiteY23" fmla="*/ 66647 h 133293"/>
                <a:gd name="connsiteX24" fmla="*/ 0 w 131254"/>
                <a:gd name="connsiteY24" fmla="*/ 77754 h 133293"/>
                <a:gd name="connsiteX25" fmla="*/ 11108 w 131254"/>
                <a:gd name="connsiteY25" fmla="*/ 77754 h 133293"/>
                <a:gd name="connsiteX26" fmla="*/ 11108 w 131254"/>
                <a:gd name="connsiteY26" fmla="*/ 77754 h 133293"/>
                <a:gd name="connsiteX27" fmla="*/ 11108 w 131254"/>
                <a:gd name="connsiteY27" fmla="*/ 77754 h 133293"/>
                <a:gd name="connsiteX28" fmla="*/ 11108 w 131254"/>
                <a:gd name="connsiteY28" fmla="*/ 77754 h 133293"/>
                <a:gd name="connsiteX29" fmla="*/ 11108 w 131254"/>
                <a:gd name="connsiteY29" fmla="*/ 88862 h 133293"/>
                <a:gd name="connsiteX30" fmla="*/ 11108 w 131254"/>
                <a:gd name="connsiteY30" fmla="*/ 99970 h 133293"/>
                <a:gd name="connsiteX31" fmla="*/ 11108 w 131254"/>
                <a:gd name="connsiteY31" fmla="*/ 99970 h 133293"/>
                <a:gd name="connsiteX32" fmla="*/ 33323 w 131254"/>
                <a:gd name="connsiteY32" fmla="*/ 111078 h 133293"/>
                <a:gd name="connsiteX33" fmla="*/ 44431 w 131254"/>
                <a:gd name="connsiteY33" fmla="*/ 133293 h 133293"/>
                <a:gd name="connsiteX34" fmla="*/ 66647 w 131254"/>
                <a:gd name="connsiteY34" fmla="*/ 133293 h 133293"/>
                <a:gd name="connsiteX35" fmla="*/ 66647 w 131254"/>
                <a:gd name="connsiteY35" fmla="*/ 122185 h 133293"/>
                <a:gd name="connsiteX36" fmla="*/ 66647 w 131254"/>
                <a:gd name="connsiteY36" fmla="*/ 111078 h 133293"/>
                <a:gd name="connsiteX37" fmla="*/ 77754 w 131254"/>
                <a:gd name="connsiteY37" fmla="*/ 111078 h 133293"/>
                <a:gd name="connsiteX38" fmla="*/ 88862 w 131254"/>
                <a:gd name="connsiteY38" fmla="*/ 88862 h 133293"/>
                <a:gd name="connsiteX39" fmla="*/ 122185 w 131254"/>
                <a:gd name="connsiteY39" fmla="*/ 77754 h 133293"/>
                <a:gd name="connsiteX40" fmla="*/ 122185 w 131254"/>
                <a:gd name="connsiteY40" fmla="*/ 77754 h 1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1254" h="133293">
                  <a:moveTo>
                    <a:pt x="122185" y="77754"/>
                  </a:moveTo>
                  <a:lnTo>
                    <a:pt x="99970" y="77754"/>
                  </a:lnTo>
                  <a:lnTo>
                    <a:pt x="88862" y="66647"/>
                  </a:lnTo>
                  <a:lnTo>
                    <a:pt x="88862" y="44431"/>
                  </a:lnTo>
                  <a:lnTo>
                    <a:pt x="99970" y="33323"/>
                  </a:lnTo>
                  <a:lnTo>
                    <a:pt x="111078" y="22216"/>
                  </a:lnTo>
                  <a:lnTo>
                    <a:pt x="122185" y="22216"/>
                  </a:lnTo>
                  <a:cubicBezTo>
                    <a:pt x="122185" y="22216"/>
                    <a:pt x="122185" y="11108"/>
                    <a:pt x="122185" y="11108"/>
                  </a:cubicBezTo>
                  <a:cubicBezTo>
                    <a:pt x="122185" y="11108"/>
                    <a:pt x="111078" y="11108"/>
                    <a:pt x="111078" y="11108"/>
                  </a:cubicBezTo>
                  <a:cubicBezTo>
                    <a:pt x="111078" y="11108"/>
                    <a:pt x="111078" y="11108"/>
                    <a:pt x="99970" y="11108"/>
                  </a:cubicBezTo>
                  <a:lnTo>
                    <a:pt x="88862" y="11108"/>
                  </a:lnTo>
                  <a:lnTo>
                    <a:pt x="88862" y="11108"/>
                  </a:lnTo>
                  <a:cubicBezTo>
                    <a:pt x="88862" y="11108"/>
                    <a:pt x="88862" y="11108"/>
                    <a:pt x="77754" y="0"/>
                  </a:cubicBezTo>
                  <a:cubicBezTo>
                    <a:pt x="77754" y="0"/>
                    <a:pt x="66647" y="0"/>
                    <a:pt x="66647" y="0"/>
                  </a:cubicBezTo>
                  <a:cubicBezTo>
                    <a:pt x="66647" y="0"/>
                    <a:pt x="55539" y="0"/>
                    <a:pt x="55539" y="11108"/>
                  </a:cubicBezTo>
                  <a:cubicBezTo>
                    <a:pt x="55539" y="11108"/>
                    <a:pt x="66647" y="11108"/>
                    <a:pt x="66647" y="22216"/>
                  </a:cubicBezTo>
                  <a:cubicBezTo>
                    <a:pt x="66647" y="22216"/>
                    <a:pt x="66647" y="22216"/>
                    <a:pt x="66647" y="22216"/>
                  </a:cubicBezTo>
                  <a:cubicBezTo>
                    <a:pt x="66647" y="33323"/>
                    <a:pt x="66647" y="44431"/>
                    <a:pt x="66647" y="44431"/>
                  </a:cubicBezTo>
                  <a:cubicBezTo>
                    <a:pt x="66647" y="44431"/>
                    <a:pt x="66647" y="44431"/>
                    <a:pt x="66647" y="55539"/>
                  </a:cubicBezTo>
                  <a:cubicBezTo>
                    <a:pt x="66647" y="66647"/>
                    <a:pt x="66647" y="66647"/>
                    <a:pt x="55539" y="77754"/>
                  </a:cubicBezTo>
                  <a:cubicBezTo>
                    <a:pt x="55539" y="77754"/>
                    <a:pt x="44431" y="77754"/>
                    <a:pt x="44431" y="77754"/>
                  </a:cubicBezTo>
                  <a:lnTo>
                    <a:pt x="44431" y="77754"/>
                  </a:lnTo>
                  <a:cubicBezTo>
                    <a:pt x="44431" y="77754"/>
                    <a:pt x="33323" y="77754"/>
                    <a:pt x="33323" y="77754"/>
                  </a:cubicBezTo>
                  <a:cubicBezTo>
                    <a:pt x="33323" y="77754"/>
                    <a:pt x="22216" y="66647"/>
                    <a:pt x="11108" y="66647"/>
                  </a:cubicBezTo>
                  <a:cubicBezTo>
                    <a:pt x="0" y="66647"/>
                    <a:pt x="0" y="66647"/>
                    <a:pt x="0" y="77754"/>
                  </a:cubicBezTo>
                  <a:cubicBezTo>
                    <a:pt x="0" y="88862"/>
                    <a:pt x="11108" y="77754"/>
                    <a:pt x="11108" y="77754"/>
                  </a:cubicBezTo>
                  <a:lnTo>
                    <a:pt x="11108" y="77754"/>
                  </a:lnTo>
                  <a:cubicBezTo>
                    <a:pt x="11108" y="77754"/>
                    <a:pt x="11108" y="77754"/>
                    <a:pt x="11108" y="77754"/>
                  </a:cubicBezTo>
                  <a:cubicBezTo>
                    <a:pt x="11108" y="77754"/>
                    <a:pt x="11108" y="77754"/>
                    <a:pt x="11108" y="77754"/>
                  </a:cubicBezTo>
                  <a:cubicBezTo>
                    <a:pt x="11108" y="77754"/>
                    <a:pt x="11108" y="77754"/>
                    <a:pt x="11108" y="88862"/>
                  </a:cubicBezTo>
                  <a:cubicBezTo>
                    <a:pt x="11108" y="99970"/>
                    <a:pt x="11108" y="99970"/>
                    <a:pt x="11108" y="99970"/>
                  </a:cubicBezTo>
                  <a:lnTo>
                    <a:pt x="11108" y="99970"/>
                  </a:lnTo>
                  <a:cubicBezTo>
                    <a:pt x="22216" y="99970"/>
                    <a:pt x="22216" y="99970"/>
                    <a:pt x="33323" y="111078"/>
                  </a:cubicBezTo>
                  <a:cubicBezTo>
                    <a:pt x="44431" y="111078"/>
                    <a:pt x="44431" y="133293"/>
                    <a:pt x="44431" y="133293"/>
                  </a:cubicBezTo>
                  <a:cubicBezTo>
                    <a:pt x="44431" y="133293"/>
                    <a:pt x="55539" y="133293"/>
                    <a:pt x="66647" y="133293"/>
                  </a:cubicBezTo>
                  <a:cubicBezTo>
                    <a:pt x="66647" y="133293"/>
                    <a:pt x="66647" y="122185"/>
                    <a:pt x="66647" y="122185"/>
                  </a:cubicBezTo>
                  <a:lnTo>
                    <a:pt x="66647" y="111078"/>
                  </a:lnTo>
                  <a:lnTo>
                    <a:pt x="77754" y="111078"/>
                  </a:lnTo>
                  <a:cubicBezTo>
                    <a:pt x="77754" y="111078"/>
                    <a:pt x="88862" y="88862"/>
                    <a:pt x="88862" y="88862"/>
                  </a:cubicBezTo>
                  <a:cubicBezTo>
                    <a:pt x="144401" y="111078"/>
                    <a:pt x="133293" y="88862"/>
                    <a:pt x="122185" y="77754"/>
                  </a:cubicBezTo>
                  <a:cubicBezTo>
                    <a:pt x="133293" y="88862"/>
                    <a:pt x="122185" y="77754"/>
                    <a:pt x="122185" y="77754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99EE421-92C7-41DD-B756-5181B2AEEB3B}"/>
                </a:ext>
              </a:extLst>
            </p:cNvPr>
            <p:cNvSpPr/>
            <p:nvPr/>
          </p:nvSpPr>
          <p:spPr>
            <a:xfrm>
              <a:off x="2144177" y="2734836"/>
              <a:ext cx="33323" cy="44431"/>
            </a:xfrm>
            <a:custGeom>
              <a:avLst/>
              <a:gdLst>
                <a:gd name="connsiteX0" fmla="*/ 33323 w 33323"/>
                <a:gd name="connsiteY0" fmla="*/ 22216 h 44431"/>
                <a:gd name="connsiteX1" fmla="*/ 33323 w 33323"/>
                <a:gd name="connsiteY1" fmla="*/ 11108 h 44431"/>
                <a:gd name="connsiteX2" fmla="*/ 22216 w 33323"/>
                <a:gd name="connsiteY2" fmla="*/ 0 h 44431"/>
                <a:gd name="connsiteX3" fmla="*/ 11108 w 33323"/>
                <a:gd name="connsiteY3" fmla="*/ 0 h 44431"/>
                <a:gd name="connsiteX4" fmla="*/ 0 w 33323"/>
                <a:gd name="connsiteY4" fmla="*/ 0 h 44431"/>
                <a:gd name="connsiteX5" fmla="*/ 0 w 33323"/>
                <a:gd name="connsiteY5" fmla="*/ 11108 h 44431"/>
                <a:gd name="connsiteX6" fmla="*/ 33323 w 33323"/>
                <a:gd name="connsiteY6" fmla="*/ 22216 h 44431"/>
                <a:gd name="connsiteX7" fmla="*/ 33323 w 33323"/>
                <a:gd name="connsiteY7" fmla="*/ 33323 h 44431"/>
                <a:gd name="connsiteX8" fmla="*/ 33323 w 33323"/>
                <a:gd name="connsiteY8" fmla="*/ 44431 h 44431"/>
                <a:gd name="connsiteX9" fmla="*/ 33323 w 33323"/>
                <a:gd name="connsiteY9" fmla="*/ 22216 h 44431"/>
                <a:gd name="connsiteX10" fmla="*/ 33323 w 33323"/>
                <a:gd name="connsiteY10" fmla="*/ 22216 h 44431"/>
                <a:gd name="connsiteX11" fmla="*/ 33323 w 33323"/>
                <a:gd name="connsiteY11" fmla="*/ 22216 h 4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323" h="44431">
                  <a:moveTo>
                    <a:pt x="33323" y="22216"/>
                  </a:moveTo>
                  <a:lnTo>
                    <a:pt x="33323" y="11108"/>
                  </a:lnTo>
                  <a:cubicBezTo>
                    <a:pt x="33323" y="11108"/>
                    <a:pt x="33323" y="0"/>
                    <a:pt x="22216" y="0"/>
                  </a:cubicBezTo>
                  <a:cubicBezTo>
                    <a:pt x="22216" y="0"/>
                    <a:pt x="11108" y="0"/>
                    <a:pt x="11108" y="0"/>
                  </a:cubicBezTo>
                  <a:cubicBezTo>
                    <a:pt x="11108" y="0"/>
                    <a:pt x="0" y="0"/>
                    <a:pt x="0" y="0"/>
                  </a:cubicBezTo>
                  <a:cubicBezTo>
                    <a:pt x="0" y="0"/>
                    <a:pt x="0" y="11108"/>
                    <a:pt x="0" y="11108"/>
                  </a:cubicBezTo>
                  <a:lnTo>
                    <a:pt x="33323" y="22216"/>
                  </a:lnTo>
                  <a:lnTo>
                    <a:pt x="33323" y="33323"/>
                  </a:lnTo>
                  <a:cubicBezTo>
                    <a:pt x="33323" y="33323"/>
                    <a:pt x="33323" y="44431"/>
                    <a:pt x="33323" y="44431"/>
                  </a:cubicBezTo>
                  <a:cubicBezTo>
                    <a:pt x="33323" y="33323"/>
                    <a:pt x="33323" y="33323"/>
                    <a:pt x="33323" y="22216"/>
                  </a:cubicBezTo>
                  <a:lnTo>
                    <a:pt x="33323" y="22216"/>
                  </a:lnTo>
                  <a:lnTo>
                    <a:pt x="33323" y="22216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D1DE73F-EE38-47B1-B8B5-7712CD969C19}"/>
                </a:ext>
              </a:extLst>
            </p:cNvPr>
            <p:cNvSpPr/>
            <p:nvPr/>
          </p:nvSpPr>
          <p:spPr>
            <a:xfrm>
              <a:off x="2310793" y="2979206"/>
              <a:ext cx="55538" cy="55538"/>
            </a:xfrm>
            <a:custGeom>
              <a:avLst/>
              <a:gdLst>
                <a:gd name="connsiteX0" fmla="*/ 33323 w 55538"/>
                <a:gd name="connsiteY0" fmla="*/ 22216 h 55538"/>
                <a:gd name="connsiteX1" fmla="*/ 33323 w 55538"/>
                <a:gd name="connsiteY1" fmla="*/ 11108 h 55538"/>
                <a:gd name="connsiteX2" fmla="*/ 33323 w 55538"/>
                <a:gd name="connsiteY2" fmla="*/ 0 h 55538"/>
                <a:gd name="connsiteX3" fmla="*/ 22216 w 55538"/>
                <a:gd name="connsiteY3" fmla="*/ 0 h 55538"/>
                <a:gd name="connsiteX4" fmla="*/ 11108 w 55538"/>
                <a:gd name="connsiteY4" fmla="*/ 0 h 55538"/>
                <a:gd name="connsiteX5" fmla="*/ 11108 w 55538"/>
                <a:gd name="connsiteY5" fmla="*/ 0 h 55538"/>
                <a:gd name="connsiteX6" fmla="*/ 11108 w 55538"/>
                <a:gd name="connsiteY6" fmla="*/ 0 h 55538"/>
                <a:gd name="connsiteX7" fmla="*/ 11108 w 55538"/>
                <a:gd name="connsiteY7" fmla="*/ 11108 h 55538"/>
                <a:gd name="connsiteX8" fmla="*/ 0 w 55538"/>
                <a:gd name="connsiteY8" fmla="*/ 22216 h 55538"/>
                <a:gd name="connsiteX9" fmla="*/ 0 w 55538"/>
                <a:gd name="connsiteY9" fmla="*/ 22216 h 55538"/>
                <a:gd name="connsiteX10" fmla="*/ 0 w 55538"/>
                <a:gd name="connsiteY10" fmla="*/ 22216 h 55538"/>
                <a:gd name="connsiteX11" fmla="*/ 0 w 55538"/>
                <a:gd name="connsiteY11" fmla="*/ 33323 h 55538"/>
                <a:gd name="connsiteX12" fmla="*/ 0 w 55538"/>
                <a:gd name="connsiteY12" fmla="*/ 44431 h 55538"/>
                <a:gd name="connsiteX13" fmla="*/ 0 w 55538"/>
                <a:gd name="connsiteY13" fmla="*/ 44431 h 55538"/>
                <a:gd name="connsiteX14" fmla="*/ 11108 w 55538"/>
                <a:gd name="connsiteY14" fmla="*/ 44431 h 55538"/>
                <a:gd name="connsiteX15" fmla="*/ 11108 w 55538"/>
                <a:gd name="connsiteY15" fmla="*/ 44431 h 55538"/>
                <a:gd name="connsiteX16" fmla="*/ 22216 w 55538"/>
                <a:gd name="connsiteY16" fmla="*/ 44431 h 55538"/>
                <a:gd name="connsiteX17" fmla="*/ 22216 w 55538"/>
                <a:gd name="connsiteY17" fmla="*/ 44431 h 55538"/>
                <a:gd name="connsiteX18" fmla="*/ 33323 w 55538"/>
                <a:gd name="connsiteY18" fmla="*/ 55539 h 55538"/>
                <a:gd name="connsiteX19" fmla="*/ 33323 w 55538"/>
                <a:gd name="connsiteY19" fmla="*/ 55539 h 55538"/>
                <a:gd name="connsiteX20" fmla="*/ 44431 w 55538"/>
                <a:gd name="connsiteY20" fmla="*/ 44431 h 55538"/>
                <a:gd name="connsiteX21" fmla="*/ 55539 w 55538"/>
                <a:gd name="connsiteY21" fmla="*/ 33323 h 55538"/>
                <a:gd name="connsiteX22" fmla="*/ 44431 w 55538"/>
                <a:gd name="connsiteY22" fmla="*/ 22216 h 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8" h="55538">
                  <a:moveTo>
                    <a:pt x="33323" y="22216"/>
                  </a:moveTo>
                  <a:lnTo>
                    <a:pt x="33323" y="11108"/>
                  </a:lnTo>
                  <a:lnTo>
                    <a:pt x="33323" y="0"/>
                  </a:lnTo>
                  <a:lnTo>
                    <a:pt x="22216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11108"/>
                  </a:lnTo>
                  <a:lnTo>
                    <a:pt x="0" y="22216"/>
                  </a:lnTo>
                  <a:lnTo>
                    <a:pt x="0" y="22216"/>
                  </a:lnTo>
                  <a:lnTo>
                    <a:pt x="0" y="22216"/>
                  </a:lnTo>
                  <a:lnTo>
                    <a:pt x="0" y="33323"/>
                  </a:lnTo>
                  <a:lnTo>
                    <a:pt x="0" y="44431"/>
                  </a:lnTo>
                  <a:lnTo>
                    <a:pt x="0" y="44431"/>
                  </a:lnTo>
                  <a:lnTo>
                    <a:pt x="11108" y="44431"/>
                  </a:lnTo>
                  <a:lnTo>
                    <a:pt x="11108" y="44431"/>
                  </a:lnTo>
                  <a:lnTo>
                    <a:pt x="22216" y="44431"/>
                  </a:lnTo>
                  <a:lnTo>
                    <a:pt x="22216" y="44431"/>
                  </a:lnTo>
                  <a:lnTo>
                    <a:pt x="33323" y="55539"/>
                  </a:lnTo>
                  <a:lnTo>
                    <a:pt x="33323" y="55539"/>
                  </a:lnTo>
                  <a:lnTo>
                    <a:pt x="44431" y="44431"/>
                  </a:lnTo>
                  <a:lnTo>
                    <a:pt x="55539" y="33323"/>
                  </a:lnTo>
                  <a:lnTo>
                    <a:pt x="44431" y="22216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EEF9A53-5404-4F62-862E-35875AB4C2FE}"/>
                </a:ext>
              </a:extLst>
            </p:cNvPr>
            <p:cNvSpPr/>
            <p:nvPr/>
          </p:nvSpPr>
          <p:spPr>
            <a:xfrm>
              <a:off x="2499625" y="2112802"/>
              <a:ext cx="377663" cy="455417"/>
            </a:xfrm>
            <a:custGeom>
              <a:avLst/>
              <a:gdLst>
                <a:gd name="connsiteX0" fmla="*/ 377664 w 377663"/>
                <a:gd name="connsiteY0" fmla="*/ 77754 h 455417"/>
                <a:gd name="connsiteX1" fmla="*/ 377664 w 377663"/>
                <a:gd name="connsiteY1" fmla="*/ 77754 h 455417"/>
                <a:gd name="connsiteX2" fmla="*/ 366556 w 377663"/>
                <a:gd name="connsiteY2" fmla="*/ 66647 h 455417"/>
                <a:gd name="connsiteX3" fmla="*/ 344341 w 377663"/>
                <a:gd name="connsiteY3" fmla="*/ 66647 h 455417"/>
                <a:gd name="connsiteX4" fmla="*/ 322125 w 377663"/>
                <a:gd name="connsiteY4" fmla="*/ 66647 h 455417"/>
                <a:gd name="connsiteX5" fmla="*/ 311017 w 377663"/>
                <a:gd name="connsiteY5" fmla="*/ 66647 h 455417"/>
                <a:gd name="connsiteX6" fmla="*/ 299910 w 377663"/>
                <a:gd name="connsiteY6" fmla="*/ 66647 h 455417"/>
                <a:gd name="connsiteX7" fmla="*/ 299910 w 377663"/>
                <a:gd name="connsiteY7" fmla="*/ 55539 h 455417"/>
                <a:gd name="connsiteX8" fmla="*/ 299910 w 377663"/>
                <a:gd name="connsiteY8" fmla="*/ 44431 h 455417"/>
                <a:gd name="connsiteX9" fmla="*/ 311017 w 377663"/>
                <a:gd name="connsiteY9" fmla="*/ 44431 h 455417"/>
                <a:gd name="connsiteX10" fmla="*/ 322125 w 377663"/>
                <a:gd name="connsiteY10" fmla="*/ 33323 h 455417"/>
                <a:gd name="connsiteX11" fmla="*/ 322125 w 377663"/>
                <a:gd name="connsiteY11" fmla="*/ 22215 h 455417"/>
                <a:gd name="connsiteX12" fmla="*/ 322125 w 377663"/>
                <a:gd name="connsiteY12" fmla="*/ 11108 h 455417"/>
                <a:gd name="connsiteX13" fmla="*/ 311017 w 377663"/>
                <a:gd name="connsiteY13" fmla="*/ 0 h 455417"/>
                <a:gd name="connsiteX14" fmla="*/ 299910 w 377663"/>
                <a:gd name="connsiteY14" fmla="*/ 0 h 455417"/>
                <a:gd name="connsiteX15" fmla="*/ 288802 w 377663"/>
                <a:gd name="connsiteY15" fmla="*/ 11108 h 455417"/>
                <a:gd name="connsiteX16" fmla="*/ 277694 w 377663"/>
                <a:gd name="connsiteY16" fmla="*/ 22215 h 455417"/>
                <a:gd name="connsiteX17" fmla="*/ 266586 w 377663"/>
                <a:gd name="connsiteY17" fmla="*/ 22215 h 455417"/>
                <a:gd name="connsiteX18" fmla="*/ 255478 w 377663"/>
                <a:gd name="connsiteY18" fmla="*/ 22215 h 455417"/>
                <a:gd name="connsiteX19" fmla="*/ 244371 w 377663"/>
                <a:gd name="connsiteY19" fmla="*/ 22215 h 455417"/>
                <a:gd name="connsiteX20" fmla="*/ 233263 w 377663"/>
                <a:gd name="connsiteY20" fmla="*/ 11108 h 455417"/>
                <a:gd name="connsiteX21" fmla="*/ 222155 w 377663"/>
                <a:gd name="connsiteY21" fmla="*/ 11108 h 455417"/>
                <a:gd name="connsiteX22" fmla="*/ 211047 w 377663"/>
                <a:gd name="connsiteY22" fmla="*/ 11108 h 455417"/>
                <a:gd name="connsiteX23" fmla="*/ 199940 w 377663"/>
                <a:gd name="connsiteY23" fmla="*/ 0 h 455417"/>
                <a:gd name="connsiteX24" fmla="*/ 199940 w 377663"/>
                <a:gd name="connsiteY24" fmla="*/ 0 h 455417"/>
                <a:gd name="connsiteX25" fmla="*/ 188832 w 377663"/>
                <a:gd name="connsiteY25" fmla="*/ 0 h 455417"/>
                <a:gd name="connsiteX26" fmla="*/ 188832 w 377663"/>
                <a:gd name="connsiteY26" fmla="*/ 0 h 455417"/>
                <a:gd name="connsiteX27" fmla="*/ 188832 w 377663"/>
                <a:gd name="connsiteY27" fmla="*/ 11108 h 455417"/>
                <a:gd name="connsiteX28" fmla="*/ 188832 w 377663"/>
                <a:gd name="connsiteY28" fmla="*/ 22215 h 455417"/>
                <a:gd name="connsiteX29" fmla="*/ 177724 w 377663"/>
                <a:gd name="connsiteY29" fmla="*/ 22215 h 455417"/>
                <a:gd name="connsiteX30" fmla="*/ 166616 w 377663"/>
                <a:gd name="connsiteY30" fmla="*/ 22215 h 455417"/>
                <a:gd name="connsiteX31" fmla="*/ 155509 w 377663"/>
                <a:gd name="connsiteY31" fmla="*/ 11108 h 455417"/>
                <a:gd name="connsiteX32" fmla="*/ 144401 w 377663"/>
                <a:gd name="connsiteY32" fmla="*/ 11108 h 455417"/>
                <a:gd name="connsiteX33" fmla="*/ 133293 w 377663"/>
                <a:gd name="connsiteY33" fmla="*/ 11108 h 455417"/>
                <a:gd name="connsiteX34" fmla="*/ 133293 w 377663"/>
                <a:gd name="connsiteY34" fmla="*/ 22215 h 455417"/>
                <a:gd name="connsiteX35" fmla="*/ 122185 w 377663"/>
                <a:gd name="connsiteY35" fmla="*/ 33323 h 455417"/>
                <a:gd name="connsiteX36" fmla="*/ 111078 w 377663"/>
                <a:gd name="connsiteY36" fmla="*/ 33323 h 455417"/>
                <a:gd name="connsiteX37" fmla="*/ 99970 w 377663"/>
                <a:gd name="connsiteY37" fmla="*/ 33323 h 455417"/>
                <a:gd name="connsiteX38" fmla="*/ 99970 w 377663"/>
                <a:gd name="connsiteY38" fmla="*/ 44431 h 455417"/>
                <a:gd name="connsiteX39" fmla="*/ 111078 w 377663"/>
                <a:gd name="connsiteY39" fmla="*/ 55539 h 455417"/>
                <a:gd name="connsiteX40" fmla="*/ 122185 w 377663"/>
                <a:gd name="connsiteY40" fmla="*/ 55539 h 455417"/>
                <a:gd name="connsiteX41" fmla="*/ 133293 w 377663"/>
                <a:gd name="connsiteY41" fmla="*/ 55539 h 455417"/>
                <a:gd name="connsiteX42" fmla="*/ 144401 w 377663"/>
                <a:gd name="connsiteY42" fmla="*/ 55539 h 455417"/>
                <a:gd name="connsiteX43" fmla="*/ 155509 w 377663"/>
                <a:gd name="connsiteY43" fmla="*/ 66647 h 455417"/>
                <a:gd name="connsiteX44" fmla="*/ 155509 w 377663"/>
                <a:gd name="connsiteY44" fmla="*/ 77754 h 455417"/>
                <a:gd name="connsiteX45" fmla="*/ 166616 w 377663"/>
                <a:gd name="connsiteY45" fmla="*/ 88862 h 455417"/>
                <a:gd name="connsiteX46" fmla="*/ 166616 w 377663"/>
                <a:gd name="connsiteY46" fmla="*/ 99970 h 455417"/>
                <a:gd name="connsiteX47" fmla="*/ 166616 w 377663"/>
                <a:gd name="connsiteY47" fmla="*/ 111078 h 455417"/>
                <a:gd name="connsiteX48" fmla="*/ 177724 w 377663"/>
                <a:gd name="connsiteY48" fmla="*/ 122185 h 455417"/>
                <a:gd name="connsiteX49" fmla="*/ 177724 w 377663"/>
                <a:gd name="connsiteY49" fmla="*/ 133293 h 455417"/>
                <a:gd name="connsiteX50" fmla="*/ 188832 w 377663"/>
                <a:gd name="connsiteY50" fmla="*/ 144401 h 455417"/>
                <a:gd name="connsiteX51" fmla="*/ 199940 w 377663"/>
                <a:gd name="connsiteY51" fmla="*/ 155509 h 455417"/>
                <a:gd name="connsiteX52" fmla="*/ 199940 w 377663"/>
                <a:gd name="connsiteY52" fmla="*/ 166616 h 455417"/>
                <a:gd name="connsiteX53" fmla="*/ 188832 w 377663"/>
                <a:gd name="connsiteY53" fmla="*/ 177724 h 455417"/>
                <a:gd name="connsiteX54" fmla="*/ 177724 w 377663"/>
                <a:gd name="connsiteY54" fmla="*/ 177724 h 455417"/>
                <a:gd name="connsiteX55" fmla="*/ 155509 w 377663"/>
                <a:gd name="connsiteY55" fmla="*/ 155509 h 455417"/>
                <a:gd name="connsiteX56" fmla="*/ 144401 w 377663"/>
                <a:gd name="connsiteY56" fmla="*/ 144401 h 455417"/>
                <a:gd name="connsiteX57" fmla="*/ 133293 w 377663"/>
                <a:gd name="connsiteY57" fmla="*/ 133293 h 455417"/>
                <a:gd name="connsiteX58" fmla="*/ 133293 w 377663"/>
                <a:gd name="connsiteY58" fmla="*/ 122185 h 455417"/>
                <a:gd name="connsiteX59" fmla="*/ 133293 w 377663"/>
                <a:gd name="connsiteY59" fmla="*/ 111078 h 455417"/>
                <a:gd name="connsiteX60" fmla="*/ 122185 w 377663"/>
                <a:gd name="connsiteY60" fmla="*/ 99970 h 455417"/>
                <a:gd name="connsiteX61" fmla="*/ 111078 w 377663"/>
                <a:gd name="connsiteY61" fmla="*/ 99970 h 455417"/>
                <a:gd name="connsiteX62" fmla="*/ 99970 w 377663"/>
                <a:gd name="connsiteY62" fmla="*/ 88862 h 455417"/>
                <a:gd name="connsiteX63" fmla="*/ 88862 w 377663"/>
                <a:gd name="connsiteY63" fmla="*/ 88862 h 455417"/>
                <a:gd name="connsiteX64" fmla="*/ 88862 w 377663"/>
                <a:gd name="connsiteY64" fmla="*/ 88862 h 455417"/>
                <a:gd name="connsiteX65" fmla="*/ 88862 w 377663"/>
                <a:gd name="connsiteY65" fmla="*/ 99970 h 455417"/>
                <a:gd name="connsiteX66" fmla="*/ 88862 w 377663"/>
                <a:gd name="connsiteY66" fmla="*/ 111078 h 455417"/>
                <a:gd name="connsiteX67" fmla="*/ 88862 w 377663"/>
                <a:gd name="connsiteY67" fmla="*/ 111078 h 455417"/>
                <a:gd name="connsiteX68" fmla="*/ 88862 w 377663"/>
                <a:gd name="connsiteY68" fmla="*/ 122185 h 455417"/>
                <a:gd name="connsiteX69" fmla="*/ 99970 w 377663"/>
                <a:gd name="connsiteY69" fmla="*/ 122185 h 455417"/>
                <a:gd name="connsiteX70" fmla="*/ 111078 w 377663"/>
                <a:gd name="connsiteY70" fmla="*/ 122185 h 455417"/>
                <a:gd name="connsiteX71" fmla="*/ 122185 w 377663"/>
                <a:gd name="connsiteY71" fmla="*/ 122185 h 455417"/>
                <a:gd name="connsiteX72" fmla="*/ 122185 w 377663"/>
                <a:gd name="connsiteY72" fmla="*/ 133293 h 455417"/>
                <a:gd name="connsiteX73" fmla="*/ 133293 w 377663"/>
                <a:gd name="connsiteY73" fmla="*/ 144401 h 455417"/>
                <a:gd name="connsiteX74" fmla="*/ 144401 w 377663"/>
                <a:gd name="connsiteY74" fmla="*/ 155509 h 455417"/>
                <a:gd name="connsiteX75" fmla="*/ 155509 w 377663"/>
                <a:gd name="connsiteY75" fmla="*/ 166616 h 455417"/>
                <a:gd name="connsiteX76" fmla="*/ 155509 w 377663"/>
                <a:gd name="connsiteY76" fmla="*/ 177724 h 455417"/>
                <a:gd name="connsiteX77" fmla="*/ 144401 w 377663"/>
                <a:gd name="connsiteY77" fmla="*/ 188832 h 455417"/>
                <a:gd name="connsiteX78" fmla="*/ 144401 w 377663"/>
                <a:gd name="connsiteY78" fmla="*/ 199940 h 455417"/>
                <a:gd name="connsiteX79" fmla="*/ 155509 w 377663"/>
                <a:gd name="connsiteY79" fmla="*/ 199940 h 455417"/>
                <a:gd name="connsiteX80" fmla="*/ 166616 w 377663"/>
                <a:gd name="connsiteY80" fmla="*/ 199940 h 455417"/>
                <a:gd name="connsiteX81" fmla="*/ 166616 w 377663"/>
                <a:gd name="connsiteY81" fmla="*/ 188832 h 455417"/>
                <a:gd name="connsiteX82" fmla="*/ 166616 w 377663"/>
                <a:gd name="connsiteY82" fmla="*/ 188832 h 455417"/>
                <a:gd name="connsiteX83" fmla="*/ 177724 w 377663"/>
                <a:gd name="connsiteY83" fmla="*/ 188832 h 455417"/>
                <a:gd name="connsiteX84" fmla="*/ 177724 w 377663"/>
                <a:gd name="connsiteY84" fmla="*/ 199940 h 455417"/>
                <a:gd name="connsiteX85" fmla="*/ 177724 w 377663"/>
                <a:gd name="connsiteY85" fmla="*/ 211047 h 455417"/>
                <a:gd name="connsiteX86" fmla="*/ 177724 w 377663"/>
                <a:gd name="connsiteY86" fmla="*/ 222155 h 455417"/>
                <a:gd name="connsiteX87" fmla="*/ 177724 w 377663"/>
                <a:gd name="connsiteY87" fmla="*/ 233263 h 455417"/>
                <a:gd name="connsiteX88" fmla="*/ 177724 w 377663"/>
                <a:gd name="connsiteY88" fmla="*/ 244371 h 455417"/>
                <a:gd name="connsiteX89" fmla="*/ 166616 w 377663"/>
                <a:gd name="connsiteY89" fmla="*/ 255478 h 455417"/>
                <a:gd name="connsiteX90" fmla="*/ 155509 w 377663"/>
                <a:gd name="connsiteY90" fmla="*/ 255478 h 455417"/>
                <a:gd name="connsiteX91" fmla="*/ 144401 w 377663"/>
                <a:gd name="connsiteY91" fmla="*/ 244371 h 455417"/>
                <a:gd name="connsiteX92" fmla="*/ 133293 w 377663"/>
                <a:gd name="connsiteY92" fmla="*/ 233263 h 455417"/>
                <a:gd name="connsiteX93" fmla="*/ 122185 w 377663"/>
                <a:gd name="connsiteY93" fmla="*/ 222155 h 455417"/>
                <a:gd name="connsiteX94" fmla="*/ 111078 w 377663"/>
                <a:gd name="connsiteY94" fmla="*/ 222155 h 455417"/>
                <a:gd name="connsiteX95" fmla="*/ 99970 w 377663"/>
                <a:gd name="connsiteY95" fmla="*/ 222155 h 455417"/>
                <a:gd name="connsiteX96" fmla="*/ 88862 w 377663"/>
                <a:gd name="connsiteY96" fmla="*/ 233263 h 455417"/>
                <a:gd name="connsiteX97" fmla="*/ 77754 w 377663"/>
                <a:gd name="connsiteY97" fmla="*/ 244371 h 455417"/>
                <a:gd name="connsiteX98" fmla="*/ 77754 w 377663"/>
                <a:gd name="connsiteY98" fmla="*/ 255478 h 455417"/>
                <a:gd name="connsiteX99" fmla="*/ 77754 w 377663"/>
                <a:gd name="connsiteY99" fmla="*/ 266586 h 455417"/>
                <a:gd name="connsiteX100" fmla="*/ 88862 w 377663"/>
                <a:gd name="connsiteY100" fmla="*/ 277694 h 455417"/>
                <a:gd name="connsiteX101" fmla="*/ 99970 w 377663"/>
                <a:gd name="connsiteY101" fmla="*/ 277694 h 455417"/>
                <a:gd name="connsiteX102" fmla="*/ 111078 w 377663"/>
                <a:gd name="connsiteY102" fmla="*/ 277694 h 455417"/>
                <a:gd name="connsiteX103" fmla="*/ 88862 w 377663"/>
                <a:gd name="connsiteY103" fmla="*/ 266586 h 455417"/>
                <a:gd name="connsiteX104" fmla="*/ 88862 w 377663"/>
                <a:gd name="connsiteY104" fmla="*/ 266586 h 455417"/>
                <a:gd name="connsiteX105" fmla="*/ 88862 w 377663"/>
                <a:gd name="connsiteY105" fmla="*/ 266586 h 455417"/>
                <a:gd name="connsiteX106" fmla="*/ 88862 w 377663"/>
                <a:gd name="connsiteY106" fmla="*/ 277694 h 455417"/>
                <a:gd name="connsiteX107" fmla="*/ 88862 w 377663"/>
                <a:gd name="connsiteY107" fmla="*/ 288802 h 455417"/>
                <a:gd name="connsiteX108" fmla="*/ 88862 w 377663"/>
                <a:gd name="connsiteY108" fmla="*/ 299909 h 455417"/>
                <a:gd name="connsiteX109" fmla="*/ 88862 w 377663"/>
                <a:gd name="connsiteY109" fmla="*/ 311017 h 455417"/>
                <a:gd name="connsiteX110" fmla="*/ 77754 w 377663"/>
                <a:gd name="connsiteY110" fmla="*/ 311017 h 455417"/>
                <a:gd name="connsiteX111" fmla="*/ 77754 w 377663"/>
                <a:gd name="connsiteY111" fmla="*/ 322125 h 455417"/>
                <a:gd name="connsiteX112" fmla="*/ 77754 w 377663"/>
                <a:gd name="connsiteY112" fmla="*/ 322125 h 455417"/>
                <a:gd name="connsiteX113" fmla="*/ 88862 w 377663"/>
                <a:gd name="connsiteY113" fmla="*/ 322125 h 455417"/>
                <a:gd name="connsiteX114" fmla="*/ 99970 w 377663"/>
                <a:gd name="connsiteY114" fmla="*/ 322125 h 455417"/>
                <a:gd name="connsiteX115" fmla="*/ 111078 w 377663"/>
                <a:gd name="connsiteY115" fmla="*/ 322125 h 455417"/>
                <a:gd name="connsiteX116" fmla="*/ 111078 w 377663"/>
                <a:gd name="connsiteY116" fmla="*/ 311017 h 455417"/>
                <a:gd name="connsiteX117" fmla="*/ 111078 w 377663"/>
                <a:gd name="connsiteY117" fmla="*/ 299909 h 455417"/>
                <a:gd name="connsiteX118" fmla="*/ 111078 w 377663"/>
                <a:gd name="connsiteY118" fmla="*/ 288802 h 455417"/>
                <a:gd name="connsiteX119" fmla="*/ 122185 w 377663"/>
                <a:gd name="connsiteY119" fmla="*/ 277694 h 455417"/>
                <a:gd name="connsiteX120" fmla="*/ 133293 w 377663"/>
                <a:gd name="connsiteY120" fmla="*/ 277694 h 455417"/>
                <a:gd name="connsiteX121" fmla="*/ 133293 w 377663"/>
                <a:gd name="connsiteY121" fmla="*/ 288802 h 455417"/>
                <a:gd name="connsiteX122" fmla="*/ 133293 w 377663"/>
                <a:gd name="connsiteY122" fmla="*/ 299909 h 455417"/>
                <a:gd name="connsiteX123" fmla="*/ 133293 w 377663"/>
                <a:gd name="connsiteY123" fmla="*/ 322125 h 455417"/>
                <a:gd name="connsiteX124" fmla="*/ 122185 w 377663"/>
                <a:gd name="connsiteY124" fmla="*/ 333233 h 455417"/>
                <a:gd name="connsiteX125" fmla="*/ 111078 w 377663"/>
                <a:gd name="connsiteY125" fmla="*/ 344340 h 455417"/>
                <a:gd name="connsiteX126" fmla="*/ 99970 w 377663"/>
                <a:gd name="connsiteY126" fmla="*/ 355448 h 455417"/>
                <a:gd name="connsiteX127" fmla="*/ 88862 w 377663"/>
                <a:gd name="connsiteY127" fmla="*/ 355448 h 455417"/>
                <a:gd name="connsiteX128" fmla="*/ 66647 w 377663"/>
                <a:gd name="connsiteY128" fmla="*/ 355448 h 455417"/>
                <a:gd name="connsiteX129" fmla="*/ 55539 w 377663"/>
                <a:gd name="connsiteY129" fmla="*/ 344340 h 455417"/>
                <a:gd name="connsiteX130" fmla="*/ 55539 w 377663"/>
                <a:gd name="connsiteY130" fmla="*/ 333233 h 455417"/>
                <a:gd name="connsiteX131" fmla="*/ 44431 w 377663"/>
                <a:gd name="connsiteY131" fmla="*/ 322125 h 455417"/>
                <a:gd name="connsiteX132" fmla="*/ 33323 w 377663"/>
                <a:gd name="connsiteY132" fmla="*/ 322125 h 455417"/>
                <a:gd name="connsiteX133" fmla="*/ 33323 w 377663"/>
                <a:gd name="connsiteY133" fmla="*/ 333233 h 455417"/>
                <a:gd name="connsiteX134" fmla="*/ 44431 w 377663"/>
                <a:gd name="connsiteY134" fmla="*/ 344340 h 455417"/>
                <a:gd name="connsiteX135" fmla="*/ 44431 w 377663"/>
                <a:gd name="connsiteY135" fmla="*/ 355448 h 455417"/>
                <a:gd name="connsiteX136" fmla="*/ 55539 w 377663"/>
                <a:gd name="connsiteY136" fmla="*/ 366556 h 455417"/>
                <a:gd name="connsiteX137" fmla="*/ 55539 w 377663"/>
                <a:gd name="connsiteY137" fmla="*/ 377664 h 455417"/>
                <a:gd name="connsiteX138" fmla="*/ 44431 w 377663"/>
                <a:gd name="connsiteY138" fmla="*/ 388771 h 455417"/>
                <a:gd name="connsiteX139" fmla="*/ 22216 w 377663"/>
                <a:gd name="connsiteY139" fmla="*/ 388771 h 455417"/>
                <a:gd name="connsiteX140" fmla="*/ 0 w 377663"/>
                <a:gd name="connsiteY140" fmla="*/ 399879 h 455417"/>
                <a:gd name="connsiteX141" fmla="*/ 0 w 377663"/>
                <a:gd name="connsiteY141" fmla="*/ 410987 h 455417"/>
                <a:gd name="connsiteX142" fmla="*/ 11108 w 377663"/>
                <a:gd name="connsiteY142" fmla="*/ 422095 h 455417"/>
                <a:gd name="connsiteX143" fmla="*/ 22216 w 377663"/>
                <a:gd name="connsiteY143" fmla="*/ 422095 h 455417"/>
                <a:gd name="connsiteX144" fmla="*/ 44431 w 377663"/>
                <a:gd name="connsiteY144" fmla="*/ 433202 h 455417"/>
                <a:gd name="connsiteX145" fmla="*/ 55539 w 377663"/>
                <a:gd name="connsiteY145" fmla="*/ 444310 h 455417"/>
                <a:gd name="connsiteX146" fmla="*/ 66647 w 377663"/>
                <a:gd name="connsiteY146" fmla="*/ 433202 h 455417"/>
                <a:gd name="connsiteX147" fmla="*/ 77754 w 377663"/>
                <a:gd name="connsiteY147" fmla="*/ 422095 h 455417"/>
                <a:gd name="connsiteX148" fmla="*/ 88862 w 377663"/>
                <a:gd name="connsiteY148" fmla="*/ 410987 h 455417"/>
                <a:gd name="connsiteX149" fmla="*/ 99970 w 377663"/>
                <a:gd name="connsiteY149" fmla="*/ 410987 h 455417"/>
                <a:gd name="connsiteX150" fmla="*/ 111078 w 377663"/>
                <a:gd name="connsiteY150" fmla="*/ 422095 h 455417"/>
                <a:gd name="connsiteX151" fmla="*/ 122185 w 377663"/>
                <a:gd name="connsiteY151" fmla="*/ 422095 h 455417"/>
                <a:gd name="connsiteX152" fmla="*/ 133293 w 377663"/>
                <a:gd name="connsiteY152" fmla="*/ 422095 h 455417"/>
                <a:gd name="connsiteX153" fmla="*/ 155509 w 377663"/>
                <a:gd name="connsiteY153" fmla="*/ 422095 h 455417"/>
                <a:gd name="connsiteX154" fmla="*/ 166616 w 377663"/>
                <a:gd name="connsiteY154" fmla="*/ 444310 h 455417"/>
                <a:gd name="connsiteX155" fmla="*/ 177724 w 377663"/>
                <a:gd name="connsiteY155" fmla="*/ 455418 h 455417"/>
                <a:gd name="connsiteX156" fmla="*/ 188832 w 377663"/>
                <a:gd name="connsiteY156" fmla="*/ 455418 h 455417"/>
                <a:gd name="connsiteX157" fmla="*/ 199940 w 377663"/>
                <a:gd name="connsiteY157" fmla="*/ 444310 h 455417"/>
                <a:gd name="connsiteX158" fmla="*/ 211047 w 377663"/>
                <a:gd name="connsiteY158" fmla="*/ 444310 h 455417"/>
                <a:gd name="connsiteX159" fmla="*/ 222155 w 377663"/>
                <a:gd name="connsiteY159" fmla="*/ 433202 h 455417"/>
                <a:gd name="connsiteX160" fmla="*/ 211047 w 377663"/>
                <a:gd name="connsiteY160" fmla="*/ 422095 h 455417"/>
                <a:gd name="connsiteX161" fmla="*/ 199940 w 377663"/>
                <a:gd name="connsiteY161" fmla="*/ 410987 h 455417"/>
                <a:gd name="connsiteX162" fmla="*/ 199940 w 377663"/>
                <a:gd name="connsiteY162" fmla="*/ 399879 h 455417"/>
                <a:gd name="connsiteX163" fmla="*/ 188832 w 377663"/>
                <a:gd name="connsiteY163" fmla="*/ 399879 h 455417"/>
                <a:gd name="connsiteX164" fmla="*/ 177724 w 377663"/>
                <a:gd name="connsiteY164" fmla="*/ 399879 h 455417"/>
                <a:gd name="connsiteX165" fmla="*/ 155509 w 377663"/>
                <a:gd name="connsiteY165" fmla="*/ 399879 h 455417"/>
                <a:gd name="connsiteX166" fmla="*/ 133293 w 377663"/>
                <a:gd name="connsiteY166" fmla="*/ 399879 h 455417"/>
                <a:gd name="connsiteX167" fmla="*/ 133293 w 377663"/>
                <a:gd name="connsiteY167" fmla="*/ 388771 h 455417"/>
                <a:gd name="connsiteX168" fmla="*/ 133293 w 377663"/>
                <a:gd name="connsiteY168" fmla="*/ 377664 h 455417"/>
                <a:gd name="connsiteX169" fmla="*/ 144401 w 377663"/>
                <a:gd name="connsiteY169" fmla="*/ 366556 h 455417"/>
                <a:gd name="connsiteX170" fmla="*/ 155509 w 377663"/>
                <a:gd name="connsiteY170" fmla="*/ 355448 h 455417"/>
                <a:gd name="connsiteX171" fmla="*/ 166616 w 377663"/>
                <a:gd name="connsiteY171" fmla="*/ 355448 h 455417"/>
                <a:gd name="connsiteX172" fmla="*/ 177724 w 377663"/>
                <a:gd name="connsiteY172" fmla="*/ 355448 h 455417"/>
                <a:gd name="connsiteX173" fmla="*/ 188832 w 377663"/>
                <a:gd name="connsiteY173" fmla="*/ 344340 h 455417"/>
                <a:gd name="connsiteX174" fmla="*/ 199940 w 377663"/>
                <a:gd name="connsiteY174" fmla="*/ 333233 h 455417"/>
                <a:gd name="connsiteX175" fmla="*/ 199940 w 377663"/>
                <a:gd name="connsiteY175" fmla="*/ 322125 h 455417"/>
                <a:gd name="connsiteX176" fmla="*/ 199940 w 377663"/>
                <a:gd name="connsiteY176" fmla="*/ 311017 h 455417"/>
                <a:gd name="connsiteX177" fmla="*/ 199940 w 377663"/>
                <a:gd name="connsiteY177" fmla="*/ 299909 h 455417"/>
                <a:gd name="connsiteX178" fmla="*/ 211047 w 377663"/>
                <a:gd name="connsiteY178" fmla="*/ 299909 h 455417"/>
                <a:gd name="connsiteX179" fmla="*/ 222155 w 377663"/>
                <a:gd name="connsiteY179" fmla="*/ 288802 h 455417"/>
                <a:gd name="connsiteX180" fmla="*/ 233263 w 377663"/>
                <a:gd name="connsiteY180" fmla="*/ 277694 h 455417"/>
                <a:gd name="connsiteX181" fmla="*/ 244371 w 377663"/>
                <a:gd name="connsiteY181" fmla="*/ 277694 h 455417"/>
                <a:gd name="connsiteX182" fmla="*/ 244371 w 377663"/>
                <a:gd name="connsiteY182" fmla="*/ 266586 h 455417"/>
                <a:gd name="connsiteX183" fmla="*/ 244371 w 377663"/>
                <a:gd name="connsiteY183" fmla="*/ 255478 h 455417"/>
                <a:gd name="connsiteX184" fmla="*/ 255478 w 377663"/>
                <a:gd name="connsiteY184" fmla="*/ 244371 h 455417"/>
                <a:gd name="connsiteX185" fmla="*/ 255478 w 377663"/>
                <a:gd name="connsiteY185" fmla="*/ 233263 h 455417"/>
                <a:gd name="connsiteX186" fmla="*/ 255478 w 377663"/>
                <a:gd name="connsiteY186" fmla="*/ 222155 h 455417"/>
                <a:gd name="connsiteX187" fmla="*/ 244371 w 377663"/>
                <a:gd name="connsiteY187" fmla="*/ 211047 h 455417"/>
                <a:gd name="connsiteX188" fmla="*/ 233263 w 377663"/>
                <a:gd name="connsiteY188" fmla="*/ 199940 h 455417"/>
                <a:gd name="connsiteX189" fmla="*/ 222155 w 377663"/>
                <a:gd name="connsiteY189" fmla="*/ 188832 h 455417"/>
                <a:gd name="connsiteX190" fmla="*/ 211047 w 377663"/>
                <a:gd name="connsiteY190" fmla="*/ 166616 h 455417"/>
                <a:gd name="connsiteX191" fmla="*/ 222155 w 377663"/>
                <a:gd name="connsiteY191" fmla="*/ 155509 h 455417"/>
                <a:gd name="connsiteX192" fmla="*/ 211047 w 377663"/>
                <a:gd name="connsiteY192" fmla="*/ 144401 h 455417"/>
                <a:gd name="connsiteX193" fmla="*/ 211047 w 377663"/>
                <a:gd name="connsiteY193" fmla="*/ 133293 h 455417"/>
                <a:gd name="connsiteX194" fmla="*/ 244371 w 377663"/>
                <a:gd name="connsiteY194" fmla="*/ 155509 h 455417"/>
                <a:gd name="connsiteX195" fmla="*/ 255478 w 377663"/>
                <a:gd name="connsiteY195" fmla="*/ 155509 h 455417"/>
                <a:gd name="connsiteX196" fmla="*/ 277694 w 377663"/>
                <a:gd name="connsiteY196" fmla="*/ 155509 h 455417"/>
                <a:gd name="connsiteX197" fmla="*/ 288802 w 377663"/>
                <a:gd name="connsiteY197" fmla="*/ 155509 h 455417"/>
                <a:gd name="connsiteX198" fmla="*/ 288802 w 377663"/>
                <a:gd name="connsiteY198" fmla="*/ 155509 h 455417"/>
                <a:gd name="connsiteX199" fmla="*/ 299910 w 377663"/>
                <a:gd name="connsiteY199" fmla="*/ 155509 h 455417"/>
                <a:gd name="connsiteX200" fmla="*/ 311017 w 377663"/>
                <a:gd name="connsiteY200" fmla="*/ 155509 h 455417"/>
                <a:gd name="connsiteX201" fmla="*/ 322125 w 377663"/>
                <a:gd name="connsiteY201" fmla="*/ 144401 h 455417"/>
                <a:gd name="connsiteX202" fmla="*/ 322125 w 377663"/>
                <a:gd name="connsiteY202" fmla="*/ 133293 h 455417"/>
                <a:gd name="connsiteX203" fmla="*/ 322125 w 377663"/>
                <a:gd name="connsiteY203" fmla="*/ 122185 h 455417"/>
                <a:gd name="connsiteX204" fmla="*/ 333233 w 377663"/>
                <a:gd name="connsiteY204" fmla="*/ 122185 h 455417"/>
                <a:gd name="connsiteX205" fmla="*/ 333233 w 377663"/>
                <a:gd name="connsiteY205" fmla="*/ 122185 h 455417"/>
                <a:gd name="connsiteX206" fmla="*/ 333233 w 377663"/>
                <a:gd name="connsiteY206" fmla="*/ 122185 h 455417"/>
                <a:gd name="connsiteX207" fmla="*/ 344341 w 377663"/>
                <a:gd name="connsiteY207" fmla="*/ 122185 h 455417"/>
                <a:gd name="connsiteX208" fmla="*/ 355448 w 377663"/>
                <a:gd name="connsiteY208" fmla="*/ 122185 h 455417"/>
                <a:gd name="connsiteX209" fmla="*/ 366556 w 377663"/>
                <a:gd name="connsiteY209" fmla="*/ 122185 h 455417"/>
                <a:gd name="connsiteX210" fmla="*/ 366556 w 377663"/>
                <a:gd name="connsiteY210" fmla="*/ 111078 h 455417"/>
                <a:gd name="connsiteX211" fmla="*/ 366556 w 377663"/>
                <a:gd name="connsiteY211" fmla="*/ 111078 h 455417"/>
                <a:gd name="connsiteX212" fmla="*/ 377664 w 377663"/>
                <a:gd name="connsiteY212" fmla="*/ 99970 h 455417"/>
                <a:gd name="connsiteX213" fmla="*/ 377664 w 377663"/>
                <a:gd name="connsiteY213" fmla="*/ 77754 h 455417"/>
                <a:gd name="connsiteX214" fmla="*/ 377664 w 377663"/>
                <a:gd name="connsiteY214" fmla="*/ 77754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377663" h="455417">
                  <a:moveTo>
                    <a:pt x="377664" y="77754"/>
                  </a:moveTo>
                  <a:cubicBezTo>
                    <a:pt x="377664" y="77754"/>
                    <a:pt x="377664" y="66647"/>
                    <a:pt x="377664" y="77754"/>
                  </a:cubicBezTo>
                  <a:cubicBezTo>
                    <a:pt x="377664" y="66647"/>
                    <a:pt x="366556" y="66647"/>
                    <a:pt x="366556" y="66647"/>
                  </a:cubicBezTo>
                  <a:cubicBezTo>
                    <a:pt x="366556" y="66647"/>
                    <a:pt x="344341" y="66647"/>
                    <a:pt x="344341" y="66647"/>
                  </a:cubicBezTo>
                  <a:cubicBezTo>
                    <a:pt x="344341" y="66647"/>
                    <a:pt x="322125" y="66647"/>
                    <a:pt x="322125" y="66647"/>
                  </a:cubicBezTo>
                  <a:cubicBezTo>
                    <a:pt x="322125" y="66647"/>
                    <a:pt x="311017" y="66647"/>
                    <a:pt x="311017" y="66647"/>
                  </a:cubicBezTo>
                  <a:lnTo>
                    <a:pt x="299910" y="66647"/>
                  </a:lnTo>
                  <a:lnTo>
                    <a:pt x="299910" y="55539"/>
                  </a:lnTo>
                  <a:lnTo>
                    <a:pt x="299910" y="44431"/>
                  </a:lnTo>
                  <a:cubicBezTo>
                    <a:pt x="299910" y="44431"/>
                    <a:pt x="311017" y="44431"/>
                    <a:pt x="311017" y="44431"/>
                  </a:cubicBezTo>
                  <a:cubicBezTo>
                    <a:pt x="311017" y="44431"/>
                    <a:pt x="322125" y="33323"/>
                    <a:pt x="322125" y="33323"/>
                  </a:cubicBezTo>
                  <a:cubicBezTo>
                    <a:pt x="322125" y="33323"/>
                    <a:pt x="322125" y="22215"/>
                    <a:pt x="322125" y="22215"/>
                  </a:cubicBezTo>
                  <a:lnTo>
                    <a:pt x="322125" y="11108"/>
                  </a:lnTo>
                  <a:cubicBezTo>
                    <a:pt x="322125" y="11108"/>
                    <a:pt x="311017" y="0"/>
                    <a:pt x="311017" y="0"/>
                  </a:cubicBezTo>
                  <a:cubicBezTo>
                    <a:pt x="311017" y="0"/>
                    <a:pt x="299910" y="0"/>
                    <a:pt x="299910" y="0"/>
                  </a:cubicBezTo>
                  <a:cubicBezTo>
                    <a:pt x="288802" y="0"/>
                    <a:pt x="288802" y="11108"/>
                    <a:pt x="288802" y="11108"/>
                  </a:cubicBezTo>
                  <a:lnTo>
                    <a:pt x="277694" y="22215"/>
                  </a:lnTo>
                  <a:lnTo>
                    <a:pt x="266586" y="22215"/>
                  </a:lnTo>
                  <a:lnTo>
                    <a:pt x="255478" y="22215"/>
                  </a:lnTo>
                  <a:cubicBezTo>
                    <a:pt x="255478" y="22215"/>
                    <a:pt x="244371" y="22215"/>
                    <a:pt x="244371" y="22215"/>
                  </a:cubicBezTo>
                  <a:cubicBezTo>
                    <a:pt x="244371" y="22215"/>
                    <a:pt x="233263" y="11108"/>
                    <a:pt x="233263" y="11108"/>
                  </a:cubicBezTo>
                  <a:cubicBezTo>
                    <a:pt x="233263" y="11108"/>
                    <a:pt x="222155" y="11108"/>
                    <a:pt x="222155" y="11108"/>
                  </a:cubicBezTo>
                  <a:lnTo>
                    <a:pt x="211047" y="11108"/>
                  </a:lnTo>
                  <a:lnTo>
                    <a:pt x="199940" y="0"/>
                  </a:lnTo>
                  <a:lnTo>
                    <a:pt x="199940" y="0"/>
                  </a:lnTo>
                  <a:lnTo>
                    <a:pt x="188832" y="0"/>
                  </a:lnTo>
                  <a:lnTo>
                    <a:pt x="188832" y="0"/>
                  </a:lnTo>
                  <a:lnTo>
                    <a:pt x="188832" y="11108"/>
                  </a:lnTo>
                  <a:lnTo>
                    <a:pt x="188832" y="22215"/>
                  </a:lnTo>
                  <a:lnTo>
                    <a:pt x="177724" y="22215"/>
                  </a:lnTo>
                  <a:lnTo>
                    <a:pt x="166616" y="22215"/>
                  </a:lnTo>
                  <a:lnTo>
                    <a:pt x="155509" y="11108"/>
                  </a:lnTo>
                  <a:lnTo>
                    <a:pt x="144401" y="11108"/>
                  </a:lnTo>
                  <a:lnTo>
                    <a:pt x="133293" y="11108"/>
                  </a:lnTo>
                  <a:lnTo>
                    <a:pt x="133293" y="22215"/>
                  </a:lnTo>
                  <a:lnTo>
                    <a:pt x="122185" y="33323"/>
                  </a:lnTo>
                  <a:lnTo>
                    <a:pt x="111078" y="33323"/>
                  </a:lnTo>
                  <a:cubicBezTo>
                    <a:pt x="111078" y="33323"/>
                    <a:pt x="99970" y="33323"/>
                    <a:pt x="99970" y="33323"/>
                  </a:cubicBezTo>
                  <a:cubicBezTo>
                    <a:pt x="99970" y="33323"/>
                    <a:pt x="99970" y="33323"/>
                    <a:pt x="99970" y="44431"/>
                  </a:cubicBezTo>
                  <a:lnTo>
                    <a:pt x="111078" y="55539"/>
                  </a:lnTo>
                  <a:lnTo>
                    <a:pt x="122185" y="55539"/>
                  </a:lnTo>
                  <a:cubicBezTo>
                    <a:pt x="122185" y="55539"/>
                    <a:pt x="133293" y="55539"/>
                    <a:pt x="133293" y="55539"/>
                  </a:cubicBezTo>
                  <a:cubicBezTo>
                    <a:pt x="133293" y="55539"/>
                    <a:pt x="144401" y="55539"/>
                    <a:pt x="144401" y="55539"/>
                  </a:cubicBezTo>
                  <a:cubicBezTo>
                    <a:pt x="144401" y="55539"/>
                    <a:pt x="155509" y="66647"/>
                    <a:pt x="155509" y="66647"/>
                  </a:cubicBezTo>
                  <a:cubicBezTo>
                    <a:pt x="155509" y="66647"/>
                    <a:pt x="155509" y="77754"/>
                    <a:pt x="155509" y="77754"/>
                  </a:cubicBezTo>
                  <a:lnTo>
                    <a:pt x="166616" y="88862"/>
                  </a:lnTo>
                  <a:lnTo>
                    <a:pt x="166616" y="99970"/>
                  </a:lnTo>
                  <a:lnTo>
                    <a:pt x="166616" y="111078"/>
                  </a:lnTo>
                  <a:lnTo>
                    <a:pt x="177724" y="122185"/>
                  </a:lnTo>
                  <a:lnTo>
                    <a:pt x="177724" y="133293"/>
                  </a:lnTo>
                  <a:lnTo>
                    <a:pt x="188832" y="144401"/>
                  </a:lnTo>
                  <a:lnTo>
                    <a:pt x="199940" y="155509"/>
                  </a:lnTo>
                  <a:cubicBezTo>
                    <a:pt x="199940" y="155509"/>
                    <a:pt x="199940" y="155509"/>
                    <a:pt x="199940" y="166616"/>
                  </a:cubicBezTo>
                  <a:cubicBezTo>
                    <a:pt x="199940" y="166616"/>
                    <a:pt x="188832" y="177724"/>
                    <a:pt x="188832" y="177724"/>
                  </a:cubicBezTo>
                  <a:lnTo>
                    <a:pt x="177724" y="177724"/>
                  </a:lnTo>
                  <a:lnTo>
                    <a:pt x="155509" y="155509"/>
                  </a:lnTo>
                  <a:lnTo>
                    <a:pt x="144401" y="144401"/>
                  </a:lnTo>
                  <a:lnTo>
                    <a:pt x="133293" y="133293"/>
                  </a:lnTo>
                  <a:lnTo>
                    <a:pt x="133293" y="122185"/>
                  </a:lnTo>
                  <a:cubicBezTo>
                    <a:pt x="133293" y="122185"/>
                    <a:pt x="133293" y="111078"/>
                    <a:pt x="133293" y="111078"/>
                  </a:cubicBezTo>
                  <a:cubicBezTo>
                    <a:pt x="133293" y="111078"/>
                    <a:pt x="122185" y="99970"/>
                    <a:pt x="122185" y="99970"/>
                  </a:cubicBezTo>
                  <a:cubicBezTo>
                    <a:pt x="122185" y="99970"/>
                    <a:pt x="111078" y="99970"/>
                    <a:pt x="111078" y="99970"/>
                  </a:cubicBezTo>
                  <a:cubicBezTo>
                    <a:pt x="99970" y="99970"/>
                    <a:pt x="99970" y="88862"/>
                    <a:pt x="99970" y="88862"/>
                  </a:cubicBezTo>
                  <a:cubicBezTo>
                    <a:pt x="99970" y="88862"/>
                    <a:pt x="88862" y="88862"/>
                    <a:pt x="88862" y="88862"/>
                  </a:cubicBezTo>
                  <a:lnTo>
                    <a:pt x="88862" y="88862"/>
                  </a:lnTo>
                  <a:lnTo>
                    <a:pt x="88862" y="99970"/>
                  </a:lnTo>
                  <a:lnTo>
                    <a:pt x="88862" y="111078"/>
                  </a:lnTo>
                  <a:cubicBezTo>
                    <a:pt x="88862" y="111078"/>
                    <a:pt x="88862" y="111078"/>
                    <a:pt x="88862" y="111078"/>
                  </a:cubicBezTo>
                  <a:cubicBezTo>
                    <a:pt x="88862" y="111078"/>
                    <a:pt x="88862" y="122185"/>
                    <a:pt x="88862" y="122185"/>
                  </a:cubicBezTo>
                  <a:cubicBezTo>
                    <a:pt x="88862" y="122185"/>
                    <a:pt x="99970" y="122185"/>
                    <a:pt x="99970" y="122185"/>
                  </a:cubicBezTo>
                  <a:lnTo>
                    <a:pt x="111078" y="122185"/>
                  </a:lnTo>
                  <a:lnTo>
                    <a:pt x="122185" y="122185"/>
                  </a:lnTo>
                  <a:cubicBezTo>
                    <a:pt x="122185" y="122185"/>
                    <a:pt x="122185" y="133293"/>
                    <a:pt x="122185" y="133293"/>
                  </a:cubicBezTo>
                  <a:cubicBezTo>
                    <a:pt x="122185" y="133293"/>
                    <a:pt x="133293" y="133293"/>
                    <a:pt x="133293" y="144401"/>
                  </a:cubicBezTo>
                  <a:cubicBezTo>
                    <a:pt x="133293" y="144401"/>
                    <a:pt x="133293" y="144401"/>
                    <a:pt x="144401" y="155509"/>
                  </a:cubicBezTo>
                  <a:cubicBezTo>
                    <a:pt x="144401" y="155509"/>
                    <a:pt x="155509" y="166616"/>
                    <a:pt x="155509" y="166616"/>
                  </a:cubicBezTo>
                  <a:cubicBezTo>
                    <a:pt x="155509" y="166616"/>
                    <a:pt x="155509" y="177724"/>
                    <a:pt x="155509" y="177724"/>
                  </a:cubicBezTo>
                  <a:lnTo>
                    <a:pt x="144401" y="188832"/>
                  </a:lnTo>
                  <a:cubicBezTo>
                    <a:pt x="144401" y="188832"/>
                    <a:pt x="133293" y="188832"/>
                    <a:pt x="144401" y="199940"/>
                  </a:cubicBezTo>
                  <a:cubicBezTo>
                    <a:pt x="144401" y="199940"/>
                    <a:pt x="144401" y="199940"/>
                    <a:pt x="155509" y="199940"/>
                  </a:cubicBezTo>
                  <a:lnTo>
                    <a:pt x="166616" y="199940"/>
                  </a:lnTo>
                  <a:lnTo>
                    <a:pt x="166616" y="188832"/>
                  </a:lnTo>
                  <a:lnTo>
                    <a:pt x="166616" y="188832"/>
                  </a:lnTo>
                  <a:lnTo>
                    <a:pt x="177724" y="188832"/>
                  </a:lnTo>
                  <a:lnTo>
                    <a:pt x="177724" y="199940"/>
                  </a:lnTo>
                  <a:lnTo>
                    <a:pt x="177724" y="211047"/>
                  </a:lnTo>
                  <a:lnTo>
                    <a:pt x="177724" y="222155"/>
                  </a:lnTo>
                  <a:lnTo>
                    <a:pt x="177724" y="233263"/>
                  </a:lnTo>
                  <a:lnTo>
                    <a:pt x="177724" y="244371"/>
                  </a:lnTo>
                  <a:lnTo>
                    <a:pt x="166616" y="255478"/>
                  </a:lnTo>
                  <a:lnTo>
                    <a:pt x="155509" y="255478"/>
                  </a:lnTo>
                  <a:lnTo>
                    <a:pt x="144401" y="244371"/>
                  </a:lnTo>
                  <a:cubicBezTo>
                    <a:pt x="144401" y="244371"/>
                    <a:pt x="133293" y="244371"/>
                    <a:pt x="133293" y="233263"/>
                  </a:cubicBezTo>
                  <a:cubicBezTo>
                    <a:pt x="133293" y="233263"/>
                    <a:pt x="122185" y="222155"/>
                    <a:pt x="122185" y="222155"/>
                  </a:cubicBezTo>
                  <a:lnTo>
                    <a:pt x="111078" y="222155"/>
                  </a:lnTo>
                  <a:lnTo>
                    <a:pt x="99970" y="222155"/>
                  </a:lnTo>
                  <a:lnTo>
                    <a:pt x="88862" y="233263"/>
                  </a:lnTo>
                  <a:cubicBezTo>
                    <a:pt x="88862" y="233263"/>
                    <a:pt x="77754" y="244371"/>
                    <a:pt x="77754" y="244371"/>
                  </a:cubicBezTo>
                  <a:cubicBezTo>
                    <a:pt x="77754" y="244371"/>
                    <a:pt x="77754" y="255478"/>
                    <a:pt x="77754" y="255478"/>
                  </a:cubicBezTo>
                  <a:cubicBezTo>
                    <a:pt x="77754" y="255478"/>
                    <a:pt x="77754" y="266586"/>
                    <a:pt x="77754" y="266586"/>
                  </a:cubicBezTo>
                  <a:cubicBezTo>
                    <a:pt x="77754" y="266586"/>
                    <a:pt x="88862" y="277694"/>
                    <a:pt x="88862" y="277694"/>
                  </a:cubicBezTo>
                  <a:cubicBezTo>
                    <a:pt x="88862" y="277694"/>
                    <a:pt x="99970" y="277694"/>
                    <a:pt x="99970" y="277694"/>
                  </a:cubicBezTo>
                  <a:cubicBezTo>
                    <a:pt x="99970" y="277694"/>
                    <a:pt x="111078" y="277694"/>
                    <a:pt x="111078" y="277694"/>
                  </a:cubicBezTo>
                  <a:lnTo>
                    <a:pt x="88862" y="266586"/>
                  </a:lnTo>
                  <a:lnTo>
                    <a:pt x="88862" y="266586"/>
                  </a:lnTo>
                  <a:lnTo>
                    <a:pt x="88862" y="266586"/>
                  </a:lnTo>
                  <a:lnTo>
                    <a:pt x="88862" y="277694"/>
                  </a:lnTo>
                  <a:lnTo>
                    <a:pt x="88862" y="288802"/>
                  </a:lnTo>
                  <a:lnTo>
                    <a:pt x="88862" y="299909"/>
                  </a:lnTo>
                  <a:lnTo>
                    <a:pt x="88862" y="311017"/>
                  </a:lnTo>
                  <a:cubicBezTo>
                    <a:pt x="88862" y="311017"/>
                    <a:pt x="88862" y="311017"/>
                    <a:pt x="77754" y="311017"/>
                  </a:cubicBezTo>
                  <a:cubicBezTo>
                    <a:pt x="77754" y="311017"/>
                    <a:pt x="77754" y="322125"/>
                    <a:pt x="77754" y="322125"/>
                  </a:cubicBezTo>
                  <a:lnTo>
                    <a:pt x="77754" y="322125"/>
                  </a:lnTo>
                  <a:cubicBezTo>
                    <a:pt x="77754" y="322125"/>
                    <a:pt x="88862" y="322125"/>
                    <a:pt x="88862" y="322125"/>
                  </a:cubicBezTo>
                  <a:cubicBezTo>
                    <a:pt x="88862" y="322125"/>
                    <a:pt x="99970" y="322125"/>
                    <a:pt x="99970" y="322125"/>
                  </a:cubicBezTo>
                  <a:cubicBezTo>
                    <a:pt x="99970" y="322125"/>
                    <a:pt x="111078" y="322125"/>
                    <a:pt x="111078" y="322125"/>
                  </a:cubicBezTo>
                  <a:cubicBezTo>
                    <a:pt x="111078" y="322125"/>
                    <a:pt x="111078" y="311017"/>
                    <a:pt x="111078" y="311017"/>
                  </a:cubicBezTo>
                  <a:lnTo>
                    <a:pt x="111078" y="299909"/>
                  </a:lnTo>
                  <a:lnTo>
                    <a:pt x="111078" y="288802"/>
                  </a:lnTo>
                  <a:lnTo>
                    <a:pt x="122185" y="277694"/>
                  </a:lnTo>
                  <a:lnTo>
                    <a:pt x="133293" y="277694"/>
                  </a:lnTo>
                  <a:cubicBezTo>
                    <a:pt x="133293" y="277694"/>
                    <a:pt x="144401" y="277694"/>
                    <a:pt x="133293" y="288802"/>
                  </a:cubicBezTo>
                  <a:cubicBezTo>
                    <a:pt x="133293" y="299909"/>
                    <a:pt x="133293" y="299909"/>
                    <a:pt x="133293" y="299909"/>
                  </a:cubicBezTo>
                  <a:lnTo>
                    <a:pt x="133293" y="322125"/>
                  </a:lnTo>
                  <a:lnTo>
                    <a:pt x="122185" y="333233"/>
                  </a:lnTo>
                  <a:lnTo>
                    <a:pt x="111078" y="344340"/>
                  </a:lnTo>
                  <a:lnTo>
                    <a:pt x="99970" y="355448"/>
                  </a:lnTo>
                  <a:lnTo>
                    <a:pt x="88862" y="355448"/>
                  </a:lnTo>
                  <a:lnTo>
                    <a:pt x="66647" y="355448"/>
                  </a:lnTo>
                  <a:lnTo>
                    <a:pt x="55539" y="344340"/>
                  </a:lnTo>
                  <a:lnTo>
                    <a:pt x="55539" y="333233"/>
                  </a:lnTo>
                  <a:cubicBezTo>
                    <a:pt x="55539" y="333233"/>
                    <a:pt x="44431" y="322125"/>
                    <a:pt x="44431" y="322125"/>
                  </a:cubicBezTo>
                  <a:cubicBezTo>
                    <a:pt x="44431" y="322125"/>
                    <a:pt x="33323" y="322125"/>
                    <a:pt x="33323" y="322125"/>
                  </a:cubicBezTo>
                  <a:cubicBezTo>
                    <a:pt x="33323" y="322125"/>
                    <a:pt x="33323" y="333233"/>
                    <a:pt x="33323" y="333233"/>
                  </a:cubicBezTo>
                  <a:lnTo>
                    <a:pt x="44431" y="344340"/>
                  </a:lnTo>
                  <a:lnTo>
                    <a:pt x="44431" y="355448"/>
                  </a:lnTo>
                  <a:cubicBezTo>
                    <a:pt x="44431" y="355448"/>
                    <a:pt x="55539" y="366556"/>
                    <a:pt x="55539" y="366556"/>
                  </a:cubicBezTo>
                  <a:cubicBezTo>
                    <a:pt x="55539" y="366556"/>
                    <a:pt x="55539" y="377664"/>
                    <a:pt x="55539" y="377664"/>
                  </a:cubicBezTo>
                  <a:lnTo>
                    <a:pt x="44431" y="388771"/>
                  </a:lnTo>
                  <a:cubicBezTo>
                    <a:pt x="44431" y="388771"/>
                    <a:pt x="33323" y="388771"/>
                    <a:pt x="22216" y="388771"/>
                  </a:cubicBezTo>
                  <a:cubicBezTo>
                    <a:pt x="22216" y="388771"/>
                    <a:pt x="0" y="399879"/>
                    <a:pt x="0" y="399879"/>
                  </a:cubicBezTo>
                  <a:cubicBezTo>
                    <a:pt x="0" y="399879"/>
                    <a:pt x="0" y="410987"/>
                    <a:pt x="0" y="410987"/>
                  </a:cubicBezTo>
                  <a:cubicBezTo>
                    <a:pt x="0" y="410987"/>
                    <a:pt x="11108" y="422095"/>
                    <a:pt x="11108" y="422095"/>
                  </a:cubicBezTo>
                  <a:cubicBezTo>
                    <a:pt x="11108" y="422095"/>
                    <a:pt x="22216" y="422095"/>
                    <a:pt x="22216" y="422095"/>
                  </a:cubicBezTo>
                  <a:cubicBezTo>
                    <a:pt x="22216" y="422095"/>
                    <a:pt x="44431" y="433202"/>
                    <a:pt x="44431" y="433202"/>
                  </a:cubicBezTo>
                  <a:cubicBezTo>
                    <a:pt x="44431" y="433202"/>
                    <a:pt x="55539" y="444310"/>
                    <a:pt x="55539" y="444310"/>
                  </a:cubicBezTo>
                  <a:cubicBezTo>
                    <a:pt x="55539" y="444310"/>
                    <a:pt x="66647" y="433202"/>
                    <a:pt x="66647" y="433202"/>
                  </a:cubicBezTo>
                  <a:cubicBezTo>
                    <a:pt x="66647" y="433202"/>
                    <a:pt x="66647" y="433202"/>
                    <a:pt x="77754" y="422095"/>
                  </a:cubicBezTo>
                  <a:cubicBezTo>
                    <a:pt x="88862" y="422095"/>
                    <a:pt x="88862" y="410987"/>
                    <a:pt x="88862" y="410987"/>
                  </a:cubicBezTo>
                  <a:cubicBezTo>
                    <a:pt x="88862" y="410987"/>
                    <a:pt x="99970" y="410987"/>
                    <a:pt x="99970" y="410987"/>
                  </a:cubicBezTo>
                  <a:cubicBezTo>
                    <a:pt x="99970" y="410987"/>
                    <a:pt x="111078" y="422095"/>
                    <a:pt x="111078" y="422095"/>
                  </a:cubicBezTo>
                  <a:cubicBezTo>
                    <a:pt x="111078" y="422095"/>
                    <a:pt x="122185" y="422095"/>
                    <a:pt x="122185" y="422095"/>
                  </a:cubicBezTo>
                  <a:cubicBezTo>
                    <a:pt x="122185" y="422095"/>
                    <a:pt x="133293" y="422095"/>
                    <a:pt x="133293" y="422095"/>
                  </a:cubicBezTo>
                  <a:cubicBezTo>
                    <a:pt x="133293" y="422095"/>
                    <a:pt x="144401" y="422095"/>
                    <a:pt x="155509" y="422095"/>
                  </a:cubicBezTo>
                  <a:cubicBezTo>
                    <a:pt x="155509" y="422095"/>
                    <a:pt x="155509" y="433202"/>
                    <a:pt x="166616" y="444310"/>
                  </a:cubicBezTo>
                  <a:cubicBezTo>
                    <a:pt x="166616" y="444310"/>
                    <a:pt x="166616" y="444310"/>
                    <a:pt x="177724" y="455418"/>
                  </a:cubicBezTo>
                  <a:cubicBezTo>
                    <a:pt x="188832" y="455418"/>
                    <a:pt x="188832" y="455418"/>
                    <a:pt x="188832" y="455418"/>
                  </a:cubicBezTo>
                  <a:cubicBezTo>
                    <a:pt x="188832" y="455418"/>
                    <a:pt x="199940" y="444310"/>
                    <a:pt x="199940" y="444310"/>
                  </a:cubicBezTo>
                  <a:cubicBezTo>
                    <a:pt x="199940" y="444310"/>
                    <a:pt x="211047" y="444310"/>
                    <a:pt x="211047" y="444310"/>
                  </a:cubicBezTo>
                  <a:cubicBezTo>
                    <a:pt x="211047" y="444310"/>
                    <a:pt x="222155" y="433202"/>
                    <a:pt x="222155" y="433202"/>
                  </a:cubicBezTo>
                  <a:cubicBezTo>
                    <a:pt x="222155" y="433202"/>
                    <a:pt x="211047" y="422095"/>
                    <a:pt x="211047" y="422095"/>
                  </a:cubicBezTo>
                  <a:cubicBezTo>
                    <a:pt x="211047" y="422095"/>
                    <a:pt x="199940" y="410987"/>
                    <a:pt x="199940" y="410987"/>
                  </a:cubicBezTo>
                  <a:cubicBezTo>
                    <a:pt x="199940" y="410987"/>
                    <a:pt x="199940" y="399879"/>
                    <a:pt x="199940" y="399879"/>
                  </a:cubicBezTo>
                  <a:cubicBezTo>
                    <a:pt x="199940" y="399879"/>
                    <a:pt x="188832" y="399879"/>
                    <a:pt x="188832" y="399879"/>
                  </a:cubicBezTo>
                  <a:cubicBezTo>
                    <a:pt x="188832" y="399879"/>
                    <a:pt x="177724" y="399879"/>
                    <a:pt x="177724" y="399879"/>
                  </a:cubicBezTo>
                  <a:cubicBezTo>
                    <a:pt x="166616" y="399879"/>
                    <a:pt x="166616" y="399879"/>
                    <a:pt x="155509" y="399879"/>
                  </a:cubicBezTo>
                  <a:cubicBezTo>
                    <a:pt x="155509" y="399879"/>
                    <a:pt x="133293" y="399879"/>
                    <a:pt x="133293" y="399879"/>
                  </a:cubicBezTo>
                  <a:lnTo>
                    <a:pt x="133293" y="388771"/>
                  </a:lnTo>
                  <a:lnTo>
                    <a:pt x="133293" y="377664"/>
                  </a:lnTo>
                  <a:lnTo>
                    <a:pt x="144401" y="366556"/>
                  </a:lnTo>
                  <a:cubicBezTo>
                    <a:pt x="144401" y="366556"/>
                    <a:pt x="155509" y="355448"/>
                    <a:pt x="155509" y="355448"/>
                  </a:cubicBezTo>
                  <a:cubicBezTo>
                    <a:pt x="155509" y="355448"/>
                    <a:pt x="166616" y="355448"/>
                    <a:pt x="166616" y="355448"/>
                  </a:cubicBezTo>
                  <a:cubicBezTo>
                    <a:pt x="166616" y="355448"/>
                    <a:pt x="177724" y="355448"/>
                    <a:pt x="177724" y="355448"/>
                  </a:cubicBezTo>
                  <a:cubicBezTo>
                    <a:pt x="177724" y="355448"/>
                    <a:pt x="188832" y="344340"/>
                    <a:pt x="188832" y="344340"/>
                  </a:cubicBezTo>
                  <a:lnTo>
                    <a:pt x="199940" y="333233"/>
                  </a:lnTo>
                  <a:lnTo>
                    <a:pt x="199940" y="322125"/>
                  </a:lnTo>
                  <a:lnTo>
                    <a:pt x="199940" y="311017"/>
                  </a:lnTo>
                  <a:cubicBezTo>
                    <a:pt x="199940" y="311017"/>
                    <a:pt x="199940" y="299909"/>
                    <a:pt x="199940" y="299909"/>
                  </a:cubicBezTo>
                  <a:cubicBezTo>
                    <a:pt x="199940" y="299909"/>
                    <a:pt x="211047" y="299909"/>
                    <a:pt x="211047" y="299909"/>
                  </a:cubicBezTo>
                  <a:lnTo>
                    <a:pt x="222155" y="288802"/>
                  </a:lnTo>
                  <a:cubicBezTo>
                    <a:pt x="222155" y="288802"/>
                    <a:pt x="233263" y="288802"/>
                    <a:pt x="233263" y="277694"/>
                  </a:cubicBezTo>
                  <a:cubicBezTo>
                    <a:pt x="233263" y="277694"/>
                    <a:pt x="244371" y="277694"/>
                    <a:pt x="244371" y="277694"/>
                  </a:cubicBezTo>
                  <a:lnTo>
                    <a:pt x="244371" y="266586"/>
                  </a:lnTo>
                  <a:lnTo>
                    <a:pt x="244371" y="255478"/>
                  </a:lnTo>
                  <a:lnTo>
                    <a:pt x="255478" y="244371"/>
                  </a:lnTo>
                  <a:lnTo>
                    <a:pt x="255478" y="233263"/>
                  </a:lnTo>
                  <a:lnTo>
                    <a:pt x="255478" y="222155"/>
                  </a:lnTo>
                  <a:cubicBezTo>
                    <a:pt x="255478" y="222155"/>
                    <a:pt x="255478" y="222155"/>
                    <a:pt x="244371" y="211047"/>
                  </a:cubicBezTo>
                  <a:cubicBezTo>
                    <a:pt x="244371" y="211047"/>
                    <a:pt x="233263" y="199940"/>
                    <a:pt x="233263" y="199940"/>
                  </a:cubicBezTo>
                  <a:cubicBezTo>
                    <a:pt x="233263" y="199940"/>
                    <a:pt x="222155" y="199940"/>
                    <a:pt x="222155" y="188832"/>
                  </a:cubicBezTo>
                  <a:cubicBezTo>
                    <a:pt x="222155" y="188832"/>
                    <a:pt x="211047" y="166616"/>
                    <a:pt x="211047" y="166616"/>
                  </a:cubicBezTo>
                  <a:cubicBezTo>
                    <a:pt x="211047" y="166616"/>
                    <a:pt x="222155" y="155509"/>
                    <a:pt x="222155" y="155509"/>
                  </a:cubicBezTo>
                  <a:cubicBezTo>
                    <a:pt x="222155" y="144401"/>
                    <a:pt x="222155" y="144401"/>
                    <a:pt x="211047" y="144401"/>
                  </a:cubicBezTo>
                  <a:lnTo>
                    <a:pt x="211047" y="133293"/>
                  </a:lnTo>
                  <a:lnTo>
                    <a:pt x="244371" y="155509"/>
                  </a:lnTo>
                  <a:cubicBezTo>
                    <a:pt x="244371" y="155509"/>
                    <a:pt x="255478" y="155509"/>
                    <a:pt x="255478" y="155509"/>
                  </a:cubicBezTo>
                  <a:cubicBezTo>
                    <a:pt x="255478" y="155509"/>
                    <a:pt x="277694" y="155509"/>
                    <a:pt x="277694" y="155509"/>
                  </a:cubicBezTo>
                  <a:lnTo>
                    <a:pt x="288802" y="155509"/>
                  </a:lnTo>
                  <a:lnTo>
                    <a:pt x="288802" y="155509"/>
                  </a:lnTo>
                  <a:cubicBezTo>
                    <a:pt x="288802" y="155509"/>
                    <a:pt x="299910" y="155509"/>
                    <a:pt x="299910" y="155509"/>
                  </a:cubicBezTo>
                  <a:cubicBezTo>
                    <a:pt x="299910" y="155509"/>
                    <a:pt x="311017" y="155509"/>
                    <a:pt x="311017" y="155509"/>
                  </a:cubicBezTo>
                  <a:cubicBezTo>
                    <a:pt x="311017" y="155509"/>
                    <a:pt x="322125" y="155509"/>
                    <a:pt x="322125" y="144401"/>
                  </a:cubicBezTo>
                  <a:cubicBezTo>
                    <a:pt x="322125" y="133293"/>
                    <a:pt x="322125" y="133293"/>
                    <a:pt x="322125" y="133293"/>
                  </a:cubicBezTo>
                  <a:cubicBezTo>
                    <a:pt x="322125" y="133293"/>
                    <a:pt x="322125" y="133293"/>
                    <a:pt x="322125" y="122185"/>
                  </a:cubicBezTo>
                  <a:cubicBezTo>
                    <a:pt x="322125" y="122185"/>
                    <a:pt x="333233" y="122185"/>
                    <a:pt x="333233" y="122185"/>
                  </a:cubicBezTo>
                  <a:cubicBezTo>
                    <a:pt x="333233" y="122185"/>
                    <a:pt x="333233" y="122185"/>
                    <a:pt x="333233" y="122185"/>
                  </a:cubicBezTo>
                  <a:cubicBezTo>
                    <a:pt x="333233" y="122185"/>
                    <a:pt x="333233" y="122185"/>
                    <a:pt x="333233" y="122185"/>
                  </a:cubicBezTo>
                  <a:cubicBezTo>
                    <a:pt x="333233" y="122185"/>
                    <a:pt x="333233" y="122185"/>
                    <a:pt x="344341" y="122185"/>
                  </a:cubicBezTo>
                  <a:cubicBezTo>
                    <a:pt x="355448" y="122185"/>
                    <a:pt x="355448" y="122185"/>
                    <a:pt x="355448" y="122185"/>
                  </a:cubicBezTo>
                  <a:lnTo>
                    <a:pt x="366556" y="122185"/>
                  </a:lnTo>
                  <a:lnTo>
                    <a:pt x="366556" y="111078"/>
                  </a:lnTo>
                  <a:lnTo>
                    <a:pt x="366556" y="111078"/>
                  </a:lnTo>
                  <a:cubicBezTo>
                    <a:pt x="366556" y="111078"/>
                    <a:pt x="377664" y="99970"/>
                    <a:pt x="377664" y="99970"/>
                  </a:cubicBezTo>
                  <a:cubicBezTo>
                    <a:pt x="377664" y="88862"/>
                    <a:pt x="366556" y="88862"/>
                    <a:pt x="377664" y="77754"/>
                  </a:cubicBezTo>
                  <a:cubicBezTo>
                    <a:pt x="366556" y="88862"/>
                    <a:pt x="377664" y="77754"/>
                    <a:pt x="377664" y="77754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7D33EC0-A65F-4DB7-B9AE-F41341194D61}"/>
                </a:ext>
              </a:extLst>
            </p:cNvPr>
            <p:cNvSpPr/>
            <p:nvPr/>
          </p:nvSpPr>
          <p:spPr>
            <a:xfrm>
              <a:off x="2355224" y="2157233"/>
              <a:ext cx="215984" cy="222155"/>
            </a:xfrm>
            <a:custGeom>
              <a:avLst/>
              <a:gdLst>
                <a:gd name="connsiteX0" fmla="*/ 211048 w 215984"/>
                <a:gd name="connsiteY0" fmla="*/ 111078 h 222155"/>
                <a:gd name="connsiteX1" fmla="*/ 199940 w 215984"/>
                <a:gd name="connsiteY1" fmla="*/ 111078 h 222155"/>
                <a:gd name="connsiteX2" fmla="*/ 188832 w 215984"/>
                <a:gd name="connsiteY2" fmla="*/ 111078 h 222155"/>
                <a:gd name="connsiteX3" fmla="*/ 188832 w 215984"/>
                <a:gd name="connsiteY3" fmla="*/ 99970 h 222155"/>
                <a:gd name="connsiteX4" fmla="*/ 188832 w 215984"/>
                <a:gd name="connsiteY4" fmla="*/ 88862 h 222155"/>
                <a:gd name="connsiteX5" fmla="*/ 188832 w 215984"/>
                <a:gd name="connsiteY5" fmla="*/ 77754 h 222155"/>
                <a:gd name="connsiteX6" fmla="*/ 188832 w 215984"/>
                <a:gd name="connsiteY6" fmla="*/ 66647 h 222155"/>
                <a:gd name="connsiteX7" fmla="*/ 188832 w 215984"/>
                <a:gd name="connsiteY7" fmla="*/ 55539 h 222155"/>
                <a:gd name="connsiteX8" fmla="*/ 188832 w 215984"/>
                <a:gd name="connsiteY8" fmla="*/ 55539 h 222155"/>
                <a:gd name="connsiteX9" fmla="*/ 188832 w 215984"/>
                <a:gd name="connsiteY9" fmla="*/ 44431 h 222155"/>
                <a:gd name="connsiteX10" fmla="*/ 188832 w 215984"/>
                <a:gd name="connsiteY10" fmla="*/ 33323 h 222155"/>
                <a:gd name="connsiteX11" fmla="*/ 177724 w 215984"/>
                <a:gd name="connsiteY11" fmla="*/ 33323 h 222155"/>
                <a:gd name="connsiteX12" fmla="*/ 166616 w 215984"/>
                <a:gd name="connsiteY12" fmla="*/ 33323 h 222155"/>
                <a:gd name="connsiteX13" fmla="*/ 155509 w 215984"/>
                <a:gd name="connsiteY13" fmla="*/ 33323 h 222155"/>
                <a:gd name="connsiteX14" fmla="*/ 144401 w 215984"/>
                <a:gd name="connsiteY14" fmla="*/ 22216 h 222155"/>
                <a:gd name="connsiteX15" fmla="*/ 144401 w 215984"/>
                <a:gd name="connsiteY15" fmla="*/ 11108 h 222155"/>
                <a:gd name="connsiteX16" fmla="*/ 133293 w 215984"/>
                <a:gd name="connsiteY16" fmla="*/ 22216 h 222155"/>
                <a:gd name="connsiteX17" fmla="*/ 133293 w 215984"/>
                <a:gd name="connsiteY17" fmla="*/ 33323 h 222155"/>
                <a:gd name="connsiteX18" fmla="*/ 122185 w 215984"/>
                <a:gd name="connsiteY18" fmla="*/ 44431 h 222155"/>
                <a:gd name="connsiteX19" fmla="*/ 111078 w 215984"/>
                <a:gd name="connsiteY19" fmla="*/ 55539 h 222155"/>
                <a:gd name="connsiteX20" fmla="*/ 99970 w 215984"/>
                <a:gd name="connsiteY20" fmla="*/ 55539 h 222155"/>
                <a:gd name="connsiteX21" fmla="*/ 88862 w 215984"/>
                <a:gd name="connsiteY21" fmla="*/ 55539 h 222155"/>
                <a:gd name="connsiteX22" fmla="*/ 66647 w 215984"/>
                <a:gd name="connsiteY22" fmla="*/ 55539 h 222155"/>
                <a:gd name="connsiteX23" fmla="*/ 55539 w 215984"/>
                <a:gd name="connsiteY23" fmla="*/ 55539 h 222155"/>
                <a:gd name="connsiteX24" fmla="*/ 55539 w 215984"/>
                <a:gd name="connsiteY24" fmla="*/ 44431 h 222155"/>
                <a:gd name="connsiteX25" fmla="*/ 55539 w 215984"/>
                <a:gd name="connsiteY25" fmla="*/ 33323 h 222155"/>
                <a:gd name="connsiteX26" fmla="*/ 44431 w 215984"/>
                <a:gd name="connsiteY26" fmla="*/ 33323 h 222155"/>
                <a:gd name="connsiteX27" fmla="*/ 33323 w 215984"/>
                <a:gd name="connsiteY27" fmla="*/ 33323 h 222155"/>
                <a:gd name="connsiteX28" fmla="*/ 22216 w 215984"/>
                <a:gd name="connsiteY28" fmla="*/ 22216 h 222155"/>
                <a:gd name="connsiteX29" fmla="*/ 22216 w 215984"/>
                <a:gd name="connsiteY29" fmla="*/ 22216 h 222155"/>
                <a:gd name="connsiteX30" fmla="*/ 11108 w 215984"/>
                <a:gd name="connsiteY30" fmla="*/ 22216 h 222155"/>
                <a:gd name="connsiteX31" fmla="*/ 0 w 215984"/>
                <a:gd name="connsiteY31" fmla="*/ 22216 h 222155"/>
                <a:gd name="connsiteX32" fmla="*/ 22216 w 215984"/>
                <a:gd name="connsiteY32" fmla="*/ 0 h 222155"/>
                <a:gd name="connsiteX33" fmla="*/ 11108 w 215984"/>
                <a:gd name="connsiteY33" fmla="*/ 11108 h 222155"/>
                <a:gd name="connsiteX34" fmla="*/ 11108 w 215984"/>
                <a:gd name="connsiteY34" fmla="*/ 22216 h 222155"/>
                <a:gd name="connsiteX35" fmla="*/ 0 w 215984"/>
                <a:gd name="connsiteY35" fmla="*/ 44431 h 222155"/>
                <a:gd name="connsiteX36" fmla="*/ 22216 w 215984"/>
                <a:gd name="connsiteY36" fmla="*/ 44431 h 222155"/>
                <a:gd name="connsiteX37" fmla="*/ 22216 w 215984"/>
                <a:gd name="connsiteY37" fmla="*/ 55539 h 222155"/>
                <a:gd name="connsiteX38" fmla="*/ 22216 w 215984"/>
                <a:gd name="connsiteY38" fmla="*/ 66647 h 222155"/>
                <a:gd name="connsiteX39" fmla="*/ 22216 w 215984"/>
                <a:gd name="connsiteY39" fmla="*/ 77754 h 222155"/>
                <a:gd name="connsiteX40" fmla="*/ 22216 w 215984"/>
                <a:gd name="connsiteY40" fmla="*/ 88862 h 222155"/>
                <a:gd name="connsiteX41" fmla="*/ 33323 w 215984"/>
                <a:gd name="connsiteY41" fmla="*/ 88862 h 222155"/>
                <a:gd name="connsiteX42" fmla="*/ 44431 w 215984"/>
                <a:gd name="connsiteY42" fmla="*/ 88862 h 222155"/>
                <a:gd name="connsiteX43" fmla="*/ 55539 w 215984"/>
                <a:gd name="connsiteY43" fmla="*/ 88862 h 222155"/>
                <a:gd name="connsiteX44" fmla="*/ 55539 w 215984"/>
                <a:gd name="connsiteY44" fmla="*/ 88862 h 222155"/>
                <a:gd name="connsiteX45" fmla="*/ 66647 w 215984"/>
                <a:gd name="connsiteY45" fmla="*/ 99970 h 222155"/>
                <a:gd name="connsiteX46" fmla="*/ 66647 w 215984"/>
                <a:gd name="connsiteY46" fmla="*/ 111078 h 222155"/>
                <a:gd name="connsiteX47" fmla="*/ 55539 w 215984"/>
                <a:gd name="connsiteY47" fmla="*/ 122185 h 222155"/>
                <a:gd name="connsiteX48" fmla="*/ 44431 w 215984"/>
                <a:gd name="connsiteY48" fmla="*/ 122185 h 222155"/>
                <a:gd name="connsiteX49" fmla="*/ 33323 w 215984"/>
                <a:gd name="connsiteY49" fmla="*/ 133293 h 222155"/>
                <a:gd name="connsiteX50" fmla="*/ 44431 w 215984"/>
                <a:gd name="connsiteY50" fmla="*/ 133293 h 222155"/>
                <a:gd name="connsiteX51" fmla="*/ 55539 w 215984"/>
                <a:gd name="connsiteY51" fmla="*/ 133293 h 222155"/>
                <a:gd name="connsiteX52" fmla="*/ 55539 w 215984"/>
                <a:gd name="connsiteY52" fmla="*/ 122185 h 222155"/>
                <a:gd name="connsiteX53" fmla="*/ 66647 w 215984"/>
                <a:gd name="connsiteY53" fmla="*/ 122185 h 222155"/>
                <a:gd name="connsiteX54" fmla="*/ 66647 w 215984"/>
                <a:gd name="connsiteY54" fmla="*/ 111078 h 222155"/>
                <a:gd name="connsiteX55" fmla="*/ 77754 w 215984"/>
                <a:gd name="connsiteY55" fmla="*/ 111078 h 222155"/>
                <a:gd name="connsiteX56" fmla="*/ 88862 w 215984"/>
                <a:gd name="connsiteY56" fmla="*/ 111078 h 222155"/>
                <a:gd name="connsiteX57" fmla="*/ 88862 w 215984"/>
                <a:gd name="connsiteY57" fmla="*/ 111078 h 222155"/>
                <a:gd name="connsiteX58" fmla="*/ 88862 w 215984"/>
                <a:gd name="connsiteY58" fmla="*/ 111078 h 222155"/>
                <a:gd name="connsiteX59" fmla="*/ 88862 w 215984"/>
                <a:gd name="connsiteY59" fmla="*/ 111078 h 222155"/>
                <a:gd name="connsiteX60" fmla="*/ 88862 w 215984"/>
                <a:gd name="connsiteY60" fmla="*/ 122185 h 222155"/>
                <a:gd name="connsiteX61" fmla="*/ 88862 w 215984"/>
                <a:gd name="connsiteY61" fmla="*/ 122185 h 222155"/>
                <a:gd name="connsiteX62" fmla="*/ 99970 w 215984"/>
                <a:gd name="connsiteY62" fmla="*/ 122185 h 222155"/>
                <a:gd name="connsiteX63" fmla="*/ 99970 w 215984"/>
                <a:gd name="connsiteY63" fmla="*/ 122185 h 222155"/>
                <a:gd name="connsiteX64" fmla="*/ 111078 w 215984"/>
                <a:gd name="connsiteY64" fmla="*/ 122185 h 222155"/>
                <a:gd name="connsiteX65" fmla="*/ 111078 w 215984"/>
                <a:gd name="connsiteY65" fmla="*/ 133293 h 222155"/>
                <a:gd name="connsiteX66" fmla="*/ 111078 w 215984"/>
                <a:gd name="connsiteY66" fmla="*/ 144401 h 222155"/>
                <a:gd name="connsiteX67" fmla="*/ 99970 w 215984"/>
                <a:gd name="connsiteY67" fmla="*/ 155509 h 222155"/>
                <a:gd name="connsiteX68" fmla="*/ 88862 w 215984"/>
                <a:gd name="connsiteY68" fmla="*/ 155509 h 222155"/>
                <a:gd name="connsiteX69" fmla="*/ 77754 w 215984"/>
                <a:gd name="connsiteY69" fmla="*/ 155509 h 222155"/>
                <a:gd name="connsiteX70" fmla="*/ 66647 w 215984"/>
                <a:gd name="connsiteY70" fmla="*/ 166616 h 222155"/>
                <a:gd name="connsiteX71" fmla="*/ 66647 w 215984"/>
                <a:gd name="connsiteY71" fmla="*/ 166616 h 222155"/>
                <a:gd name="connsiteX72" fmla="*/ 55539 w 215984"/>
                <a:gd name="connsiteY72" fmla="*/ 166616 h 222155"/>
                <a:gd name="connsiteX73" fmla="*/ 55539 w 215984"/>
                <a:gd name="connsiteY73" fmla="*/ 177724 h 222155"/>
                <a:gd name="connsiteX74" fmla="*/ 66647 w 215984"/>
                <a:gd name="connsiteY74" fmla="*/ 177724 h 222155"/>
                <a:gd name="connsiteX75" fmla="*/ 77754 w 215984"/>
                <a:gd name="connsiteY75" fmla="*/ 177724 h 222155"/>
                <a:gd name="connsiteX76" fmla="*/ 77754 w 215984"/>
                <a:gd name="connsiteY76" fmla="*/ 177724 h 222155"/>
                <a:gd name="connsiteX77" fmla="*/ 77754 w 215984"/>
                <a:gd name="connsiteY77" fmla="*/ 177724 h 222155"/>
                <a:gd name="connsiteX78" fmla="*/ 77754 w 215984"/>
                <a:gd name="connsiteY78" fmla="*/ 188832 h 222155"/>
                <a:gd name="connsiteX79" fmla="*/ 77754 w 215984"/>
                <a:gd name="connsiteY79" fmla="*/ 199940 h 222155"/>
                <a:gd name="connsiteX80" fmla="*/ 77754 w 215984"/>
                <a:gd name="connsiteY80" fmla="*/ 211047 h 222155"/>
                <a:gd name="connsiteX81" fmla="*/ 77754 w 215984"/>
                <a:gd name="connsiteY81" fmla="*/ 222155 h 222155"/>
                <a:gd name="connsiteX82" fmla="*/ 88862 w 215984"/>
                <a:gd name="connsiteY82" fmla="*/ 222155 h 222155"/>
                <a:gd name="connsiteX83" fmla="*/ 99970 w 215984"/>
                <a:gd name="connsiteY83" fmla="*/ 222155 h 222155"/>
                <a:gd name="connsiteX84" fmla="*/ 99970 w 215984"/>
                <a:gd name="connsiteY84" fmla="*/ 222155 h 222155"/>
                <a:gd name="connsiteX85" fmla="*/ 111078 w 215984"/>
                <a:gd name="connsiteY85" fmla="*/ 222155 h 222155"/>
                <a:gd name="connsiteX86" fmla="*/ 122185 w 215984"/>
                <a:gd name="connsiteY86" fmla="*/ 211047 h 222155"/>
                <a:gd name="connsiteX87" fmla="*/ 133293 w 215984"/>
                <a:gd name="connsiteY87" fmla="*/ 211047 h 222155"/>
                <a:gd name="connsiteX88" fmla="*/ 144401 w 215984"/>
                <a:gd name="connsiteY88" fmla="*/ 222155 h 222155"/>
                <a:gd name="connsiteX89" fmla="*/ 155509 w 215984"/>
                <a:gd name="connsiteY89" fmla="*/ 222155 h 222155"/>
                <a:gd name="connsiteX90" fmla="*/ 155509 w 215984"/>
                <a:gd name="connsiteY90" fmla="*/ 211047 h 222155"/>
                <a:gd name="connsiteX91" fmla="*/ 155509 w 215984"/>
                <a:gd name="connsiteY91" fmla="*/ 199940 h 222155"/>
                <a:gd name="connsiteX92" fmla="*/ 155509 w 215984"/>
                <a:gd name="connsiteY92" fmla="*/ 188832 h 222155"/>
                <a:gd name="connsiteX93" fmla="*/ 155509 w 215984"/>
                <a:gd name="connsiteY93" fmla="*/ 177724 h 222155"/>
                <a:gd name="connsiteX94" fmla="*/ 155509 w 215984"/>
                <a:gd name="connsiteY94" fmla="*/ 166616 h 222155"/>
                <a:gd name="connsiteX95" fmla="*/ 155509 w 215984"/>
                <a:gd name="connsiteY95" fmla="*/ 155509 h 222155"/>
                <a:gd name="connsiteX96" fmla="*/ 155509 w 215984"/>
                <a:gd name="connsiteY96" fmla="*/ 144401 h 222155"/>
                <a:gd name="connsiteX97" fmla="*/ 155509 w 215984"/>
                <a:gd name="connsiteY97" fmla="*/ 133293 h 222155"/>
                <a:gd name="connsiteX98" fmla="*/ 155509 w 215984"/>
                <a:gd name="connsiteY98" fmla="*/ 133293 h 222155"/>
                <a:gd name="connsiteX99" fmla="*/ 155509 w 215984"/>
                <a:gd name="connsiteY99" fmla="*/ 133293 h 222155"/>
                <a:gd name="connsiteX100" fmla="*/ 166616 w 215984"/>
                <a:gd name="connsiteY100" fmla="*/ 133293 h 222155"/>
                <a:gd name="connsiteX101" fmla="*/ 166616 w 215984"/>
                <a:gd name="connsiteY101" fmla="*/ 144401 h 222155"/>
                <a:gd name="connsiteX102" fmla="*/ 166616 w 215984"/>
                <a:gd name="connsiteY102" fmla="*/ 155509 h 222155"/>
                <a:gd name="connsiteX103" fmla="*/ 177724 w 215984"/>
                <a:gd name="connsiteY103" fmla="*/ 155509 h 222155"/>
                <a:gd name="connsiteX104" fmla="*/ 188832 w 215984"/>
                <a:gd name="connsiteY104" fmla="*/ 155509 h 222155"/>
                <a:gd name="connsiteX105" fmla="*/ 188832 w 215984"/>
                <a:gd name="connsiteY105" fmla="*/ 144401 h 222155"/>
                <a:gd name="connsiteX106" fmla="*/ 188832 w 215984"/>
                <a:gd name="connsiteY106" fmla="*/ 133293 h 222155"/>
                <a:gd name="connsiteX107" fmla="*/ 188832 w 215984"/>
                <a:gd name="connsiteY107" fmla="*/ 133293 h 222155"/>
                <a:gd name="connsiteX108" fmla="*/ 199940 w 215984"/>
                <a:gd name="connsiteY108" fmla="*/ 133293 h 222155"/>
                <a:gd name="connsiteX109" fmla="*/ 199940 w 215984"/>
                <a:gd name="connsiteY109" fmla="*/ 133293 h 222155"/>
                <a:gd name="connsiteX110" fmla="*/ 199940 w 215984"/>
                <a:gd name="connsiteY110" fmla="*/ 122185 h 222155"/>
                <a:gd name="connsiteX111" fmla="*/ 211048 w 215984"/>
                <a:gd name="connsiteY111" fmla="*/ 111078 h 222155"/>
                <a:gd name="connsiteX112" fmla="*/ 211048 w 215984"/>
                <a:gd name="connsiteY112" fmla="*/ 111078 h 22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15984" h="222155">
                  <a:moveTo>
                    <a:pt x="211048" y="111078"/>
                  </a:moveTo>
                  <a:cubicBezTo>
                    <a:pt x="199940" y="111078"/>
                    <a:pt x="199940" y="99970"/>
                    <a:pt x="199940" y="111078"/>
                  </a:cubicBezTo>
                  <a:cubicBezTo>
                    <a:pt x="199940" y="111078"/>
                    <a:pt x="188832" y="111078"/>
                    <a:pt x="188832" y="111078"/>
                  </a:cubicBezTo>
                  <a:cubicBezTo>
                    <a:pt x="188832" y="111078"/>
                    <a:pt x="188832" y="99970"/>
                    <a:pt x="188832" y="99970"/>
                  </a:cubicBezTo>
                  <a:cubicBezTo>
                    <a:pt x="188832" y="99970"/>
                    <a:pt x="188832" y="88862"/>
                    <a:pt x="188832" y="88862"/>
                  </a:cubicBezTo>
                  <a:cubicBezTo>
                    <a:pt x="188832" y="77754"/>
                    <a:pt x="188832" y="77754"/>
                    <a:pt x="188832" y="77754"/>
                  </a:cubicBezTo>
                  <a:cubicBezTo>
                    <a:pt x="188832" y="77754"/>
                    <a:pt x="188832" y="66647"/>
                    <a:pt x="188832" y="66647"/>
                  </a:cubicBezTo>
                  <a:cubicBezTo>
                    <a:pt x="188832" y="66647"/>
                    <a:pt x="188832" y="55539"/>
                    <a:pt x="188832" y="55539"/>
                  </a:cubicBezTo>
                  <a:lnTo>
                    <a:pt x="188832" y="55539"/>
                  </a:lnTo>
                  <a:cubicBezTo>
                    <a:pt x="188832" y="55539"/>
                    <a:pt x="188832" y="55539"/>
                    <a:pt x="188832" y="44431"/>
                  </a:cubicBezTo>
                  <a:cubicBezTo>
                    <a:pt x="188832" y="44431"/>
                    <a:pt x="188832" y="33323"/>
                    <a:pt x="188832" y="33323"/>
                  </a:cubicBezTo>
                  <a:cubicBezTo>
                    <a:pt x="188832" y="33323"/>
                    <a:pt x="188832" y="33323"/>
                    <a:pt x="177724" y="33323"/>
                  </a:cubicBezTo>
                  <a:cubicBezTo>
                    <a:pt x="177724" y="33323"/>
                    <a:pt x="166616" y="33323"/>
                    <a:pt x="166616" y="33323"/>
                  </a:cubicBezTo>
                  <a:lnTo>
                    <a:pt x="155509" y="33323"/>
                  </a:lnTo>
                  <a:cubicBezTo>
                    <a:pt x="155509" y="33323"/>
                    <a:pt x="144401" y="22216"/>
                    <a:pt x="144401" y="22216"/>
                  </a:cubicBezTo>
                  <a:cubicBezTo>
                    <a:pt x="144401" y="22216"/>
                    <a:pt x="144401" y="11108"/>
                    <a:pt x="144401" y="11108"/>
                  </a:cubicBezTo>
                  <a:cubicBezTo>
                    <a:pt x="144401" y="0"/>
                    <a:pt x="133293" y="11108"/>
                    <a:pt x="133293" y="22216"/>
                  </a:cubicBezTo>
                  <a:cubicBezTo>
                    <a:pt x="133293" y="22216"/>
                    <a:pt x="133293" y="33323"/>
                    <a:pt x="133293" y="33323"/>
                  </a:cubicBezTo>
                  <a:cubicBezTo>
                    <a:pt x="133293" y="33323"/>
                    <a:pt x="122185" y="44431"/>
                    <a:pt x="122185" y="44431"/>
                  </a:cubicBezTo>
                  <a:cubicBezTo>
                    <a:pt x="122185" y="44431"/>
                    <a:pt x="111078" y="44431"/>
                    <a:pt x="111078" y="55539"/>
                  </a:cubicBezTo>
                  <a:cubicBezTo>
                    <a:pt x="111078" y="55539"/>
                    <a:pt x="99970" y="55539"/>
                    <a:pt x="99970" y="55539"/>
                  </a:cubicBezTo>
                  <a:cubicBezTo>
                    <a:pt x="99970" y="55539"/>
                    <a:pt x="99970" y="66647"/>
                    <a:pt x="88862" y="55539"/>
                  </a:cubicBezTo>
                  <a:cubicBezTo>
                    <a:pt x="77754" y="55539"/>
                    <a:pt x="66647" y="55539"/>
                    <a:pt x="66647" y="55539"/>
                  </a:cubicBezTo>
                  <a:cubicBezTo>
                    <a:pt x="66647" y="55539"/>
                    <a:pt x="55539" y="55539"/>
                    <a:pt x="55539" y="55539"/>
                  </a:cubicBezTo>
                  <a:cubicBezTo>
                    <a:pt x="55539" y="55539"/>
                    <a:pt x="55539" y="44431"/>
                    <a:pt x="55539" y="44431"/>
                  </a:cubicBezTo>
                  <a:cubicBezTo>
                    <a:pt x="55539" y="44431"/>
                    <a:pt x="55539" y="33323"/>
                    <a:pt x="55539" y="33323"/>
                  </a:cubicBezTo>
                  <a:cubicBezTo>
                    <a:pt x="55539" y="33323"/>
                    <a:pt x="55539" y="33323"/>
                    <a:pt x="44431" y="33323"/>
                  </a:cubicBezTo>
                  <a:cubicBezTo>
                    <a:pt x="44431" y="33323"/>
                    <a:pt x="44431" y="33323"/>
                    <a:pt x="33323" y="33323"/>
                  </a:cubicBezTo>
                  <a:cubicBezTo>
                    <a:pt x="33323" y="33323"/>
                    <a:pt x="22216" y="22216"/>
                    <a:pt x="22216" y="22216"/>
                  </a:cubicBezTo>
                  <a:cubicBezTo>
                    <a:pt x="22216" y="22216"/>
                    <a:pt x="22216" y="22216"/>
                    <a:pt x="22216" y="22216"/>
                  </a:cubicBezTo>
                  <a:cubicBezTo>
                    <a:pt x="22216" y="22216"/>
                    <a:pt x="11108" y="22216"/>
                    <a:pt x="11108" y="22216"/>
                  </a:cubicBezTo>
                  <a:lnTo>
                    <a:pt x="0" y="22216"/>
                  </a:lnTo>
                  <a:lnTo>
                    <a:pt x="22216" y="0"/>
                  </a:lnTo>
                  <a:lnTo>
                    <a:pt x="11108" y="11108"/>
                  </a:lnTo>
                  <a:lnTo>
                    <a:pt x="11108" y="22216"/>
                  </a:lnTo>
                  <a:cubicBezTo>
                    <a:pt x="11108" y="22216"/>
                    <a:pt x="0" y="33323"/>
                    <a:pt x="0" y="44431"/>
                  </a:cubicBezTo>
                  <a:cubicBezTo>
                    <a:pt x="11108" y="44431"/>
                    <a:pt x="11108" y="44431"/>
                    <a:pt x="22216" y="44431"/>
                  </a:cubicBezTo>
                  <a:cubicBezTo>
                    <a:pt x="22216" y="44431"/>
                    <a:pt x="22216" y="55539"/>
                    <a:pt x="22216" y="55539"/>
                  </a:cubicBezTo>
                  <a:cubicBezTo>
                    <a:pt x="22216" y="55539"/>
                    <a:pt x="22216" y="66647"/>
                    <a:pt x="22216" y="66647"/>
                  </a:cubicBezTo>
                  <a:lnTo>
                    <a:pt x="22216" y="77754"/>
                  </a:lnTo>
                  <a:lnTo>
                    <a:pt x="22216" y="88862"/>
                  </a:lnTo>
                  <a:lnTo>
                    <a:pt x="33323" y="88862"/>
                  </a:lnTo>
                  <a:lnTo>
                    <a:pt x="44431" y="88862"/>
                  </a:lnTo>
                  <a:lnTo>
                    <a:pt x="55539" y="88862"/>
                  </a:lnTo>
                  <a:lnTo>
                    <a:pt x="55539" y="88862"/>
                  </a:lnTo>
                  <a:lnTo>
                    <a:pt x="66647" y="99970"/>
                  </a:lnTo>
                  <a:cubicBezTo>
                    <a:pt x="66647" y="99970"/>
                    <a:pt x="66647" y="99970"/>
                    <a:pt x="66647" y="111078"/>
                  </a:cubicBezTo>
                  <a:cubicBezTo>
                    <a:pt x="66647" y="111078"/>
                    <a:pt x="55539" y="122185"/>
                    <a:pt x="55539" y="122185"/>
                  </a:cubicBezTo>
                  <a:lnTo>
                    <a:pt x="44431" y="122185"/>
                  </a:lnTo>
                  <a:cubicBezTo>
                    <a:pt x="44431" y="122185"/>
                    <a:pt x="33323" y="122185"/>
                    <a:pt x="33323" y="133293"/>
                  </a:cubicBezTo>
                  <a:cubicBezTo>
                    <a:pt x="33323" y="133293"/>
                    <a:pt x="44431" y="133293"/>
                    <a:pt x="44431" y="133293"/>
                  </a:cubicBezTo>
                  <a:cubicBezTo>
                    <a:pt x="44431" y="133293"/>
                    <a:pt x="44431" y="133293"/>
                    <a:pt x="55539" y="133293"/>
                  </a:cubicBezTo>
                  <a:lnTo>
                    <a:pt x="55539" y="122185"/>
                  </a:lnTo>
                  <a:lnTo>
                    <a:pt x="66647" y="122185"/>
                  </a:lnTo>
                  <a:cubicBezTo>
                    <a:pt x="66647" y="122185"/>
                    <a:pt x="66647" y="111078"/>
                    <a:pt x="66647" y="111078"/>
                  </a:cubicBezTo>
                  <a:cubicBezTo>
                    <a:pt x="66647" y="111078"/>
                    <a:pt x="77754" y="111078"/>
                    <a:pt x="77754" y="111078"/>
                  </a:cubicBezTo>
                  <a:lnTo>
                    <a:pt x="88862" y="111078"/>
                  </a:lnTo>
                  <a:lnTo>
                    <a:pt x="88862" y="111078"/>
                  </a:lnTo>
                  <a:cubicBezTo>
                    <a:pt x="88862" y="111078"/>
                    <a:pt x="88862" y="111078"/>
                    <a:pt x="88862" y="111078"/>
                  </a:cubicBezTo>
                  <a:cubicBezTo>
                    <a:pt x="88862" y="111078"/>
                    <a:pt x="88862" y="111078"/>
                    <a:pt x="88862" y="111078"/>
                  </a:cubicBezTo>
                  <a:cubicBezTo>
                    <a:pt x="88862" y="111078"/>
                    <a:pt x="88862" y="122185"/>
                    <a:pt x="88862" y="122185"/>
                  </a:cubicBezTo>
                  <a:cubicBezTo>
                    <a:pt x="88862" y="122185"/>
                    <a:pt x="88862" y="122185"/>
                    <a:pt x="88862" y="122185"/>
                  </a:cubicBezTo>
                  <a:cubicBezTo>
                    <a:pt x="88862" y="122185"/>
                    <a:pt x="99970" y="122185"/>
                    <a:pt x="99970" y="122185"/>
                  </a:cubicBezTo>
                  <a:cubicBezTo>
                    <a:pt x="99970" y="122185"/>
                    <a:pt x="99970" y="122185"/>
                    <a:pt x="99970" y="122185"/>
                  </a:cubicBezTo>
                  <a:cubicBezTo>
                    <a:pt x="99970" y="122185"/>
                    <a:pt x="111078" y="122185"/>
                    <a:pt x="111078" y="122185"/>
                  </a:cubicBezTo>
                  <a:cubicBezTo>
                    <a:pt x="111078" y="122185"/>
                    <a:pt x="111078" y="122185"/>
                    <a:pt x="111078" y="133293"/>
                  </a:cubicBezTo>
                  <a:cubicBezTo>
                    <a:pt x="111078" y="133293"/>
                    <a:pt x="111078" y="133293"/>
                    <a:pt x="111078" y="144401"/>
                  </a:cubicBezTo>
                  <a:cubicBezTo>
                    <a:pt x="111078" y="144401"/>
                    <a:pt x="111078" y="144401"/>
                    <a:pt x="99970" y="155509"/>
                  </a:cubicBezTo>
                  <a:cubicBezTo>
                    <a:pt x="99970" y="155509"/>
                    <a:pt x="88862" y="155509"/>
                    <a:pt x="88862" y="155509"/>
                  </a:cubicBezTo>
                  <a:cubicBezTo>
                    <a:pt x="88862" y="155509"/>
                    <a:pt x="77754" y="155509"/>
                    <a:pt x="77754" y="155509"/>
                  </a:cubicBezTo>
                  <a:cubicBezTo>
                    <a:pt x="77754" y="155509"/>
                    <a:pt x="66647" y="155509"/>
                    <a:pt x="66647" y="166616"/>
                  </a:cubicBezTo>
                  <a:cubicBezTo>
                    <a:pt x="66647" y="166616"/>
                    <a:pt x="66647" y="166616"/>
                    <a:pt x="66647" y="166616"/>
                  </a:cubicBezTo>
                  <a:cubicBezTo>
                    <a:pt x="66647" y="166616"/>
                    <a:pt x="55539" y="166616"/>
                    <a:pt x="55539" y="166616"/>
                  </a:cubicBezTo>
                  <a:cubicBezTo>
                    <a:pt x="55539" y="177724"/>
                    <a:pt x="55539" y="177724"/>
                    <a:pt x="55539" y="177724"/>
                  </a:cubicBezTo>
                  <a:lnTo>
                    <a:pt x="66647" y="177724"/>
                  </a:lnTo>
                  <a:lnTo>
                    <a:pt x="77754" y="177724"/>
                  </a:lnTo>
                  <a:lnTo>
                    <a:pt x="77754" y="177724"/>
                  </a:lnTo>
                  <a:cubicBezTo>
                    <a:pt x="77754" y="177724"/>
                    <a:pt x="77754" y="177724"/>
                    <a:pt x="77754" y="177724"/>
                  </a:cubicBezTo>
                  <a:cubicBezTo>
                    <a:pt x="77754" y="177724"/>
                    <a:pt x="77754" y="177724"/>
                    <a:pt x="77754" y="188832"/>
                  </a:cubicBezTo>
                  <a:cubicBezTo>
                    <a:pt x="77754" y="188832"/>
                    <a:pt x="77754" y="188832"/>
                    <a:pt x="77754" y="199940"/>
                  </a:cubicBezTo>
                  <a:cubicBezTo>
                    <a:pt x="77754" y="199940"/>
                    <a:pt x="77754" y="199940"/>
                    <a:pt x="77754" y="211047"/>
                  </a:cubicBezTo>
                  <a:cubicBezTo>
                    <a:pt x="77754" y="211047"/>
                    <a:pt x="77754" y="222155"/>
                    <a:pt x="77754" y="222155"/>
                  </a:cubicBezTo>
                  <a:cubicBezTo>
                    <a:pt x="77754" y="222155"/>
                    <a:pt x="88862" y="222155"/>
                    <a:pt x="88862" y="222155"/>
                  </a:cubicBezTo>
                  <a:cubicBezTo>
                    <a:pt x="88862" y="222155"/>
                    <a:pt x="99970" y="222155"/>
                    <a:pt x="99970" y="222155"/>
                  </a:cubicBezTo>
                  <a:cubicBezTo>
                    <a:pt x="99970" y="222155"/>
                    <a:pt x="99970" y="222155"/>
                    <a:pt x="99970" y="222155"/>
                  </a:cubicBezTo>
                  <a:cubicBezTo>
                    <a:pt x="99970" y="222155"/>
                    <a:pt x="99970" y="222155"/>
                    <a:pt x="111078" y="222155"/>
                  </a:cubicBezTo>
                  <a:cubicBezTo>
                    <a:pt x="111078" y="222155"/>
                    <a:pt x="111078" y="211047"/>
                    <a:pt x="122185" y="211047"/>
                  </a:cubicBezTo>
                  <a:cubicBezTo>
                    <a:pt x="122185" y="211047"/>
                    <a:pt x="122185" y="199940"/>
                    <a:pt x="133293" y="211047"/>
                  </a:cubicBezTo>
                  <a:cubicBezTo>
                    <a:pt x="133293" y="211047"/>
                    <a:pt x="133293" y="222155"/>
                    <a:pt x="144401" y="222155"/>
                  </a:cubicBezTo>
                  <a:cubicBezTo>
                    <a:pt x="144401" y="222155"/>
                    <a:pt x="155509" y="222155"/>
                    <a:pt x="155509" y="222155"/>
                  </a:cubicBezTo>
                  <a:cubicBezTo>
                    <a:pt x="155509" y="222155"/>
                    <a:pt x="155509" y="222155"/>
                    <a:pt x="155509" y="211047"/>
                  </a:cubicBezTo>
                  <a:cubicBezTo>
                    <a:pt x="155509" y="199940"/>
                    <a:pt x="155509" y="199940"/>
                    <a:pt x="155509" y="199940"/>
                  </a:cubicBezTo>
                  <a:cubicBezTo>
                    <a:pt x="155509" y="199940"/>
                    <a:pt x="155509" y="199940"/>
                    <a:pt x="155509" y="188832"/>
                  </a:cubicBezTo>
                  <a:cubicBezTo>
                    <a:pt x="155509" y="188832"/>
                    <a:pt x="155509" y="177724"/>
                    <a:pt x="155509" y="177724"/>
                  </a:cubicBezTo>
                  <a:lnTo>
                    <a:pt x="155509" y="166616"/>
                  </a:lnTo>
                  <a:cubicBezTo>
                    <a:pt x="155509" y="166616"/>
                    <a:pt x="155509" y="166616"/>
                    <a:pt x="155509" y="155509"/>
                  </a:cubicBezTo>
                  <a:cubicBezTo>
                    <a:pt x="155509" y="155509"/>
                    <a:pt x="155509" y="144401"/>
                    <a:pt x="155509" y="144401"/>
                  </a:cubicBezTo>
                  <a:cubicBezTo>
                    <a:pt x="155509" y="144401"/>
                    <a:pt x="155509" y="133293"/>
                    <a:pt x="155509" y="133293"/>
                  </a:cubicBezTo>
                  <a:cubicBezTo>
                    <a:pt x="155509" y="133293"/>
                    <a:pt x="155509" y="133293"/>
                    <a:pt x="155509" y="133293"/>
                  </a:cubicBezTo>
                  <a:cubicBezTo>
                    <a:pt x="155509" y="133293"/>
                    <a:pt x="155509" y="133293"/>
                    <a:pt x="155509" y="133293"/>
                  </a:cubicBezTo>
                  <a:cubicBezTo>
                    <a:pt x="155509" y="133293"/>
                    <a:pt x="166616" y="133293"/>
                    <a:pt x="166616" y="133293"/>
                  </a:cubicBezTo>
                  <a:cubicBezTo>
                    <a:pt x="166616" y="133293"/>
                    <a:pt x="166616" y="133293"/>
                    <a:pt x="166616" y="144401"/>
                  </a:cubicBezTo>
                  <a:cubicBezTo>
                    <a:pt x="166616" y="144401"/>
                    <a:pt x="166616" y="155509"/>
                    <a:pt x="166616" y="155509"/>
                  </a:cubicBezTo>
                  <a:cubicBezTo>
                    <a:pt x="166616" y="155509"/>
                    <a:pt x="166616" y="155509"/>
                    <a:pt x="177724" y="155509"/>
                  </a:cubicBezTo>
                  <a:cubicBezTo>
                    <a:pt x="177724" y="155509"/>
                    <a:pt x="188832" y="155509"/>
                    <a:pt x="188832" y="155509"/>
                  </a:cubicBezTo>
                  <a:cubicBezTo>
                    <a:pt x="188832" y="144401"/>
                    <a:pt x="188832" y="144401"/>
                    <a:pt x="188832" y="144401"/>
                  </a:cubicBezTo>
                  <a:cubicBezTo>
                    <a:pt x="188832" y="144401"/>
                    <a:pt x="188832" y="133293"/>
                    <a:pt x="188832" y="133293"/>
                  </a:cubicBezTo>
                  <a:cubicBezTo>
                    <a:pt x="188832" y="133293"/>
                    <a:pt x="188832" y="133293"/>
                    <a:pt x="188832" y="133293"/>
                  </a:cubicBezTo>
                  <a:cubicBezTo>
                    <a:pt x="188832" y="133293"/>
                    <a:pt x="199940" y="133293"/>
                    <a:pt x="199940" y="133293"/>
                  </a:cubicBezTo>
                  <a:cubicBezTo>
                    <a:pt x="199940" y="133293"/>
                    <a:pt x="199940" y="133293"/>
                    <a:pt x="199940" y="133293"/>
                  </a:cubicBezTo>
                  <a:cubicBezTo>
                    <a:pt x="199940" y="133293"/>
                    <a:pt x="199940" y="122185"/>
                    <a:pt x="199940" y="122185"/>
                  </a:cubicBezTo>
                  <a:cubicBezTo>
                    <a:pt x="211048" y="133293"/>
                    <a:pt x="211048" y="122185"/>
                    <a:pt x="211048" y="111078"/>
                  </a:cubicBezTo>
                  <a:cubicBezTo>
                    <a:pt x="211048" y="122185"/>
                    <a:pt x="222155" y="111078"/>
                    <a:pt x="211048" y="111078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7D93B2-EF98-4A9B-98CD-DD4B4629FC07}"/>
                </a:ext>
              </a:extLst>
            </p:cNvPr>
            <p:cNvSpPr/>
            <p:nvPr/>
          </p:nvSpPr>
          <p:spPr>
            <a:xfrm>
              <a:off x="2410763" y="2534896"/>
              <a:ext cx="288801" cy="122185"/>
            </a:xfrm>
            <a:custGeom>
              <a:avLst/>
              <a:gdLst>
                <a:gd name="connsiteX0" fmla="*/ 244371 w 288801"/>
                <a:gd name="connsiteY0" fmla="*/ 66647 h 122185"/>
                <a:gd name="connsiteX1" fmla="*/ 244371 w 288801"/>
                <a:gd name="connsiteY1" fmla="*/ 66647 h 122185"/>
                <a:gd name="connsiteX2" fmla="*/ 233263 w 288801"/>
                <a:gd name="connsiteY2" fmla="*/ 66647 h 122185"/>
                <a:gd name="connsiteX3" fmla="*/ 233263 w 288801"/>
                <a:gd name="connsiteY3" fmla="*/ 66647 h 122185"/>
                <a:gd name="connsiteX4" fmla="*/ 233263 w 288801"/>
                <a:gd name="connsiteY4" fmla="*/ 66647 h 122185"/>
                <a:gd name="connsiteX5" fmla="*/ 233263 w 288801"/>
                <a:gd name="connsiteY5" fmla="*/ 66647 h 122185"/>
                <a:gd name="connsiteX6" fmla="*/ 233263 w 288801"/>
                <a:gd name="connsiteY6" fmla="*/ 66647 h 122185"/>
                <a:gd name="connsiteX7" fmla="*/ 233263 w 288801"/>
                <a:gd name="connsiteY7" fmla="*/ 77754 h 122185"/>
                <a:gd name="connsiteX8" fmla="*/ 233263 w 288801"/>
                <a:gd name="connsiteY8" fmla="*/ 77754 h 122185"/>
                <a:gd name="connsiteX9" fmla="*/ 233263 w 288801"/>
                <a:gd name="connsiteY9" fmla="*/ 77754 h 122185"/>
                <a:gd name="connsiteX10" fmla="*/ 222155 w 288801"/>
                <a:gd name="connsiteY10" fmla="*/ 77754 h 122185"/>
                <a:gd name="connsiteX11" fmla="*/ 222155 w 288801"/>
                <a:gd name="connsiteY11" fmla="*/ 77754 h 122185"/>
                <a:gd name="connsiteX12" fmla="*/ 222155 w 288801"/>
                <a:gd name="connsiteY12" fmla="*/ 77754 h 122185"/>
                <a:gd name="connsiteX13" fmla="*/ 222155 w 288801"/>
                <a:gd name="connsiteY13" fmla="*/ 77754 h 122185"/>
                <a:gd name="connsiteX14" fmla="*/ 222155 w 288801"/>
                <a:gd name="connsiteY14" fmla="*/ 77754 h 122185"/>
                <a:gd name="connsiteX15" fmla="*/ 222155 w 288801"/>
                <a:gd name="connsiteY15" fmla="*/ 77754 h 122185"/>
                <a:gd name="connsiteX16" fmla="*/ 222155 w 288801"/>
                <a:gd name="connsiteY16" fmla="*/ 77754 h 122185"/>
                <a:gd name="connsiteX17" fmla="*/ 222155 w 288801"/>
                <a:gd name="connsiteY17" fmla="*/ 77754 h 122185"/>
                <a:gd name="connsiteX18" fmla="*/ 222155 w 288801"/>
                <a:gd name="connsiteY18" fmla="*/ 77754 h 122185"/>
                <a:gd name="connsiteX19" fmla="*/ 222155 w 288801"/>
                <a:gd name="connsiteY19" fmla="*/ 77754 h 122185"/>
                <a:gd name="connsiteX20" fmla="*/ 211048 w 288801"/>
                <a:gd name="connsiteY20" fmla="*/ 77754 h 122185"/>
                <a:gd name="connsiteX21" fmla="*/ 199940 w 288801"/>
                <a:gd name="connsiteY21" fmla="*/ 77754 h 122185"/>
                <a:gd name="connsiteX22" fmla="*/ 188832 w 288801"/>
                <a:gd name="connsiteY22" fmla="*/ 77754 h 122185"/>
                <a:gd name="connsiteX23" fmla="*/ 188832 w 288801"/>
                <a:gd name="connsiteY23" fmla="*/ 77754 h 122185"/>
                <a:gd name="connsiteX24" fmla="*/ 177724 w 288801"/>
                <a:gd name="connsiteY24" fmla="*/ 77754 h 122185"/>
                <a:gd name="connsiteX25" fmla="*/ 166616 w 288801"/>
                <a:gd name="connsiteY25" fmla="*/ 77754 h 122185"/>
                <a:gd name="connsiteX26" fmla="*/ 155509 w 288801"/>
                <a:gd name="connsiteY26" fmla="*/ 77754 h 122185"/>
                <a:gd name="connsiteX27" fmla="*/ 144401 w 288801"/>
                <a:gd name="connsiteY27" fmla="*/ 77754 h 122185"/>
                <a:gd name="connsiteX28" fmla="*/ 133293 w 288801"/>
                <a:gd name="connsiteY28" fmla="*/ 66647 h 122185"/>
                <a:gd name="connsiteX29" fmla="*/ 133293 w 288801"/>
                <a:gd name="connsiteY29" fmla="*/ 66647 h 122185"/>
                <a:gd name="connsiteX30" fmla="*/ 133293 w 288801"/>
                <a:gd name="connsiteY30" fmla="*/ 66647 h 122185"/>
                <a:gd name="connsiteX31" fmla="*/ 66647 w 288801"/>
                <a:gd name="connsiteY31" fmla="*/ 66647 h 122185"/>
                <a:gd name="connsiteX32" fmla="*/ 55539 w 288801"/>
                <a:gd name="connsiteY32" fmla="*/ 66647 h 122185"/>
                <a:gd name="connsiteX33" fmla="*/ 55539 w 288801"/>
                <a:gd name="connsiteY33" fmla="*/ 66647 h 122185"/>
                <a:gd name="connsiteX34" fmla="*/ 44431 w 288801"/>
                <a:gd name="connsiteY34" fmla="*/ 55539 h 122185"/>
                <a:gd name="connsiteX35" fmla="*/ 44431 w 288801"/>
                <a:gd name="connsiteY35" fmla="*/ 44431 h 122185"/>
                <a:gd name="connsiteX36" fmla="*/ 44431 w 288801"/>
                <a:gd name="connsiteY36" fmla="*/ 33323 h 122185"/>
                <a:gd name="connsiteX37" fmla="*/ 44431 w 288801"/>
                <a:gd name="connsiteY37" fmla="*/ 22215 h 122185"/>
                <a:gd name="connsiteX38" fmla="*/ 55539 w 288801"/>
                <a:gd name="connsiteY38" fmla="*/ 22215 h 122185"/>
                <a:gd name="connsiteX39" fmla="*/ 66647 w 288801"/>
                <a:gd name="connsiteY39" fmla="*/ 22215 h 122185"/>
                <a:gd name="connsiteX40" fmla="*/ 66647 w 288801"/>
                <a:gd name="connsiteY40" fmla="*/ 11108 h 122185"/>
                <a:gd name="connsiteX41" fmla="*/ 66647 w 288801"/>
                <a:gd name="connsiteY41" fmla="*/ 11108 h 122185"/>
                <a:gd name="connsiteX42" fmla="*/ 55539 w 288801"/>
                <a:gd name="connsiteY42" fmla="*/ 0 h 122185"/>
                <a:gd name="connsiteX43" fmla="*/ 44431 w 288801"/>
                <a:gd name="connsiteY43" fmla="*/ 0 h 122185"/>
                <a:gd name="connsiteX44" fmla="*/ 33323 w 288801"/>
                <a:gd name="connsiteY44" fmla="*/ 0 h 122185"/>
                <a:gd name="connsiteX45" fmla="*/ 11108 w 288801"/>
                <a:gd name="connsiteY45" fmla="*/ 11108 h 122185"/>
                <a:gd name="connsiteX46" fmla="*/ 0 w 288801"/>
                <a:gd name="connsiteY46" fmla="*/ 22215 h 122185"/>
                <a:gd name="connsiteX47" fmla="*/ 0 w 288801"/>
                <a:gd name="connsiteY47" fmla="*/ 33323 h 122185"/>
                <a:gd name="connsiteX48" fmla="*/ 11108 w 288801"/>
                <a:gd name="connsiteY48" fmla="*/ 33323 h 122185"/>
                <a:gd name="connsiteX49" fmla="*/ 22216 w 288801"/>
                <a:gd name="connsiteY49" fmla="*/ 44431 h 122185"/>
                <a:gd name="connsiteX50" fmla="*/ 22216 w 288801"/>
                <a:gd name="connsiteY50" fmla="*/ 55539 h 122185"/>
                <a:gd name="connsiteX51" fmla="*/ 22216 w 288801"/>
                <a:gd name="connsiteY51" fmla="*/ 66647 h 122185"/>
                <a:gd name="connsiteX52" fmla="*/ 22216 w 288801"/>
                <a:gd name="connsiteY52" fmla="*/ 66647 h 122185"/>
                <a:gd name="connsiteX53" fmla="*/ 22216 w 288801"/>
                <a:gd name="connsiteY53" fmla="*/ 66647 h 122185"/>
                <a:gd name="connsiteX54" fmla="*/ 22216 w 288801"/>
                <a:gd name="connsiteY54" fmla="*/ 77754 h 122185"/>
                <a:gd name="connsiteX55" fmla="*/ 33323 w 288801"/>
                <a:gd name="connsiteY55" fmla="*/ 77754 h 122185"/>
                <a:gd name="connsiteX56" fmla="*/ 33323 w 288801"/>
                <a:gd name="connsiteY56" fmla="*/ 66647 h 122185"/>
                <a:gd name="connsiteX57" fmla="*/ 33323 w 288801"/>
                <a:gd name="connsiteY57" fmla="*/ 66647 h 122185"/>
                <a:gd name="connsiteX58" fmla="*/ 33323 w 288801"/>
                <a:gd name="connsiteY58" fmla="*/ 66647 h 122185"/>
                <a:gd name="connsiteX59" fmla="*/ 33323 w 288801"/>
                <a:gd name="connsiteY59" fmla="*/ 66647 h 122185"/>
                <a:gd name="connsiteX60" fmla="*/ 33323 w 288801"/>
                <a:gd name="connsiteY60" fmla="*/ 77754 h 122185"/>
                <a:gd name="connsiteX61" fmla="*/ 33323 w 288801"/>
                <a:gd name="connsiteY61" fmla="*/ 77754 h 122185"/>
                <a:gd name="connsiteX62" fmla="*/ 33323 w 288801"/>
                <a:gd name="connsiteY62" fmla="*/ 77754 h 122185"/>
                <a:gd name="connsiteX63" fmla="*/ 33323 w 288801"/>
                <a:gd name="connsiteY63" fmla="*/ 77754 h 122185"/>
                <a:gd name="connsiteX64" fmla="*/ 33323 w 288801"/>
                <a:gd name="connsiteY64" fmla="*/ 77754 h 122185"/>
                <a:gd name="connsiteX65" fmla="*/ 33323 w 288801"/>
                <a:gd name="connsiteY65" fmla="*/ 88862 h 122185"/>
                <a:gd name="connsiteX66" fmla="*/ 33323 w 288801"/>
                <a:gd name="connsiteY66" fmla="*/ 99970 h 122185"/>
                <a:gd name="connsiteX67" fmla="*/ 33323 w 288801"/>
                <a:gd name="connsiteY67" fmla="*/ 111078 h 122185"/>
                <a:gd name="connsiteX68" fmla="*/ 44431 w 288801"/>
                <a:gd name="connsiteY68" fmla="*/ 122185 h 122185"/>
                <a:gd name="connsiteX69" fmla="*/ 44431 w 288801"/>
                <a:gd name="connsiteY69" fmla="*/ 122185 h 122185"/>
                <a:gd name="connsiteX70" fmla="*/ 55539 w 288801"/>
                <a:gd name="connsiteY70" fmla="*/ 122185 h 122185"/>
                <a:gd name="connsiteX71" fmla="*/ 66647 w 288801"/>
                <a:gd name="connsiteY71" fmla="*/ 122185 h 122185"/>
                <a:gd name="connsiteX72" fmla="*/ 66647 w 288801"/>
                <a:gd name="connsiteY72" fmla="*/ 122185 h 122185"/>
                <a:gd name="connsiteX73" fmla="*/ 77754 w 288801"/>
                <a:gd name="connsiteY73" fmla="*/ 122185 h 122185"/>
                <a:gd name="connsiteX74" fmla="*/ 88862 w 288801"/>
                <a:gd name="connsiteY74" fmla="*/ 111078 h 122185"/>
                <a:gd name="connsiteX75" fmla="*/ 99970 w 288801"/>
                <a:gd name="connsiteY75" fmla="*/ 111078 h 122185"/>
                <a:gd name="connsiteX76" fmla="*/ 111078 w 288801"/>
                <a:gd name="connsiteY76" fmla="*/ 111078 h 122185"/>
                <a:gd name="connsiteX77" fmla="*/ 111078 w 288801"/>
                <a:gd name="connsiteY77" fmla="*/ 111078 h 122185"/>
                <a:gd name="connsiteX78" fmla="*/ 122185 w 288801"/>
                <a:gd name="connsiteY78" fmla="*/ 111078 h 122185"/>
                <a:gd name="connsiteX79" fmla="*/ 133293 w 288801"/>
                <a:gd name="connsiteY79" fmla="*/ 111078 h 122185"/>
                <a:gd name="connsiteX80" fmla="*/ 144401 w 288801"/>
                <a:gd name="connsiteY80" fmla="*/ 111078 h 122185"/>
                <a:gd name="connsiteX81" fmla="*/ 155509 w 288801"/>
                <a:gd name="connsiteY81" fmla="*/ 111078 h 122185"/>
                <a:gd name="connsiteX82" fmla="*/ 166616 w 288801"/>
                <a:gd name="connsiteY82" fmla="*/ 111078 h 122185"/>
                <a:gd name="connsiteX83" fmla="*/ 166616 w 288801"/>
                <a:gd name="connsiteY83" fmla="*/ 99970 h 122185"/>
                <a:gd name="connsiteX84" fmla="*/ 177724 w 288801"/>
                <a:gd name="connsiteY84" fmla="*/ 99970 h 122185"/>
                <a:gd name="connsiteX85" fmla="*/ 188832 w 288801"/>
                <a:gd name="connsiteY85" fmla="*/ 111078 h 122185"/>
                <a:gd name="connsiteX86" fmla="*/ 199940 w 288801"/>
                <a:gd name="connsiteY86" fmla="*/ 122185 h 122185"/>
                <a:gd name="connsiteX87" fmla="*/ 211048 w 288801"/>
                <a:gd name="connsiteY87" fmla="*/ 111078 h 122185"/>
                <a:gd name="connsiteX88" fmla="*/ 222155 w 288801"/>
                <a:gd name="connsiteY88" fmla="*/ 99970 h 122185"/>
                <a:gd name="connsiteX89" fmla="*/ 233263 w 288801"/>
                <a:gd name="connsiteY89" fmla="*/ 99970 h 122185"/>
                <a:gd name="connsiteX90" fmla="*/ 244371 w 288801"/>
                <a:gd name="connsiteY90" fmla="*/ 99970 h 122185"/>
                <a:gd name="connsiteX91" fmla="*/ 244371 w 288801"/>
                <a:gd name="connsiteY91" fmla="*/ 111078 h 122185"/>
                <a:gd name="connsiteX92" fmla="*/ 255479 w 288801"/>
                <a:gd name="connsiteY92" fmla="*/ 122185 h 122185"/>
                <a:gd name="connsiteX93" fmla="*/ 277694 w 288801"/>
                <a:gd name="connsiteY93" fmla="*/ 122185 h 122185"/>
                <a:gd name="connsiteX94" fmla="*/ 288802 w 288801"/>
                <a:gd name="connsiteY94" fmla="*/ 111078 h 122185"/>
                <a:gd name="connsiteX95" fmla="*/ 288802 w 288801"/>
                <a:gd name="connsiteY95" fmla="*/ 99970 h 122185"/>
                <a:gd name="connsiteX96" fmla="*/ 277694 w 288801"/>
                <a:gd name="connsiteY96" fmla="*/ 88862 h 122185"/>
                <a:gd name="connsiteX97" fmla="*/ 277694 w 288801"/>
                <a:gd name="connsiteY97" fmla="*/ 88862 h 122185"/>
                <a:gd name="connsiteX98" fmla="*/ 277694 w 288801"/>
                <a:gd name="connsiteY98" fmla="*/ 77754 h 122185"/>
                <a:gd name="connsiteX99" fmla="*/ 288802 w 288801"/>
                <a:gd name="connsiteY99" fmla="*/ 66647 h 122185"/>
                <a:gd name="connsiteX100" fmla="*/ 288802 w 288801"/>
                <a:gd name="connsiteY100" fmla="*/ 55539 h 122185"/>
                <a:gd name="connsiteX101" fmla="*/ 288802 w 288801"/>
                <a:gd name="connsiteY101" fmla="*/ 55539 h 122185"/>
                <a:gd name="connsiteX102" fmla="*/ 288802 w 288801"/>
                <a:gd name="connsiteY102" fmla="*/ 44431 h 122185"/>
                <a:gd name="connsiteX103" fmla="*/ 277694 w 288801"/>
                <a:gd name="connsiteY103" fmla="*/ 33323 h 122185"/>
                <a:gd name="connsiteX104" fmla="*/ 244371 w 288801"/>
                <a:gd name="connsiteY104" fmla="*/ 66647 h 1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288801" h="122185">
                  <a:moveTo>
                    <a:pt x="244371" y="66647"/>
                  </a:moveTo>
                  <a:lnTo>
                    <a:pt x="244371" y="66647"/>
                  </a:lnTo>
                  <a:lnTo>
                    <a:pt x="233263" y="66647"/>
                  </a:lnTo>
                  <a:lnTo>
                    <a:pt x="233263" y="66647"/>
                  </a:lnTo>
                  <a:lnTo>
                    <a:pt x="233263" y="66647"/>
                  </a:lnTo>
                  <a:cubicBezTo>
                    <a:pt x="233263" y="66647"/>
                    <a:pt x="233263" y="66647"/>
                    <a:pt x="233263" y="66647"/>
                  </a:cubicBezTo>
                  <a:cubicBezTo>
                    <a:pt x="233263" y="66647"/>
                    <a:pt x="233263" y="66647"/>
                    <a:pt x="233263" y="66647"/>
                  </a:cubicBezTo>
                  <a:cubicBezTo>
                    <a:pt x="233263" y="66647"/>
                    <a:pt x="233263" y="77754"/>
                    <a:pt x="233263" y="77754"/>
                  </a:cubicBezTo>
                  <a:cubicBezTo>
                    <a:pt x="233263" y="77754"/>
                    <a:pt x="233263" y="77754"/>
                    <a:pt x="233263" y="77754"/>
                  </a:cubicBezTo>
                  <a:cubicBezTo>
                    <a:pt x="233263" y="77754"/>
                    <a:pt x="233263" y="77754"/>
                    <a:pt x="233263" y="77754"/>
                  </a:cubicBezTo>
                  <a:cubicBezTo>
                    <a:pt x="222155" y="77754"/>
                    <a:pt x="222155" y="77754"/>
                    <a:pt x="222155" y="77754"/>
                  </a:cubicBezTo>
                  <a:lnTo>
                    <a:pt x="222155" y="77754"/>
                  </a:lnTo>
                  <a:lnTo>
                    <a:pt x="222155" y="77754"/>
                  </a:lnTo>
                  <a:cubicBezTo>
                    <a:pt x="222155" y="77754"/>
                    <a:pt x="222155" y="77754"/>
                    <a:pt x="222155" y="77754"/>
                  </a:cubicBezTo>
                  <a:cubicBezTo>
                    <a:pt x="222155" y="77754"/>
                    <a:pt x="222155" y="77754"/>
                    <a:pt x="222155" y="77754"/>
                  </a:cubicBezTo>
                  <a:cubicBezTo>
                    <a:pt x="222155" y="77754"/>
                    <a:pt x="222155" y="77754"/>
                    <a:pt x="222155" y="77754"/>
                  </a:cubicBezTo>
                  <a:cubicBezTo>
                    <a:pt x="222155" y="77754"/>
                    <a:pt x="222155" y="77754"/>
                    <a:pt x="222155" y="77754"/>
                  </a:cubicBezTo>
                  <a:cubicBezTo>
                    <a:pt x="222155" y="77754"/>
                    <a:pt x="222155" y="77754"/>
                    <a:pt x="222155" y="77754"/>
                  </a:cubicBezTo>
                  <a:cubicBezTo>
                    <a:pt x="222155" y="77754"/>
                    <a:pt x="222155" y="77754"/>
                    <a:pt x="222155" y="77754"/>
                  </a:cubicBezTo>
                  <a:cubicBezTo>
                    <a:pt x="222155" y="77754"/>
                    <a:pt x="233263" y="77754"/>
                    <a:pt x="222155" y="77754"/>
                  </a:cubicBezTo>
                  <a:cubicBezTo>
                    <a:pt x="211048" y="77754"/>
                    <a:pt x="211048" y="77754"/>
                    <a:pt x="211048" y="77754"/>
                  </a:cubicBezTo>
                  <a:cubicBezTo>
                    <a:pt x="199940" y="77754"/>
                    <a:pt x="199940" y="77754"/>
                    <a:pt x="199940" y="77754"/>
                  </a:cubicBezTo>
                  <a:cubicBezTo>
                    <a:pt x="199940" y="77754"/>
                    <a:pt x="188832" y="77754"/>
                    <a:pt x="188832" y="77754"/>
                  </a:cubicBezTo>
                  <a:cubicBezTo>
                    <a:pt x="188832" y="77754"/>
                    <a:pt x="188832" y="77754"/>
                    <a:pt x="188832" y="77754"/>
                  </a:cubicBezTo>
                  <a:cubicBezTo>
                    <a:pt x="188832" y="77754"/>
                    <a:pt x="177724" y="77754"/>
                    <a:pt x="177724" y="77754"/>
                  </a:cubicBezTo>
                  <a:cubicBezTo>
                    <a:pt x="177724" y="77754"/>
                    <a:pt x="177724" y="77754"/>
                    <a:pt x="166616" y="77754"/>
                  </a:cubicBezTo>
                  <a:cubicBezTo>
                    <a:pt x="166616" y="77754"/>
                    <a:pt x="166616" y="77754"/>
                    <a:pt x="155509" y="77754"/>
                  </a:cubicBezTo>
                  <a:cubicBezTo>
                    <a:pt x="144401" y="77754"/>
                    <a:pt x="144401" y="77754"/>
                    <a:pt x="144401" y="77754"/>
                  </a:cubicBezTo>
                  <a:lnTo>
                    <a:pt x="133293" y="66647"/>
                  </a:lnTo>
                  <a:lnTo>
                    <a:pt x="133293" y="66647"/>
                  </a:lnTo>
                  <a:cubicBezTo>
                    <a:pt x="133293" y="66647"/>
                    <a:pt x="133293" y="66647"/>
                    <a:pt x="133293" y="66647"/>
                  </a:cubicBezTo>
                  <a:cubicBezTo>
                    <a:pt x="77754" y="66647"/>
                    <a:pt x="66647" y="66647"/>
                    <a:pt x="66647" y="66647"/>
                  </a:cubicBezTo>
                  <a:cubicBezTo>
                    <a:pt x="66647" y="66647"/>
                    <a:pt x="55539" y="66647"/>
                    <a:pt x="55539" y="66647"/>
                  </a:cubicBezTo>
                  <a:lnTo>
                    <a:pt x="55539" y="66647"/>
                  </a:lnTo>
                  <a:cubicBezTo>
                    <a:pt x="55539" y="66647"/>
                    <a:pt x="55539" y="66647"/>
                    <a:pt x="44431" y="55539"/>
                  </a:cubicBezTo>
                  <a:cubicBezTo>
                    <a:pt x="44431" y="55539"/>
                    <a:pt x="44431" y="55539"/>
                    <a:pt x="44431" y="44431"/>
                  </a:cubicBezTo>
                  <a:cubicBezTo>
                    <a:pt x="44431" y="44431"/>
                    <a:pt x="44431" y="33323"/>
                    <a:pt x="44431" y="33323"/>
                  </a:cubicBezTo>
                  <a:cubicBezTo>
                    <a:pt x="44431" y="22215"/>
                    <a:pt x="44431" y="33323"/>
                    <a:pt x="44431" y="22215"/>
                  </a:cubicBezTo>
                  <a:cubicBezTo>
                    <a:pt x="44431" y="22215"/>
                    <a:pt x="55539" y="22215"/>
                    <a:pt x="55539" y="22215"/>
                  </a:cubicBezTo>
                  <a:cubicBezTo>
                    <a:pt x="55539" y="22215"/>
                    <a:pt x="66647" y="22215"/>
                    <a:pt x="66647" y="22215"/>
                  </a:cubicBezTo>
                  <a:cubicBezTo>
                    <a:pt x="66647" y="22215"/>
                    <a:pt x="66647" y="22215"/>
                    <a:pt x="66647" y="11108"/>
                  </a:cubicBezTo>
                  <a:cubicBezTo>
                    <a:pt x="66647" y="11108"/>
                    <a:pt x="66647" y="11108"/>
                    <a:pt x="66647" y="11108"/>
                  </a:cubicBezTo>
                  <a:cubicBezTo>
                    <a:pt x="66647" y="11108"/>
                    <a:pt x="55539" y="0"/>
                    <a:pt x="55539" y="0"/>
                  </a:cubicBezTo>
                  <a:lnTo>
                    <a:pt x="44431" y="0"/>
                  </a:lnTo>
                  <a:cubicBezTo>
                    <a:pt x="44431" y="0"/>
                    <a:pt x="44431" y="0"/>
                    <a:pt x="33323" y="0"/>
                  </a:cubicBezTo>
                  <a:cubicBezTo>
                    <a:pt x="22216" y="0"/>
                    <a:pt x="11108" y="11108"/>
                    <a:pt x="11108" y="11108"/>
                  </a:cubicBezTo>
                  <a:cubicBezTo>
                    <a:pt x="11108" y="11108"/>
                    <a:pt x="0" y="11108"/>
                    <a:pt x="0" y="22215"/>
                  </a:cubicBezTo>
                  <a:cubicBezTo>
                    <a:pt x="0" y="22215"/>
                    <a:pt x="0" y="33323"/>
                    <a:pt x="0" y="33323"/>
                  </a:cubicBezTo>
                  <a:cubicBezTo>
                    <a:pt x="0" y="33323"/>
                    <a:pt x="0" y="33323"/>
                    <a:pt x="11108" y="33323"/>
                  </a:cubicBezTo>
                  <a:cubicBezTo>
                    <a:pt x="11108" y="33323"/>
                    <a:pt x="11108" y="33323"/>
                    <a:pt x="22216" y="44431"/>
                  </a:cubicBezTo>
                  <a:cubicBezTo>
                    <a:pt x="22216" y="44431"/>
                    <a:pt x="22216" y="44431"/>
                    <a:pt x="22216" y="55539"/>
                  </a:cubicBezTo>
                  <a:cubicBezTo>
                    <a:pt x="22216" y="55539"/>
                    <a:pt x="22216" y="55539"/>
                    <a:pt x="22216" y="66647"/>
                  </a:cubicBezTo>
                  <a:cubicBezTo>
                    <a:pt x="22216" y="66647"/>
                    <a:pt x="22216" y="66647"/>
                    <a:pt x="22216" y="66647"/>
                  </a:cubicBezTo>
                  <a:cubicBezTo>
                    <a:pt x="22216" y="66647"/>
                    <a:pt x="22216" y="66647"/>
                    <a:pt x="22216" y="66647"/>
                  </a:cubicBezTo>
                  <a:cubicBezTo>
                    <a:pt x="22216" y="66647"/>
                    <a:pt x="22216" y="66647"/>
                    <a:pt x="22216" y="77754"/>
                  </a:cubicBezTo>
                  <a:cubicBezTo>
                    <a:pt x="22216" y="77754"/>
                    <a:pt x="22216" y="77754"/>
                    <a:pt x="33323" y="77754"/>
                  </a:cubicBezTo>
                  <a:cubicBezTo>
                    <a:pt x="33323" y="66647"/>
                    <a:pt x="33323" y="66647"/>
                    <a:pt x="33323" y="66647"/>
                  </a:cubicBezTo>
                  <a:lnTo>
                    <a:pt x="33323" y="66647"/>
                  </a:lnTo>
                  <a:lnTo>
                    <a:pt x="33323" y="66647"/>
                  </a:lnTo>
                  <a:lnTo>
                    <a:pt x="33323" y="66647"/>
                  </a:lnTo>
                  <a:lnTo>
                    <a:pt x="33323" y="77754"/>
                  </a:lnTo>
                  <a:lnTo>
                    <a:pt x="33323" y="77754"/>
                  </a:lnTo>
                  <a:cubicBezTo>
                    <a:pt x="33323" y="77754"/>
                    <a:pt x="33323" y="77754"/>
                    <a:pt x="33323" y="77754"/>
                  </a:cubicBezTo>
                  <a:cubicBezTo>
                    <a:pt x="33323" y="77754"/>
                    <a:pt x="33323" y="77754"/>
                    <a:pt x="33323" y="77754"/>
                  </a:cubicBezTo>
                  <a:lnTo>
                    <a:pt x="33323" y="77754"/>
                  </a:lnTo>
                  <a:cubicBezTo>
                    <a:pt x="33323" y="77754"/>
                    <a:pt x="33323" y="77754"/>
                    <a:pt x="33323" y="88862"/>
                  </a:cubicBezTo>
                  <a:cubicBezTo>
                    <a:pt x="33323" y="88862"/>
                    <a:pt x="33323" y="88862"/>
                    <a:pt x="33323" y="99970"/>
                  </a:cubicBezTo>
                  <a:cubicBezTo>
                    <a:pt x="33323" y="99970"/>
                    <a:pt x="33323" y="99970"/>
                    <a:pt x="33323" y="111078"/>
                  </a:cubicBezTo>
                  <a:cubicBezTo>
                    <a:pt x="33323" y="111078"/>
                    <a:pt x="44431" y="122185"/>
                    <a:pt x="44431" y="122185"/>
                  </a:cubicBezTo>
                  <a:cubicBezTo>
                    <a:pt x="44431" y="122185"/>
                    <a:pt x="44431" y="122185"/>
                    <a:pt x="44431" y="122185"/>
                  </a:cubicBezTo>
                  <a:cubicBezTo>
                    <a:pt x="55539" y="122185"/>
                    <a:pt x="44431" y="122185"/>
                    <a:pt x="55539" y="122185"/>
                  </a:cubicBezTo>
                  <a:cubicBezTo>
                    <a:pt x="55539" y="122185"/>
                    <a:pt x="66647" y="122185"/>
                    <a:pt x="66647" y="122185"/>
                  </a:cubicBezTo>
                  <a:lnTo>
                    <a:pt x="66647" y="122185"/>
                  </a:lnTo>
                  <a:lnTo>
                    <a:pt x="77754" y="122185"/>
                  </a:lnTo>
                  <a:lnTo>
                    <a:pt x="88862" y="111078"/>
                  </a:lnTo>
                  <a:cubicBezTo>
                    <a:pt x="88862" y="111078"/>
                    <a:pt x="99970" y="111078"/>
                    <a:pt x="99970" y="111078"/>
                  </a:cubicBezTo>
                  <a:cubicBezTo>
                    <a:pt x="99970" y="111078"/>
                    <a:pt x="111078" y="111078"/>
                    <a:pt x="111078" y="111078"/>
                  </a:cubicBezTo>
                  <a:cubicBezTo>
                    <a:pt x="111078" y="111078"/>
                    <a:pt x="111078" y="111078"/>
                    <a:pt x="111078" y="111078"/>
                  </a:cubicBezTo>
                  <a:cubicBezTo>
                    <a:pt x="111078" y="111078"/>
                    <a:pt x="122185" y="111078"/>
                    <a:pt x="122185" y="111078"/>
                  </a:cubicBezTo>
                  <a:lnTo>
                    <a:pt x="133293" y="111078"/>
                  </a:lnTo>
                  <a:lnTo>
                    <a:pt x="144401" y="111078"/>
                  </a:lnTo>
                  <a:lnTo>
                    <a:pt x="155509" y="111078"/>
                  </a:lnTo>
                  <a:cubicBezTo>
                    <a:pt x="155509" y="111078"/>
                    <a:pt x="166616" y="111078"/>
                    <a:pt x="166616" y="111078"/>
                  </a:cubicBezTo>
                  <a:cubicBezTo>
                    <a:pt x="166616" y="111078"/>
                    <a:pt x="166616" y="99970"/>
                    <a:pt x="166616" y="99970"/>
                  </a:cubicBezTo>
                  <a:cubicBezTo>
                    <a:pt x="166616" y="99970"/>
                    <a:pt x="177724" y="99970"/>
                    <a:pt x="177724" y="99970"/>
                  </a:cubicBezTo>
                  <a:cubicBezTo>
                    <a:pt x="177724" y="99970"/>
                    <a:pt x="177724" y="99970"/>
                    <a:pt x="188832" y="111078"/>
                  </a:cubicBezTo>
                  <a:cubicBezTo>
                    <a:pt x="188832" y="111078"/>
                    <a:pt x="199940" y="122185"/>
                    <a:pt x="199940" y="122185"/>
                  </a:cubicBezTo>
                  <a:cubicBezTo>
                    <a:pt x="199940" y="122185"/>
                    <a:pt x="199940" y="122185"/>
                    <a:pt x="211048" y="111078"/>
                  </a:cubicBezTo>
                  <a:cubicBezTo>
                    <a:pt x="211048" y="111078"/>
                    <a:pt x="222155" y="99970"/>
                    <a:pt x="222155" y="99970"/>
                  </a:cubicBezTo>
                  <a:cubicBezTo>
                    <a:pt x="222155" y="99970"/>
                    <a:pt x="233263" y="99970"/>
                    <a:pt x="233263" y="99970"/>
                  </a:cubicBezTo>
                  <a:cubicBezTo>
                    <a:pt x="233263" y="99970"/>
                    <a:pt x="244371" y="99970"/>
                    <a:pt x="244371" y="99970"/>
                  </a:cubicBezTo>
                  <a:cubicBezTo>
                    <a:pt x="244371" y="99970"/>
                    <a:pt x="244371" y="111078"/>
                    <a:pt x="244371" y="111078"/>
                  </a:cubicBezTo>
                  <a:cubicBezTo>
                    <a:pt x="244371" y="111078"/>
                    <a:pt x="255479" y="122185"/>
                    <a:pt x="255479" y="122185"/>
                  </a:cubicBezTo>
                  <a:cubicBezTo>
                    <a:pt x="255479" y="122185"/>
                    <a:pt x="266586" y="122185"/>
                    <a:pt x="277694" y="122185"/>
                  </a:cubicBezTo>
                  <a:cubicBezTo>
                    <a:pt x="277694" y="122185"/>
                    <a:pt x="288802" y="122185"/>
                    <a:pt x="288802" y="111078"/>
                  </a:cubicBezTo>
                  <a:cubicBezTo>
                    <a:pt x="288802" y="111078"/>
                    <a:pt x="288802" y="99970"/>
                    <a:pt x="288802" y="99970"/>
                  </a:cubicBezTo>
                  <a:cubicBezTo>
                    <a:pt x="288802" y="99970"/>
                    <a:pt x="277694" y="88862"/>
                    <a:pt x="277694" y="88862"/>
                  </a:cubicBezTo>
                  <a:lnTo>
                    <a:pt x="277694" y="88862"/>
                  </a:lnTo>
                  <a:cubicBezTo>
                    <a:pt x="277694" y="88862"/>
                    <a:pt x="277694" y="77754"/>
                    <a:pt x="277694" y="77754"/>
                  </a:cubicBezTo>
                  <a:cubicBezTo>
                    <a:pt x="277694" y="77754"/>
                    <a:pt x="288802" y="66647"/>
                    <a:pt x="288802" y="66647"/>
                  </a:cubicBezTo>
                  <a:cubicBezTo>
                    <a:pt x="288802" y="66647"/>
                    <a:pt x="288802" y="66647"/>
                    <a:pt x="288802" y="55539"/>
                  </a:cubicBezTo>
                  <a:cubicBezTo>
                    <a:pt x="288802" y="55539"/>
                    <a:pt x="288802" y="55539"/>
                    <a:pt x="288802" y="55539"/>
                  </a:cubicBezTo>
                  <a:cubicBezTo>
                    <a:pt x="288802" y="44431"/>
                    <a:pt x="288802" y="44431"/>
                    <a:pt x="288802" y="44431"/>
                  </a:cubicBezTo>
                  <a:cubicBezTo>
                    <a:pt x="288802" y="44431"/>
                    <a:pt x="277694" y="33323"/>
                    <a:pt x="277694" y="33323"/>
                  </a:cubicBezTo>
                  <a:cubicBezTo>
                    <a:pt x="266586" y="66647"/>
                    <a:pt x="255479" y="66647"/>
                    <a:pt x="244371" y="6664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72208E-4468-4DA2-B92E-3E934611D122}"/>
                </a:ext>
              </a:extLst>
            </p:cNvPr>
            <p:cNvSpPr/>
            <p:nvPr/>
          </p:nvSpPr>
          <p:spPr>
            <a:xfrm>
              <a:off x="1833159" y="2457142"/>
              <a:ext cx="119408" cy="122185"/>
            </a:xfrm>
            <a:custGeom>
              <a:avLst/>
              <a:gdLst>
                <a:gd name="connsiteX0" fmla="*/ 111078 w 119408"/>
                <a:gd name="connsiteY0" fmla="*/ 0 h 122185"/>
                <a:gd name="connsiteX1" fmla="*/ 111078 w 119408"/>
                <a:gd name="connsiteY1" fmla="*/ 0 h 122185"/>
                <a:gd name="connsiteX2" fmla="*/ 111078 w 119408"/>
                <a:gd name="connsiteY2" fmla="*/ 0 h 122185"/>
                <a:gd name="connsiteX3" fmla="*/ 111078 w 119408"/>
                <a:gd name="connsiteY3" fmla="*/ 0 h 122185"/>
                <a:gd name="connsiteX4" fmla="*/ 111078 w 119408"/>
                <a:gd name="connsiteY4" fmla="*/ 0 h 122185"/>
                <a:gd name="connsiteX5" fmla="*/ 111078 w 119408"/>
                <a:gd name="connsiteY5" fmla="*/ 11108 h 122185"/>
                <a:gd name="connsiteX6" fmla="*/ 111078 w 119408"/>
                <a:gd name="connsiteY6" fmla="*/ 11108 h 122185"/>
                <a:gd name="connsiteX7" fmla="*/ 99970 w 119408"/>
                <a:gd name="connsiteY7" fmla="*/ 11108 h 122185"/>
                <a:gd name="connsiteX8" fmla="*/ 88862 w 119408"/>
                <a:gd name="connsiteY8" fmla="*/ 11108 h 122185"/>
                <a:gd name="connsiteX9" fmla="*/ 88862 w 119408"/>
                <a:gd name="connsiteY9" fmla="*/ 11108 h 122185"/>
                <a:gd name="connsiteX10" fmla="*/ 77754 w 119408"/>
                <a:gd name="connsiteY10" fmla="*/ 11108 h 122185"/>
                <a:gd name="connsiteX11" fmla="*/ 77754 w 119408"/>
                <a:gd name="connsiteY11" fmla="*/ 11108 h 122185"/>
                <a:gd name="connsiteX12" fmla="*/ 66647 w 119408"/>
                <a:gd name="connsiteY12" fmla="*/ 11108 h 122185"/>
                <a:gd name="connsiteX13" fmla="*/ 66647 w 119408"/>
                <a:gd name="connsiteY13" fmla="*/ 11108 h 122185"/>
                <a:gd name="connsiteX14" fmla="*/ 66647 w 119408"/>
                <a:gd name="connsiteY14" fmla="*/ 11108 h 122185"/>
                <a:gd name="connsiteX15" fmla="*/ 66647 w 119408"/>
                <a:gd name="connsiteY15" fmla="*/ 11108 h 122185"/>
                <a:gd name="connsiteX16" fmla="*/ 44431 w 119408"/>
                <a:gd name="connsiteY16" fmla="*/ 44431 h 122185"/>
                <a:gd name="connsiteX17" fmla="*/ 11108 w 119408"/>
                <a:gd name="connsiteY17" fmla="*/ 66647 h 122185"/>
                <a:gd name="connsiteX18" fmla="*/ 11108 w 119408"/>
                <a:gd name="connsiteY18" fmla="*/ 77754 h 122185"/>
                <a:gd name="connsiteX19" fmla="*/ 0 w 119408"/>
                <a:gd name="connsiteY19" fmla="*/ 88862 h 122185"/>
                <a:gd name="connsiteX20" fmla="*/ 0 w 119408"/>
                <a:gd name="connsiteY20" fmla="*/ 99970 h 122185"/>
                <a:gd name="connsiteX21" fmla="*/ 0 w 119408"/>
                <a:gd name="connsiteY21" fmla="*/ 99970 h 122185"/>
                <a:gd name="connsiteX22" fmla="*/ 22216 w 119408"/>
                <a:gd name="connsiteY22" fmla="*/ 99970 h 122185"/>
                <a:gd name="connsiteX23" fmla="*/ 22216 w 119408"/>
                <a:gd name="connsiteY23" fmla="*/ 99970 h 122185"/>
                <a:gd name="connsiteX24" fmla="*/ 22216 w 119408"/>
                <a:gd name="connsiteY24" fmla="*/ 99970 h 122185"/>
                <a:gd name="connsiteX25" fmla="*/ 33323 w 119408"/>
                <a:gd name="connsiteY25" fmla="*/ 99970 h 122185"/>
                <a:gd name="connsiteX26" fmla="*/ 33323 w 119408"/>
                <a:gd name="connsiteY26" fmla="*/ 111078 h 122185"/>
                <a:gd name="connsiteX27" fmla="*/ 33323 w 119408"/>
                <a:gd name="connsiteY27" fmla="*/ 122185 h 122185"/>
                <a:gd name="connsiteX28" fmla="*/ 44431 w 119408"/>
                <a:gd name="connsiteY28" fmla="*/ 122185 h 122185"/>
                <a:gd name="connsiteX29" fmla="*/ 44431 w 119408"/>
                <a:gd name="connsiteY29" fmla="*/ 111078 h 122185"/>
                <a:gd name="connsiteX30" fmla="*/ 44431 w 119408"/>
                <a:gd name="connsiteY30" fmla="*/ 99970 h 122185"/>
                <a:gd name="connsiteX31" fmla="*/ 44431 w 119408"/>
                <a:gd name="connsiteY31" fmla="*/ 88862 h 122185"/>
                <a:gd name="connsiteX32" fmla="*/ 44431 w 119408"/>
                <a:gd name="connsiteY32" fmla="*/ 88862 h 122185"/>
                <a:gd name="connsiteX33" fmla="*/ 44431 w 119408"/>
                <a:gd name="connsiteY33" fmla="*/ 77754 h 122185"/>
                <a:gd name="connsiteX34" fmla="*/ 44431 w 119408"/>
                <a:gd name="connsiteY34" fmla="*/ 66647 h 122185"/>
                <a:gd name="connsiteX35" fmla="*/ 44431 w 119408"/>
                <a:gd name="connsiteY35" fmla="*/ 55539 h 122185"/>
                <a:gd name="connsiteX36" fmla="*/ 44431 w 119408"/>
                <a:gd name="connsiteY36" fmla="*/ 44431 h 122185"/>
                <a:gd name="connsiteX37" fmla="*/ 55539 w 119408"/>
                <a:gd name="connsiteY37" fmla="*/ 44431 h 122185"/>
                <a:gd name="connsiteX38" fmla="*/ 66647 w 119408"/>
                <a:gd name="connsiteY38" fmla="*/ 44431 h 122185"/>
                <a:gd name="connsiteX39" fmla="*/ 66647 w 119408"/>
                <a:gd name="connsiteY39" fmla="*/ 55539 h 122185"/>
                <a:gd name="connsiteX40" fmla="*/ 66647 w 119408"/>
                <a:gd name="connsiteY40" fmla="*/ 66647 h 122185"/>
                <a:gd name="connsiteX41" fmla="*/ 77754 w 119408"/>
                <a:gd name="connsiteY41" fmla="*/ 77754 h 122185"/>
                <a:gd name="connsiteX42" fmla="*/ 77754 w 119408"/>
                <a:gd name="connsiteY42" fmla="*/ 77754 h 122185"/>
                <a:gd name="connsiteX43" fmla="*/ 88862 w 119408"/>
                <a:gd name="connsiteY43" fmla="*/ 77754 h 122185"/>
                <a:gd name="connsiteX44" fmla="*/ 88862 w 119408"/>
                <a:gd name="connsiteY44" fmla="*/ 66647 h 122185"/>
                <a:gd name="connsiteX45" fmla="*/ 88862 w 119408"/>
                <a:gd name="connsiteY45" fmla="*/ 55539 h 122185"/>
                <a:gd name="connsiteX46" fmla="*/ 88862 w 119408"/>
                <a:gd name="connsiteY46" fmla="*/ 44431 h 122185"/>
                <a:gd name="connsiteX47" fmla="*/ 77754 w 119408"/>
                <a:gd name="connsiteY47" fmla="*/ 33323 h 122185"/>
                <a:gd name="connsiteX48" fmla="*/ 77754 w 119408"/>
                <a:gd name="connsiteY48" fmla="*/ 22216 h 122185"/>
                <a:gd name="connsiteX49" fmla="*/ 77754 w 119408"/>
                <a:gd name="connsiteY49" fmla="*/ 11108 h 122185"/>
                <a:gd name="connsiteX50" fmla="*/ 88862 w 119408"/>
                <a:gd name="connsiteY50" fmla="*/ 11108 h 122185"/>
                <a:gd name="connsiteX51" fmla="*/ 99970 w 119408"/>
                <a:gd name="connsiteY51" fmla="*/ 11108 h 122185"/>
                <a:gd name="connsiteX52" fmla="*/ 111078 w 119408"/>
                <a:gd name="connsiteY52" fmla="*/ 11108 h 122185"/>
                <a:gd name="connsiteX53" fmla="*/ 111078 w 119408"/>
                <a:gd name="connsiteY53" fmla="*/ 0 h 122185"/>
                <a:gd name="connsiteX54" fmla="*/ 111078 w 119408"/>
                <a:gd name="connsiteY54" fmla="*/ 0 h 122185"/>
                <a:gd name="connsiteX55" fmla="*/ 111078 w 119408"/>
                <a:gd name="connsiteY55" fmla="*/ 0 h 1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9408" h="122185">
                  <a:moveTo>
                    <a:pt x="111078" y="0"/>
                  </a:moveTo>
                  <a:lnTo>
                    <a:pt x="111078" y="0"/>
                  </a:lnTo>
                  <a:cubicBezTo>
                    <a:pt x="99970" y="0"/>
                    <a:pt x="99970" y="0"/>
                    <a:pt x="111078" y="0"/>
                  </a:cubicBezTo>
                  <a:cubicBezTo>
                    <a:pt x="99970" y="0"/>
                    <a:pt x="99970" y="11108"/>
                    <a:pt x="111078" y="0"/>
                  </a:cubicBezTo>
                  <a:cubicBezTo>
                    <a:pt x="99970" y="11108"/>
                    <a:pt x="99970" y="11108"/>
                    <a:pt x="111078" y="0"/>
                  </a:cubicBezTo>
                  <a:cubicBezTo>
                    <a:pt x="111078" y="11108"/>
                    <a:pt x="111078" y="11108"/>
                    <a:pt x="111078" y="11108"/>
                  </a:cubicBezTo>
                  <a:cubicBezTo>
                    <a:pt x="111078" y="11108"/>
                    <a:pt x="111078" y="11108"/>
                    <a:pt x="111078" y="11108"/>
                  </a:cubicBezTo>
                  <a:cubicBezTo>
                    <a:pt x="111078" y="11108"/>
                    <a:pt x="99970" y="11108"/>
                    <a:pt x="99970" y="11108"/>
                  </a:cubicBezTo>
                  <a:cubicBezTo>
                    <a:pt x="99970" y="11108"/>
                    <a:pt x="88862" y="11108"/>
                    <a:pt x="88862" y="11108"/>
                  </a:cubicBezTo>
                  <a:cubicBezTo>
                    <a:pt x="88862" y="11108"/>
                    <a:pt x="88862" y="11108"/>
                    <a:pt x="88862" y="11108"/>
                  </a:cubicBezTo>
                  <a:lnTo>
                    <a:pt x="77754" y="11108"/>
                  </a:lnTo>
                  <a:cubicBezTo>
                    <a:pt x="77754" y="11108"/>
                    <a:pt x="77754" y="11108"/>
                    <a:pt x="77754" y="11108"/>
                  </a:cubicBezTo>
                  <a:cubicBezTo>
                    <a:pt x="77754" y="11108"/>
                    <a:pt x="77754" y="11108"/>
                    <a:pt x="66647" y="11108"/>
                  </a:cubicBezTo>
                  <a:cubicBezTo>
                    <a:pt x="66647" y="11108"/>
                    <a:pt x="66647" y="11108"/>
                    <a:pt x="66647" y="11108"/>
                  </a:cubicBezTo>
                  <a:cubicBezTo>
                    <a:pt x="66647" y="11108"/>
                    <a:pt x="66647" y="11108"/>
                    <a:pt x="66647" y="11108"/>
                  </a:cubicBezTo>
                  <a:cubicBezTo>
                    <a:pt x="66647" y="11108"/>
                    <a:pt x="66647" y="11108"/>
                    <a:pt x="66647" y="11108"/>
                  </a:cubicBezTo>
                  <a:cubicBezTo>
                    <a:pt x="66647" y="11108"/>
                    <a:pt x="55539" y="44431"/>
                    <a:pt x="44431" y="44431"/>
                  </a:cubicBezTo>
                  <a:cubicBezTo>
                    <a:pt x="11108" y="66647"/>
                    <a:pt x="11108" y="66647"/>
                    <a:pt x="11108" y="66647"/>
                  </a:cubicBezTo>
                  <a:lnTo>
                    <a:pt x="11108" y="77754"/>
                  </a:lnTo>
                  <a:lnTo>
                    <a:pt x="0" y="88862"/>
                  </a:lnTo>
                  <a:lnTo>
                    <a:pt x="0" y="99970"/>
                  </a:lnTo>
                  <a:cubicBezTo>
                    <a:pt x="0" y="99970"/>
                    <a:pt x="0" y="99970"/>
                    <a:pt x="0" y="99970"/>
                  </a:cubicBezTo>
                  <a:cubicBezTo>
                    <a:pt x="0" y="99970"/>
                    <a:pt x="11108" y="99970"/>
                    <a:pt x="22216" y="99970"/>
                  </a:cubicBezTo>
                  <a:cubicBezTo>
                    <a:pt x="22216" y="99970"/>
                    <a:pt x="22216" y="99970"/>
                    <a:pt x="22216" y="99970"/>
                  </a:cubicBezTo>
                  <a:cubicBezTo>
                    <a:pt x="22216" y="99970"/>
                    <a:pt x="22216" y="99970"/>
                    <a:pt x="22216" y="99970"/>
                  </a:cubicBezTo>
                  <a:cubicBezTo>
                    <a:pt x="22216" y="99970"/>
                    <a:pt x="33323" y="99970"/>
                    <a:pt x="33323" y="99970"/>
                  </a:cubicBezTo>
                  <a:lnTo>
                    <a:pt x="33323" y="111078"/>
                  </a:lnTo>
                  <a:lnTo>
                    <a:pt x="33323" y="122185"/>
                  </a:lnTo>
                  <a:cubicBezTo>
                    <a:pt x="33323" y="122185"/>
                    <a:pt x="44431" y="122185"/>
                    <a:pt x="44431" y="122185"/>
                  </a:cubicBezTo>
                  <a:cubicBezTo>
                    <a:pt x="44431" y="122185"/>
                    <a:pt x="44431" y="111078"/>
                    <a:pt x="44431" y="111078"/>
                  </a:cubicBezTo>
                  <a:cubicBezTo>
                    <a:pt x="44431" y="111078"/>
                    <a:pt x="44431" y="99970"/>
                    <a:pt x="44431" y="99970"/>
                  </a:cubicBezTo>
                  <a:cubicBezTo>
                    <a:pt x="44431" y="99970"/>
                    <a:pt x="44431" y="88862"/>
                    <a:pt x="44431" y="88862"/>
                  </a:cubicBezTo>
                  <a:cubicBezTo>
                    <a:pt x="44431" y="88862"/>
                    <a:pt x="44431" y="88862"/>
                    <a:pt x="44431" y="88862"/>
                  </a:cubicBezTo>
                  <a:cubicBezTo>
                    <a:pt x="44431" y="88862"/>
                    <a:pt x="44431" y="77754"/>
                    <a:pt x="44431" y="77754"/>
                  </a:cubicBezTo>
                  <a:cubicBezTo>
                    <a:pt x="44431" y="77754"/>
                    <a:pt x="44431" y="66647"/>
                    <a:pt x="44431" y="66647"/>
                  </a:cubicBezTo>
                  <a:cubicBezTo>
                    <a:pt x="44431" y="66647"/>
                    <a:pt x="44431" y="55539"/>
                    <a:pt x="44431" y="55539"/>
                  </a:cubicBezTo>
                  <a:lnTo>
                    <a:pt x="44431" y="44431"/>
                  </a:lnTo>
                  <a:cubicBezTo>
                    <a:pt x="44431" y="44431"/>
                    <a:pt x="44431" y="44431"/>
                    <a:pt x="55539" y="44431"/>
                  </a:cubicBezTo>
                  <a:cubicBezTo>
                    <a:pt x="55539" y="44431"/>
                    <a:pt x="66647" y="44431"/>
                    <a:pt x="66647" y="44431"/>
                  </a:cubicBezTo>
                  <a:cubicBezTo>
                    <a:pt x="66647" y="44431"/>
                    <a:pt x="66647" y="44431"/>
                    <a:pt x="66647" y="55539"/>
                  </a:cubicBezTo>
                  <a:cubicBezTo>
                    <a:pt x="66647" y="55539"/>
                    <a:pt x="66647" y="55539"/>
                    <a:pt x="66647" y="66647"/>
                  </a:cubicBezTo>
                  <a:cubicBezTo>
                    <a:pt x="66647" y="66647"/>
                    <a:pt x="66647" y="66647"/>
                    <a:pt x="77754" y="77754"/>
                  </a:cubicBezTo>
                  <a:cubicBezTo>
                    <a:pt x="77754" y="77754"/>
                    <a:pt x="77754" y="77754"/>
                    <a:pt x="77754" y="77754"/>
                  </a:cubicBezTo>
                  <a:cubicBezTo>
                    <a:pt x="77754" y="77754"/>
                    <a:pt x="77754" y="77754"/>
                    <a:pt x="88862" y="77754"/>
                  </a:cubicBezTo>
                  <a:cubicBezTo>
                    <a:pt x="88862" y="77754"/>
                    <a:pt x="88862" y="77754"/>
                    <a:pt x="88862" y="66647"/>
                  </a:cubicBezTo>
                  <a:cubicBezTo>
                    <a:pt x="88862" y="66647"/>
                    <a:pt x="88862" y="66647"/>
                    <a:pt x="88862" y="55539"/>
                  </a:cubicBezTo>
                  <a:cubicBezTo>
                    <a:pt x="88862" y="55539"/>
                    <a:pt x="88862" y="44431"/>
                    <a:pt x="88862" y="44431"/>
                  </a:cubicBezTo>
                  <a:cubicBezTo>
                    <a:pt x="88862" y="44431"/>
                    <a:pt x="77754" y="33323"/>
                    <a:pt x="77754" y="33323"/>
                  </a:cubicBezTo>
                  <a:cubicBezTo>
                    <a:pt x="77754" y="33323"/>
                    <a:pt x="77754" y="22216"/>
                    <a:pt x="77754" y="22216"/>
                  </a:cubicBezTo>
                  <a:cubicBezTo>
                    <a:pt x="77754" y="22216"/>
                    <a:pt x="77754" y="22216"/>
                    <a:pt x="77754" y="11108"/>
                  </a:cubicBezTo>
                  <a:cubicBezTo>
                    <a:pt x="77754" y="11108"/>
                    <a:pt x="77754" y="11108"/>
                    <a:pt x="88862" y="11108"/>
                  </a:cubicBezTo>
                  <a:cubicBezTo>
                    <a:pt x="88862" y="11108"/>
                    <a:pt x="99970" y="11108"/>
                    <a:pt x="99970" y="11108"/>
                  </a:cubicBezTo>
                  <a:cubicBezTo>
                    <a:pt x="99970" y="11108"/>
                    <a:pt x="99970" y="11108"/>
                    <a:pt x="111078" y="11108"/>
                  </a:cubicBezTo>
                  <a:cubicBezTo>
                    <a:pt x="111078" y="11108"/>
                    <a:pt x="111078" y="11108"/>
                    <a:pt x="111078" y="0"/>
                  </a:cubicBezTo>
                  <a:cubicBezTo>
                    <a:pt x="122185" y="22216"/>
                    <a:pt x="122185" y="11108"/>
                    <a:pt x="111078" y="0"/>
                  </a:cubicBezTo>
                  <a:cubicBezTo>
                    <a:pt x="111078" y="11108"/>
                    <a:pt x="111078" y="0"/>
                    <a:pt x="111078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3BBB81D-626E-467C-BE44-0FF4D6767BA0}"/>
                </a:ext>
              </a:extLst>
            </p:cNvPr>
            <p:cNvSpPr/>
            <p:nvPr/>
          </p:nvSpPr>
          <p:spPr>
            <a:xfrm>
              <a:off x="1922021" y="2523788"/>
              <a:ext cx="116014" cy="88861"/>
            </a:xfrm>
            <a:custGeom>
              <a:avLst/>
              <a:gdLst>
                <a:gd name="connsiteX0" fmla="*/ 111078 w 116014"/>
                <a:gd name="connsiteY0" fmla="*/ 66647 h 88861"/>
                <a:gd name="connsiteX1" fmla="*/ 111078 w 116014"/>
                <a:gd name="connsiteY1" fmla="*/ 66647 h 88861"/>
                <a:gd name="connsiteX2" fmla="*/ 99970 w 116014"/>
                <a:gd name="connsiteY2" fmla="*/ 44431 h 88861"/>
                <a:gd name="connsiteX3" fmla="*/ 88862 w 116014"/>
                <a:gd name="connsiteY3" fmla="*/ 33323 h 88861"/>
                <a:gd name="connsiteX4" fmla="*/ 77754 w 116014"/>
                <a:gd name="connsiteY4" fmla="*/ 33323 h 88861"/>
                <a:gd name="connsiteX5" fmla="*/ 66647 w 116014"/>
                <a:gd name="connsiteY5" fmla="*/ 33323 h 88861"/>
                <a:gd name="connsiteX6" fmla="*/ 66647 w 116014"/>
                <a:gd name="connsiteY6" fmla="*/ 22215 h 88861"/>
                <a:gd name="connsiteX7" fmla="*/ 66647 w 116014"/>
                <a:gd name="connsiteY7" fmla="*/ 11108 h 88861"/>
                <a:gd name="connsiteX8" fmla="*/ 66647 w 116014"/>
                <a:gd name="connsiteY8" fmla="*/ 0 h 88861"/>
                <a:gd name="connsiteX9" fmla="*/ 66647 w 116014"/>
                <a:gd name="connsiteY9" fmla="*/ 0 h 88861"/>
                <a:gd name="connsiteX10" fmla="*/ 55539 w 116014"/>
                <a:gd name="connsiteY10" fmla="*/ 11108 h 88861"/>
                <a:gd name="connsiteX11" fmla="*/ 66647 w 116014"/>
                <a:gd name="connsiteY11" fmla="*/ 11108 h 88861"/>
                <a:gd name="connsiteX12" fmla="*/ 66647 w 116014"/>
                <a:gd name="connsiteY12" fmla="*/ 22215 h 88861"/>
                <a:gd name="connsiteX13" fmla="*/ 66647 w 116014"/>
                <a:gd name="connsiteY13" fmla="*/ 33323 h 88861"/>
                <a:gd name="connsiteX14" fmla="*/ 66647 w 116014"/>
                <a:gd name="connsiteY14" fmla="*/ 44431 h 88861"/>
                <a:gd name="connsiteX15" fmla="*/ 55539 w 116014"/>
                <a:gd name="connsiteY15" fmla="*/ 44431 h 88861"/>
                <a:gd name="connsiteX16" fmla="*/ 44431 w 116014"/>
                <a:gd name="connsiteY16" fmla="*/ 44431 h 88861"/>
                <a:gd name="connsiteX17" fmla="*/ 33323 w 116014"/>
                <a:gd name="connsiteY17" fmla="*/ 44431 h 88861"/>
                <a:gd name="connsiteX18" fmla="*/ 33323 w 116014"/>
                <a:gd name="connsiteY18" fmla="*/ 44431 h 88861"/>
                <a:gd name="connsiteX19" fmla="*/ 55539 w 116014"/>
                <a:gd name="connsiteY19" fmla="*/ 44431 h 88861"/>
                <a:gd name="connsiteX20" fmla="*/ 66647 w 116014"/>
                <a:gd name="connsiteY20" fmla="*/ 44431 h 88861"/>
                <a:gd name="connsiteX21" fmla="*/ 55539 w 116014"/>
                <a:gd name="connsiteY21" fmla="*/ 55539 h 88861"/>
                <a:gd name="connsiteX22" fmla="*/ 44431 w 116014"/>
                <a:gd name="connsiteY22" fmla="*/ 55539 h 88861"/>
                <a:gd name="connsiteX23" fmla="*/ 33323 w 116014"/>
                <a:gd name="connsiteY23" fmla="*/ 55539 h 88861"/>
                <a:gd name="connsiteX24" fmla="*/ 33323 w 116014"/>
                <a:gd name="connsiteY24" fmla="*/ 55539 h 88861"/>
                <a:gd name="connsiteX25" fmla="*/ 44431 w 116014"/>
                <a:gd name="connsiteY25" fmla="*/ 55539 h 88861"/>
                <a:gd name="connsiteX26" fmla="*/ 55539 w 116014"/>
                <a:gd name="connsiteY26" fmla="*/ 55539 h 88861"/>
                <a:gd name="connsiteX27" fmla="*/ 55539 w 116014"/>
                <a:gd name="connsiteY27" fmla="*/ 66647 h 88861"/>
                <a:gd name="connsiteX28" fmla="*/ 22216 w 116014"/>
                <a:gd name="connsiteY28" fmla="*/ 88862 h 88861"/>
                <a:gd name="connsiteX29" fmla="*/ 11108 w 116014"/>
                <a:gd name="connsiteY29" fmla="*/ 88862 h 88861"/>
                <a:gd name="connsiteX30" fmla="*/ 0 w 116014"/>
                <a:gd name="connsiteY30" fmla="*/ 88862 h 88861"/>
                <a:gd name="connsiteX31" fmla="*/ 0 w 116014"/>
                <a:gd name="connsiteY31" fmla="*/ 88862 h 88861"/>
                <a:gd name="connsiteX32" fmla="*/ 0 w 116014"/>
                <a:gd name="connsiteY32" fmla="*/ 88862 h 88861"/>
                <a:gd name="connsiteX33" fmla="*/ 0 w 116014"/>
                <a:gd name="connsiteY33" fmla="*/ 88862 h 88861"/>
                <a:gd name="connsiteX34" fmla="*/ 0 w 116014"/>
                <a:gd name="connsiteY34" fmla="*/ 88862 h 88861"/>
                <a:gd name="connsiteX35" fmla="*/ 0 w 116014"/>
                <a:gd name="connsiteY35" fmla="*/ 88862 h 88861"/>
                <a:gd name="connsiteX36" fmla="*/ 0 w 116014"/>
                <a:gd name="connsiteY36" fmla="*/ 88862 h 88861"/>
                <a:gd name="connsiteX37" fmla="*/ 0 w 116014"/>
                <a:gd name="connsiteY37" fmla="*/ 88862 h 88861"/>
                <a:gd name="connsiteX38" fmla="*/ 11108 w 116014"/>
                <a:gd name="connsiteY38" fmla="*/ 88862 h 88861"/>
                <a:gd name="connsiteX39" fmla="*/ 22216 w 116014"/>
                <a:gd name="connsiteY39" fmla="*/ 88862 h 88861"/>
                <a:gd name="connsiteX40" fmla="*/ 22216 w 116014"/>
                <a:gd name="connsiteY40" fmla="*/ 88862 h 88861"/>
                <a:gd name="connsiteX41" fmla="*/ 22216 w 116014"/>
                <a:gd name="connsiteY41" fmla="*/ 88862 h 88861"/>
                <a:gd name="connsiteX42" fmla="*/ 33323 w 116014"/>
                <a:gd name="connsiteY42" fmla="*/ 88862 h 88861"/>
                <a:gd name="connsiteX43" fmla="*/ 44431 w 116014"/>
                <a:gd name="connsiteY43" fmla="*/ 88862 h 88861"/>
                <a:gd name="connsiteX44" fmla="*/ 55539 w 116014"/>
                <a:gd name="connsiteY44" fmla="*/ 88862 h 88861"/>
                <a:gd name="connsiteX45" fmla="*/ 55539 w 116014"/>
                <a:gd name="connsiteY45" fmla="*/ 77754 h 88861"/>
                <a:gd name="connsiteX46" fmla="*/ 55539 w 116014"/>
                <a:gd name="connsiteY46" fmla="*/ 66647 h 88861"/>
                <a:gd name="connsiteX47" fmla="*/ 55539 w 116014"/>
                <a:gd name="connsiteY47" fmla="*/ 55539 h 88861"/>
                <a:gd name="connsiteX48" fmla="*/ 66647 w 116014"/>
                <a:gd name="connsiteY48" fmla="*/ 44431 h 88861"/>
                <a:gd name="connsiteX49" fmla="*/ 77754 w 116014"/>
                <a:gd name="connsiteY49" fmla="*/ 44431 h 88861"/>
                <a:gd name="connsiteX50" fmla="*/ 77754 w 116014"/>
                <a:gd name="connsiteY50" fmla="*/ 55539 h 88861"/>
                <a:gd name="connsiteX51" fmla="*/ 77754 w 116014"/>
                <a:gd name="connsiteY51" fmla="*/ 55539 h 88861"/>
                <a:gd name="connsiteX52" fmla="*/ 77754 w 116014"/>
                <a:gd name="connsiteY52" fmla="*/ 66647 h 88861"/>
                <a:gd name="connsiteX53" fmla="*/ 77754 w 116014"/>
                <a:gd name="connsiteY53" fmla="*/ 66647 h 88861"/>
                <a:gd name="connsiteX54" fmla="*/ 88862 w 116014"/>
                <a:gd name="connsiteY54" fmla="*/ 66647 h 88861"/>
                <a:gd name="connsiteX55" fmla="*/ 88862 w 116014"/>
                <a:gd name="connsiteY55" fmla="*/ 66647 h 88861"/>
                <a:gd name="connsiteX56" fmla="*/ 88862 w 116014"/>
                <a:gd name="connsiteY56" fmla="*/ 66647 h 88861"/>
                <a:gd name="connsiteX57" fmla="*/ 88862 w 116014"/>
                <a:gd name="connsiteY57" fmla="*/ 66647 h 88861"/>
                <a:gd name="connsiteX58" fmla="*/ 99970 w 116014"/>
                <a:gd name="connsiteY58" fmla="*/ 66647 h 88861"/>
                <a:gd name="connsiteX59" fmla="*/ 111078 w 116014"/>
                <a:gd name="connsiteY59" fmla="*/ 66647 h 88861"/>
                <a:gd name="connsiteX60" fmla="*/ 111078 w 116014"/>
                <a:gd name="connsiteY60" fmla="*/ 55539 h 88861"/>
                <a:gd name="connsiteX61" fmla="*/ 111078 w 116014"/>
                <a:gd name="connsiteY61" fmla="*/ 66647 h 88861"/>
                <a:gd name="connsiteX62" fmla="*/ 111078 w 116014"/>
                <a:gd name="connsiteY62" fmla="*/ 66647 h 88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16014" h="88861">
                  <a:moveTo>
                    <a:pt x="111078" y="66647"/>
                  </a:moveTo>
                  <a:cubicBezTo>
                    <a:pt x="111078" y="66647"/>
                    <a:pt x="111078" y="66647"/>
                    <a:pt x="111078" y="66647"/>
                  </a:cubicBezTo>
                  <a:cubicBezTo>
                    <a:pt x="111078" y="55539"/>
                    <a:pt x="111078" y="55539"/>
                    <a:pt x="99970" y="44431"/>
                  </a:cubicBezTo>
                  <a:cubicBezTo>
                    <a:pt x="99970" y="44431"/>
                    <a:pt x="99970" y="33323"/>
                    <a:pt x="88862" y="33323"/>
                  </a:cubicBezTo>
                  <a:cubicBezTo>
                    <a:pt x="77754" y="33323"/>
                    <a:pt x="77754" y="33323"/>
                    <a:pt x="77754" y="33323"/>
                  </a:cubicBezTo>
                  <a:cubicBezTo>
                    <a:pt x="77754" y="33323"/>
                    <a:pt x="66647" y="33323"/>
                    <a:pt x="66647" y="33323"/>
                  </a:cubicBezTo>
                  <a:cubicBezTo>
                    <a:pt x="66647" y="33323"/>
                    <a:pt x="66647" y="33323"/>
                    <a:pt x="66647" y="22215"/>
                  </a:cubicBezTo>
                  <a:cubicBezTo>
                    <a:pt x="66647" y="22215"/>
                    <a:pt x="66647" y="11108"/>
                    <a:pt x="66647" y="11108"/>
                  </a:cubicBezTo>
                  <a:cubicBezTo>
                    <a:pt x="66647" y="11108"/>
                    <a:pt x="66647" y="0"/>
                    <a:pt x="66647" y="0"/>
                  </a:cubicBezTo>
                  <a:cubicBezTo>
                    <a:pt x="66647" y="0"/>
                    <a:pt x="66647" y="0"/>
                    <a:pt x="66647" y="0"/>
                  </a:cubicBezTo>
                  <a:cubicBezTo>
                    <a:pt x="55539" y="0"/>
                    <a:pt x="55539" y="0"/>
                    <a:pt x="55539" y="11108"/>
                  </a:cubicBezTo>
                  <a:lnTo>
                    <a:pt x="66647" y="11108"/>
                  </a:lnTo>
                  <a:cubicBezTo>
                    <a:pt x="66647" y="11108"/>
                    <a:pt x="66647" y="11108"/>
                    <a:pt x="66647" y="22215"/>
                  </a:cubicBezTo>
                  <a:cubicBezTo>
                    <a:pt x="66647" y="33323"/>
                    <a:pt x="66647" y="33323"/>
                    <a:pt x="66647" y="33323"/>
                  </a:cubicBezTo>
                  <a:cubicBezTo>
                    <a:pt x="66647" y="33323"/>
                    <a:pt x="66647" y="44431"/>
                    <a:pt x="66647" y="44431"/>
                  </a:cubicBezTo>
                  <a:cubicBezTo>
                    <a:pt x="66647" y="44431"/>
                    <a:pt x="55539" y="44431"/>
                    <a:pt x="55539" y="44431"/>
                  </a:cubicBezTo>
                  <a:cubicBezTo>
                    <a:pt x="55539" y="44431"/>
                    <a:pt x="55539" y="44431"/>
                    <a:pt x="44431" y="44431"/>
                  </a:cubicBezTo>
                  <a:cubicBezTo>
                    <a:pt x="44431" y="44431"/>
                    <a:pt x="33323" y="44431"/>
                    <a:pt x="33323" y="44431"/>
                  </a:cubicBezTo>
                  <a:lnTo>
                    <a:pt x="33323" y="44431"/>
                  </a:lnTo>
                  <a:cubicBezTo>
                    <a:pt x="33323" y="44431"/>
                    <a:pt x="44431" y="44431"/>
                    <a:pt x="55539" y="44431"/>
                  </a:cubicBezTo>
                  <a:cubicBezTo>
                    <a:pt x="55539" y="44431"/>
                    <a:pt x="66647" y="44431"/>
                    <a:pt x="66647" y="44431"/>
                  </a:cubicBezTo>
                  <a:cubicBezTo>
                    <a:pt x="66647" y="44431"/>
                    <a:pt x="66647" y="55539"/>
                    <a:pt x="55539" y="55539"/>
                  </a:cubicBezTo>
                  <a:cubicBezTo>
                    <a:pt x="55539" y="55539"/>
                    <a:pt x="44431" y="55539"/>
                    <a:pt x="44431" y="55539"/>
                  </a:cubicBezTo>
                  <a:cubicBezTo>
                    <a:pt x="44431" y="55539"/>
                    <a:pt x="33323" y="55539"/>
                    <a:pt x="33323" y="55539"/>
                  </a:cubicBezTo>
                  <a:cubicBezTo>
                    <a:pt x="33323" y="55539"/>
                    <a:pt x="33323" y="55539"/>
                    <a:pt x="33323" y="55539"/>
                  </a:cubicBezTo>
                  <a:cubicBezTo>
                    <a:pt x="33323" y="55539"/>
                    <a:pt x="44431" y="55539"/>
                    <a:pt x="44431" y="55539"/>
                  </a:cubicBezTo>
                  <a:cubicBezTo>
                    <a:pt x="44431" y="55539"/>
                    <a:pt x="55539" y="55539"/>
                    <a:pt x="55539" y="55539"/>
                  </a:cubicBezTo>
                  <a:cubicBezTo>
                    <a:pt x="55539" y="55539"/>
                    <a:pt x="55539" y="55539"/>
                    <a:pt x="55539" y="66647"/>
                  </a:cubicBezTo>
                  <a:cubicBezTo>
                    <a:pt x="55539" y="66647"/>
                    <a:pt x="33323" y="88862"/>
                    <a:pt x="22216" y="88862"/>
                  </a:cubicBezTo>
                  <a:cubicBezTo>
                    <a:pt x="22216" y="88862"/>
                    <a:pt x="11108" y="88862"/>
                    <a:pt x="11108" y="88862"/>
                  </a:cubicBezTo>
                  <a:lnTo>
                    <a:pt x="0" y="88862"/>
                  </a:lnTo>
                  <a:cubicBezTo>
                    <a:pt x="0" y="88862"/>
                    <a:pt x="0" y="88862"/>
                    <a:pt x="0" y="88862"/>
                  </a:cubicBezTo>
                  <a:cubicBezTo>
                    <a:pt x="0" y="88862"/>
                    <a:pt x="0" y="88862"/>
                    <a:pt x="0" y="88862"/>
                  </a:cubicBezTo>
                  <a:cubicBezTo>
                    <a:pt x="0" y="88862"/>
                    <a:pt x="0" y="88862"/>
                    <a:pt x="0" y="88862"/>
                  </a:cubicBezTo>
                  <a:cubicBezTo>
                    <a:pt x="0" y="88862"/>
                    <a:pt x="0" y="88862"/>
                    <a:pt x="0" y="88862"/>
                  </a:cubicBezTo>
                  <a:cubicBezTo>
                    <a:pt x="0" y="88862"/>
                    <a:pt x="0" y="88862"/>
                    <a:pt x="0" y="88862"/>
                  </a:cubicBezTo>
                  <a:cubicBezTo>
                    <a:pt x="0" y="88862"/>
                    <a:pt x="0" y="88862"/>
                    <a:pt x="0" y="88862"/>
                  </a:cubicBezTo>
                  <a:cubicBezTo>
                    <a:pt x="0" y="88862"/>
                    <a:pt x="0" y="88862"/>
                    <a:pt x="0" y="88862"/>
                  </a:cubicBezTo>
                  <a:cubicBezTo>
                    <a:pt x="0" y="88862"/>
                    <a:pt x="0" y="88862"/>
                    <a:pt x="11108" y="88862"/>
                  </a:cubicBezTo>
                  <a:cubicBezTo>
                    <a:pt x="11108" y="88862"/>
                    <a:pt x="22216" y="88862"/>
                    <a:pt x="22216" y="88862"/>
                  </a:cubicBezTo>
                  <a:cubicBezTo>
                    <a:pt x="22216" y="88862"/>
                    <a:pt x="22216" y="88862"/>
                    <a:pt x="22216" y="88862"/>
                  </a:cubicBezTo>
                  <a:cubicBezTo>
                    <a:pt x="22216" y="88862"/>
                    <a:pt x="22216" y="88862"/>
                    <a:pt x="22216" y="88862"/>
                  </a:cubicBezTo>
                  <a:cubicBezTo>
                    <a:pt x="22216" y="88862"/>
                    <a:pt x="33323" y="88862"/>
                    <a:pt x="33323" y="88862"/>
                  </a:cubicBezTo>
                  <a:cubicBezTo>
                    <a:pt x="33323" y="88862"/>
                    <a:pt x="33323" y="88862"/>
                    <a:pt x="44431" y="88862"/>
                  </a:cubicBezTo>
                  <a:cubicBezTo>
                    <a:pt x="44431" y="88862"/>
                    <a:pt x="44431" y="88862"/>
                    <a:pt x="55539" y="88862"/>
                  </a:cubicBezTo>
                  <a:cubicBezTo>
                    <a:pt x="55539" y="88862"/>
                    <a:pt x="55539" y="88862"/>
                    <a:pt x="55539" y="77754"/>
                  </a:cubicBezTo>
                  <a:cubicBezTo>
                    <a:pt x="55539" y="77754"/>
                    <a:pt x="55539" y="77754"/>
                    <a:pt x="55539" y="66647"/>
                  </a:cubicBezTo>
                  <a:cubicBezTo>
                    <a:pt x="55539" y="66647"/>
                    <a:pt x="55539" y="66647"/>
                    <a:pt x="55539" y="55539"/>
                  </a:cubicBezTo>
                  <a:cubicBezTo>
                    <a:pt x="55539" y="55539"/>
                    <a:pt x="55539" y="55539"/>
                    <a:pt x="66647" y="44431"/>
                  </a:cubicBezTo>
                  <a:cubicBezTo>
                    <a:pt x="66647" y="44431"/>
                    <a:pt x="77754" y="33323"/>
                    <a:pt x="77754" y="44431"/>
                  </a:cubicBezTo>
                  <a:cubicBezTo>
                    <a:pt x="77754" y="44431"/>
                    <a:pt x="77754" y="55539"/>
                    <a:pt x="77754" y="55539"/>
                  </a:cubicBezTo>
                  <a:cubicBezTo>
                    <a:pt x="77754" y="55539"/>
                    <a:pt x="77754" y="55539"/>
                    <a:pt x="77754" y="55539"/>
                  </a:cubicBezTo>
                  <a:cubicBezTo>
                    <a:pt x="77754" y="66647"/>
                    <a:pt x="77754" y="55539"/>
                    <a:pt x="77754" y="66647"/>
                  </a:cubicBezTo>
                  <a:cubicBezTo>
                    <a:pt x="77754" y="66647"/>
                    <a:pt x="77754" y="66647"/>
                    <a:pt x="77754" y="66647"/>
                  </a:cubicBezTo>
                  <a:cubicBezTo>
                    <a:pt x="77754" y="66647"/>
                    <a:pt x="88862" y="66647"/>
                    <a:pt x="88862" y="66647"/>
                  </a:cubicBezTo>
                  <a:cubicBezTo>
                    <a:pt x="88862" y="66647"/>
                    <a:pt x="88862" y="66647"/>
                    <a:pt x="88862" y="66647"/>
                  </a:cubicBezTo>
                  <a:cubicBezTo>
                    <a:pt x="88862" y="66647"/>
                    <a:pt x="88862" y="66647"/>
                    <a:pt x="88862" y="66647"/>
                  </a:cubicBezTo>
                  <a:cubicBezTo>
                    <a:pt x="88862" y="66647"/>
                    <a:pt x="88862" y="66647"/>
                    <a:pt x="88862" y="66647"/>
                  </a:cubicBezTo>
                  <a:lnTo>
                    <a:pt x="99970" y="66647"/>
                  </a:lnTo>
                  <a:lnTo>
                    <a:pt x="111078" y="66647"/>
                  </a:lnTo>
                  <a:cubicBezTo>
                    <a:pt x="111078" y="66647"/>
                    <a:pt x="111078" y="66647"/>
                    <a:pt x="111078" y="55539"/>
                  </a:cubicBezTo>
                  <a:cubicBezTo>
                    <a:pt x="122185" y="88862"/>
                    <a:pt x="111078" y="77754"/>
                    <a:pt x="111078" y="66647"/>
                  </a:cubicBezTo>
                  <a:cubicBezTo>
                    <a:pt x="111078" y="77754"/>
                    <a:pt x="111078" y="77754"/>
                    <a:pt x="111078" y="6664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828506-DFCA-46F8-B9F2-A95F10FBC49C}"/>
                </a:ext>
              </a:extLst>
            </p:cNvPr>
            <p:cNvSpPr/>
            <p:nvPr/>
          </p:nvSpPr>
          <p:spPr>
            <a:xfrm>
              <a:off x="1955345" y="2534896"/>
              <a:ext cx="211047" cy="155508"/>
            </a:xfrm>
            <a:custGeom>
              <a:avLst/>
              <a:gdLst>
                <a:gd name="connsiteX0" fmla="*/ 211047 w 211047"/>
                <a:gd name="connsiteY0" fmla="*/ 44431 h 155508"/>
                <a:gd name="connsiteX1" fmla="*/ 211047 w 211047"/>
                <a:gd name="connsiteY1" fmla="*/ 44431 h 155508"/>
                <a:gd name="connsiteX2" fmla="*/ 211047 w 211047"/>
                <a:gd name="connsiteY2" fmla="*/ 44431 h 155508"/>
                <a:gd name="connsiteX3" fmla="*/ 211047 w 211047"/>
                <a:gd name="connsiteY3" fmla="*/ 44431 h 155508"/>
                <a:gd name="connsiteX4" fmla="*/ 199940 w 211047"/>
                <a:gd name="connsiteY4" fmla="*/ 66647 h 155508"/>
                <a:gd name="connsiteX5" fmla="*/ 199940 w 211047"/>
                <a:gd name="connsiteY5" fmla="*/ 77754 h 155508"/>
                <a:gd name="connsiteX6" fmla="*/ 188832 w 211047"/>
                <a:gd name="connsiteY6" fmla="*/ 77754 h 155508"/>
                <a:gd name="connsiteX7" fmla="*/ 188832 w 211047"/>
                <a:gd name="connsiteY7" fmla="*/ 66647 h 155508"/>
                <a:gd name="connsiteX8" fmla="*/ 177724 w 211047"/>
                <a:gd name="connsiteY8" fmla="*/ 66647 h 155508"/>
                <a:gd name="connsiteX9" fmla="*/ 166616 w 211047"/>
                <a:gd name="connsiteY9" fmla="*/ 66647 h 155508"/>
                <a:gd name="connsiteX10" fmla="*/ 155509 w 211047"/>
                <a:gd name="connsiteY10" fmla="*/ 55539 h 155508"/>
                <a:gd name="connsiteX11" fmla="*/ 144401 w 211047"/>
                <a:gd name="connsiteY11" fmla="*/ 44431 h 155508"/>
                <a:gd name="connsiteX12" fmla="*/ 144401 w 211047"/>
                <a:gd name="connsiteY12" fmla="*/ 33323 h 155508"/>
                <a:gd name="connsiteX13" fmla="*/ 133293 w 211047"/>
                <a:gd name="connsiteY13" fmla="*/ 22215 h 155508"/>
                <a:gd name="connsiteX14" fmla="*/ 122185 w 211047"/>
                <a:gd name="connsiteY14" fmla="*/ 0 h 155508"/>
                <a:gd name="connsiteX15" fmla="*/ 111078 w 211047"/>
                <a:gd name="connsiteY15" fmla="*/ 0 h 155508"/>
                <a:gd name="connsiteX16" fmla="*/ 99970 w 211047"/>
                <a:gd name="connsiteY16" fmla="*/ 11108 h 155508"/>
                <a:gd name="connsiteX17" fmla="*/ 111078 w 211047"/>
                <a:gd name="connsiteY17" fmla="*/ 22215 h 155508"/>
                <a:gd name="connsiteX18" fmla="*/ 122185 w 211047"/>
                <a:gd name="connsiteY18" fmla="*/ 33323 h 155508"/>
                <a:gd name="connsiteX19" fmla="*/ 122185 w 211047"/>
                <a:gd name="connsiteY19" fmla="*/ 44431 h 155508"/>
                <a:gd name="connsiteX20" fmla="*/ 122185 w 211047"/>
                <a:gd name="connsiteY20" fmla="*/ 55539 h 155508"/>
                <a:gd name="connsiteX21" fmla="*/ 122185 w 211047"/>
                <a:gd name="connsiteY21" fmla="*/ 66647 h 155508"/>
                <a:gd name="connsiteX22" fmla="*/ 122185 w 211047"/>
                <a:gd name="connsiteY22" fmla="*/ 77754 h 155508"/>
                <a:gd name="connsiteX23" fmla="*/ 122185 w 211047"/>
                <a:gd name="connsiteY23" fmla="*/ 77754 h 155508"/>
                <a:gd name="connsiteX24" fmla="*/ 122185 w 211047"/>
                <a:gd name="connsiteY24" fmla="*/ 77754 h 155508"/>
                <a:gd name="connsiteX25" fmla="*/ 122185 w 211047"/>
                <a:gd name="connsiteY25" fmla="*/ 88862 h 155508"/>
                <a:gd name="connsiteX26" fmla="*/ 122185 w 211047"/>
                <a:gd name="connsiteY26" fmla="*/ 88862 h 155508"/>
                <a:gd name="connsiteX27" fmla="*/ 111078 w 211047"/>
                <a:gd name="connsiteY27" fmla="*/ 88862 h 155508"/>
                <a:gd name="connsiteX28" fmla="*/ 99970 w 211047"/>
                <a:gd name="connsiteY28" fmla="*/ 88862 h 155508"/>
                <a:gd name="connsiteX29" fmla="*/ 88862 w 211047"/>
                <a:gd name="connsiteY29" fmla="*/ 99970 h 155508"/>
                <a:gd name="connsiteX30" fmla="*/ 77754 w 211047"/>
                <a:gd name="connsiteY30" fmla="*/ 99970 h 155508"/>
                <a:gd name="connsiteX31" fmla="*/ 66647 w 211047"/>
                <a:gd name="connsiteY31" fmla="*/ 99970 h 155508"/>
                <a:gd name="connsiteX32" fmla="*/ 55539 w 211047"/>
                <a:gd name="connsiteY32" fmla="*/ 99970 h 155508"/>
                <a:gd name="connsiteX33" fmla="*/ 66647 w 211047"/>
                <a:gd name="connsiteY33" fmla="*/ 99970 h 155508"/>
                <a:gd name="connsiteX34" fmla="*/ 66647 w 211047"/>
                <a:gd name="connsiteY34" fmla="*/ 111078 h 155508"/>
                <a:gd name="connsiteX35" fmla="*/ 55539 w 211047"/>
                <a:gd name="connsiteY35" fmla="*/ 111078 h 155508"/>
                <a:gd name="connsiteX36" fmla="*/ 44431 w 211047"/>
                <a:gd name="connsiteY36" fmla="*/ 111078 h 155508"/>
                <a:gd name="connsiteX37" fmla="*/ 44431 w 211047"/>
                <a:gd name="connsiteY37" fmla="*/ 122185 h 155508"/>
                <a:gd name="connsiteX38" fmla="*/ 33323 w 211047"/>
                <a:gd name="connsiteY38" fmla="*/ 133293 h 155508"/>
                <a:gd name="connsiteX39" fmla="*/ 22216 w 211047"/>
                <a:gd name="connsiteY39" fmla="*/ 133293 h 155508"/>
                <a:gd name="connsiteX40" fmla="*/ 0 w 211047"/>
                <a:gd name="connsiteY40" fmla="*/ 144401 h 155508"/>
                <a:gd name="connsiteX41" fmla="*/ 0 w 211047"/>
                <a:gd name="connsiteY41" fmla="*/ 155509 h 155508"/>
                <a:gd name="connsiteX42" fmla="*/ 11108 w 211047"/>
                <a:gd name="connsiteY42" fmla="*/ 155509 h 155508"/>
                <a:gd name="connsiteX43" fmla="*/ 22216 w 211047"/>
                <a:gd name="connsiteY43" fmla="*/ 155509 h 155508"/>
                <a:gd name="connsiteX44" fmla="*/ 33323 w 211047"/>
                <a:gd name="connsiteY44" fmla="*/ 144401 h 155508"/>
                <a:gd name="connsiteX45" fmla="*/ 44431 w 211047"/>
                <a:gd name="connsiteY45" fmla="*/ 133293 h 155508"/>
                <a:gd name="connsiteX46" fmla="*/ 55539 w 211047"/>
                <a:gd name="connsiteY46" fmla="*/ 133293 h 155508"/>
                <a:gd name="connsiteX47" fmla="*/ 66647 w 211047"/>
                <a:gd name="connsiteY47" fmla="*/ 133293 h 155508"/>
                <a:gd name="connsiteX48" fmla="*/ 77754 w 211047"/>
                <a:gd name="connsiteY48" fmla="*/ 133293 h 155508"/>
                <a:gd name="connsiteX49" fmla="*/ 88862 w 211047"/>
                <a:gd name="connsiteY49" fmla="*/ 122185 h 155508"/>
                <a:gd name="connsiteX50" fmla="*/ 99970 w 211047"/>
                <a:gd name="connsiteY50" fmla="*/ 111078 h 155508"/>
                <a:gd name="connsiteX51" fmla="*/ 111078 w 211047"/>
                <a:gd name="connsiteY51" fmla="*/ 111078 h 155508"/>
                <a:gd name="connsiteX52" fmla="*/ 122185 w 211047"/>
                <a:gd name="connsiteY52" fmla="*/ 111078 h 155508"/>
                <a:gd name="connsiteX53" fmla="*/ 122185 w 211047"/>
                <a:gd name="connsiteY53" fmla="*/ 99970 h 155508"/>
                <a:gd name="connsiteX54" fmla="*/ 122185 w 211047"/>
                <a:gd name="connsiteY54" fmla="*/ 99970 h 155508"/>
                <a:gd name="connsiteX55" fmla="*/ 133293 w 211047"/>
                <a:gd name="connsiteY55" fmla="*/ 99970 h 155508"/>
                <a:gd name="connsiteX56" fmla="*/ 133293 w 211047"/>
                <a:gd name="connsiteY56" fmla="*/ 99970 h 155508"/>
                <a:gd name="connsiteX57" fmla="*/ 133293 w 211047"/>
                <a:gd name="connsiteY57" fmla="*/ 99970 h 155508"/>
                <a:gd name="connsiteX58" fmla="*/ 133293 w 211047"/>
                <a:gd name="connsiteY58" fmla="*/ 99970 h 155508"/>
                <a:gd name="connsiteX59" fmla="*/ 144401 w 211047"/>
                <a:gd name="connsiteY59" fmla="*/ 99970 h 155508"/>
                <a:gd name="connsiteX60" fmla="*/ 155509 w 211047"/>
                <a:gd name="connsiteY60" fmla="*/ 88862 h 155508"/>
                <a:gd name="connsiteX61" fmla="*/ 155509 w 211047"/>
                <a:gd name="connsiteY61" fmla="*/ 77754 h 155508"/>
                <a:gd name="connsiteX62" fmla="*/ 155509 w 211047"/>
                <a:gd name="connsiteY62" fmla="*/ 77754 h 155508"/>
                <a:gd name="connsiteX63" fmla="*/ 155509 w 211047"/>
                <a:gd name="connsiteY63" fmla="*/ 66647 h 155508"/>
                <a:gd name="connsiteX64" fmla="*/ 166616 w 211047"/>
                <a:gd name="connsiteY64" fmla="*/ 55539 h 155508"/>
                <a:gd name="connsiteX65" fmla="*/ 166616 w 211047"/>
                <a:gd name="connsiteY65" fmla="*/ 44431 h 155508"/>
                <a:gd name="connsiteX66" fmla="*/ 166616 w 211047"/>
                <a:gd name="connsiteY66" fmla="*/ 33323 h 155508"/>
                <a:gd name="connsiteX67" fmla="*/ 211047 w 211047"/>
                <a:gd name="connsiteY67" fmla="*/ 44431 h 15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11047" h="155508">
                  <a:moveTo>
                    <a:pt x="211047" y="44431"/>
                  </a:moveTo>
                  <a:cubicBezTo>
                    <a:pt x="211047" y="44431"/>
                    <a:pt x="199940" y="33323"/>
                    <a:pt x="211047" y="44431"/>
                  </a:cubicBezTo>
                  <a:cubicBezTo>
                    <a:pt x="199940" y="44431"/>
                    <a:pt x="199940" y="44431"/>
                    <a:pt x="211047" y="44431"/>
                  </a:cubicBezTo>
                  <a:cubicBezTo>
                    <a:pt x="199940" y="44431"/>
                    <a:pt x="199940" y="55539"/>
                    <a:pt x="211047" y="44431"/>
                  </a:cubicBezTo>
                  <a:lnTo>
                    <a:pt x="199940" y="66647"/>
                  </a:lnTo>
                  <a:cubicBezTo>
                    <a:pt x="199940" y="66647"/>
                    <a:pt x="199940" y="66647"/>
                    <a:pt x="199940" y="77754"/>
                  </a:cubicBezTo>
                  <a:cubicBezTo>
                    <a:pt x="199940" y="77754"/>
                    <a:pt x="188832" y="77754"/>
                    <a:pt x="188832" y="77754"/>
                  </a:cubicBezTo>
                  <a:cubicBezTo>
                    <a:pt x="188832" y="77754"/>
                    <a:pt x="188832" y="66647"/>
                    <a:pt x="188832" y="66647"/>
                  </a:cubicBezTo>
                  <a:cubicBezTo>
                    <a:pt x="188832" y="66647"/>
                    <a:pt x="188832" y="66647"/>
                    <a:pt x="177724" y="66647"/>
                  </a:cubicBezTo>
                  <a:lnTo>
                    <a:pt x="166616" y="66647"/>
                  </a:lnTo>
                  <a:cubicBezTo>
                    <a:pt x="166616" y="66647"/>
                    <a:pt x="166616" y="66647"/>
                    <a:pt x="155509" y="55539"/>
                  </a:cubicBezTo>
                  <a:cubicBezTo>
                    <a:pt x="155509" y="55539"/>
                    <a:pt x="144401" y="44431"/>
                    <a:pt x="144401" y="44431"/>
                  </a:cubicBezTo>
                  <a:cubicBezTo>
                    <a:pt x="144401" y="44431"/>
                    <a:pt x="144401" y="33323"/>
                    <a:pt x="144401" y="33323"/>
                  </a:cubicBezTo>
                  <a:cubicBezTo>
                    <a:pt x="144401" y="33323"/>
                    <a:pt x="133293" y="22215"/>
                    <a:pt x="133293" y="22215"/>
                  </a:cubicBezTo>
                  <a:cubicBezTo>
                    <a:pt x="133293" y="11108"/>
                    <a:pt x="133293" y="11108"/>
                    <a:pt x="122185" y="0"/>
                  </a:cubicBezTo>
                  <a:cubicBezTo>
                    <a:pt x="122185" y="0"/>
                    <a:pt x="111078" y="0"/>
                    <a:pt x="111078" y="0"/>
                  </a:cubicBezTo>
                  <a:cubicBezTo>
                    <a:pt x="111078" y="0"/>
                    <a:pt x="99970" y="11108"/>
                    <a:pt x="99970" y="11108"/>
                  </a:cubicBezTo>
                  <a:cubicBezTo>
                    <a:pt x="99970" y="11108"/>
                    <a:pt x="111078" y="22215"/>
                    <a:pt x="111078" y="22215"/>
                  </a:cubicBezTo>
                  <a:cubicBezTo>
                    <a:pt x="111078" y="22215"/>
                    <a:pt x="111078" y="22215"/>
                    <a:pt x="122185" y="33323"/>
                  </a:cubicBezTo>
                  <a:lnTo>
                    <a:pt x="122185" y="44431"/>
                  </a:lnTo>
                  <a:lnTo>
                    <a:pt x="122185" y="55539"/>
                  </a:lnTo>
                  <a:lnTo>
                    <a:pt x="122185" y="66647"/>
                  </a:lnTo>
                  <a:cubicBezTo>
                    <a:pt x="122185" y="66647"/>
                    <a:pt x="111078" y="66647"/>
                    <a:pt x="122185" y="77754"/>
                  </a:cubicBezTo>
                  <a:lnTo>
                    <a:pt x="122185" y="77754"/>
                  </a:lnTo>
                  <a:cubicBezTo>
                    <a:pt x="122185" y="77754"/>
                    <a:pt x="122185" y="77754"/>
                    <a:pt x="122185" y="77754"/>
                  </a:cubicBezTo>
                  <a:cubicBezTo>
                    <a:pt x="122185" y="77754"/>
                    <a:pt x="122185" y="88862"/>
                    <a:pt x="122185" y="88862"/>
                  </a:cubicBezTo>
                  <a:lnTo>
                    <a:pt x="122185" y="88862"/>
                  </a:lnTo>
                  <a:cubicBezTo>
                    <a:pt x="122185" y="88862"/>
                    <a:pt x="111078" y="88862"/>
                    <a:pt x="111078" y="88862"/>
                  </a:cubicBezTo>
                  <a:cubicBezTo>
                    <a:pt x="111078" y="88862"/>
                    <a:pt x="99970" y="88862"/>
                    <a:pt x="99970" y="88862"/>
                  </a:cubicBezTo>
                  <a:lnTo>
                    <a:pt x="88862" y="99970"/>
                  </a:lnTo>
                  <a:lnTo>
                    <a:pt x="77754" y="99970"/>
                  </a:lnTo>
                  <a:lnTo>
                    <a:pt x="66647" y="99970"/>
                  </a:lnTo>
                  <a:cubicBezTo>
                    <a:pt x="66647" y="99970"/>
                    <a:pt x="55539" y="99970"/>
                    <a:pt x="55539" y="99970"/>
                  </a:cubicBezTo>
                  <a:cubicBezTo>
                    <a:pt x="55539" y="99970"/>
                    <a:pt x="55539" y="99970"/>
                    <a:pt x="66647" y="99970"/>
                  </a:cubicBezTo>
                  <a:cubicBezTo>
                    <a:pt x="66647" y="99970"/>
                    <a:pt x="66647" y="111078"/>
                    <a:pt x="66647" y="111078"/>
                  </a:cubicBezTo>
                  <a:cubicBezTo>
                    <a:pt x="66647" y="111078"/>
                    <a:pt x="66647" y="111078"/>
                    <a:pt x="55539" y="111078"/>
                  </a:cubicBezTo>
                  <a:cubicBezTo>
                    <a:pt x="55539" y="111078"/>
                    <a:pt x="44431" y="111078"/>
                    <a:pt x="44431" y="111078"/>
                  </a:cubicBezTo>
                  <a:cubicBezTo>
                    <a:pt x="44431" y="111078"/>
                    <a:pt x="44431" y="122185"/>
                    <a:pt x="44431" y="122185"/>
                  </a:cubicBezTo>
                  <a:lnTo>
                    <a:pt x="33323" y="133293"/>
                  </a:lnTo>
                  <a:lnTo>
                    <a:pt x="22216" y="133293"/>
                  </a:lnTo>
                  <a:cubicBezTo>
                    <a:pt x="11108" y="133293"/>
                    <a:pt x="11108" y="133293"/>
                    <a:pt x="0" y="144401"/>
                  </a:cubicBezTo>
                  <a:cubicBezTo>
                    <a:pt x="0" y="144401"/>
                    <a:pt x="0" y="155509"/>
                    <a:pt x="0" y="155509"/>
                  </a:cubicBezTo>
                  <a:cubicBezTo>
                    <a:pt x="0" y="155509"/>
                    <a:pt x="11108" y="155509"/>
                    <a:pt x="11108" y="155509"/>
                  </a:cubicBezTo>
                  <a:cubicBezTo>
                    <a:pt x="11108" y="155509"/>
                    <a:pt x="22216" y="155509"/>
                    <a:pt x="22216" y="155509"/>
                  </a:cubicBezTo>
                  <a:cubicBezTo>
                    <a:pt x="22216" y="155509"/>
                    <a:pt x="33323" y="144401"/>
                    <a:pt x="33323" y="144401"/>
                  </a:cubicBezTo>
                  <a:cubicBezTo>
                    <a:pt x="33323" y="144401"/>
                    <a:pt x="44431" y="133293"/>
                    <a:pt x="44431" y="133293"/>
                  </a:cubicBezTo>
                  <a:cubicBezTo>
                    <a:pt x="44431" y="133293"/>
                    <a:pt x="55539" y="133293"/>
                    <a:pt x="55539" y="133293"/>
                  </a:cubicBezTo>
                  <a:cubicBezTo>
                    <a:pt x="55539" y="133293"/>
                    <a:pt x="66647" y="133293"/>
                    <a:pt x="66647" y="133293"/>
                  </a:cubicBezTo>
                  <a:cubicBezTo>
                    <a:pt x="66647" y="133293"/>
                    <a:pt x="77754" y="133293"/>
                    <a:pt x="77754" y="133293"/>
                  </a:cubicBezTo>
                  <a:cubicBezTo>
                    <a:pt x="77754" y="133293"/>
                    <a:pt x="88862" y="122185"/>
                    <a:pt x="88862" y="122185"/>
                  </a:cubicBezTo>
                  <a:lnTo>
                    <a:pt x="99970" y="111078"/>
                  </a:lnTo>
                  <a:cubicBezTo>
                    <a:pt x="99970" y="111078"/>
                    <a:pt x="99970" y="111078"/>
                    <a:pt x="111078" y="111078"/>
                  </a:cubicBezTo>
                  <a:cubicBezTo>
                    <a:pt x="111078" y="111078"/>
                    <a:pt x="111078" y="111078"/>
                    <a:pt x="122185" y="111078"/>
                  </a:cubicBezTo>
                  <a:cubicBezTo>
                    <a:pt x="122185" y="111078"/>
                    <a:pt x="122185" y="99970"/>
                    <a:pt x="122185" y="99970"/>
                  </a:cubicBezTo>
                  <a:lnTo>
                    <a:pt x="122185" y="99970"/>
                  </a:lnTo>
                  <a:lnTo>
                    <a:pt x="133293" y="99970"/>
                  </a:lnTo>
                  <a:lnTo>
                    <a:pt x="133293" y="99970"/>
                  </a:lnTo>
                  <a:cubicBezTo>
                    <a:pt x="133293" y="99970"/>
                    <a:pt x="133293" y="99970"/>
                    <a:pt x="133293" y="99970"/>
                  </a:cubicBezTo>
                  <a:cubicBezTo>
                    <a:pt x="133293" y="99970"/>
                    <a:pt x="133293" y="99970"/>
                    <a:pt x="133293" y="99970"/>
                  </a:cubicBezTo>
                  <a:cubicBezTo>
                    <a:pt x="133293" y="99970"/>
                    <a:pt x="144401" y="99970"/>
                    <a:pt x="144401" y="99970"/>
                  </a:cubicBezTo>
                  <a:cubicBezTo>
                    <a:pt x="144401" y="99970"/>
                    <a:pt x="144401" y="88862"/>
                    <a:pt x="155509" y="88862"/>
                  </a:cubicBezTo>
                  <a:cubicBezTo>
                    <a:pt x="155509" y="88862"/>
                    <a:pt x="155509" y="88862"/>
                    <a:pt x="155509" y="77754"/>
                  </a:cubicBezTo>
                  <a:cubicBezTo>
                    <a:pt x="155509" y="77754"/>
                    <a:pt x="155509" y="77754"/>
                    <a:pt x="155509" y="77754"/>
                  </a:cubicBezTo>
                  <a:cubicBezTo>
                    <a:pt x="155509" y="77754"/>
                    <a:pt x="155509" y="77754"/>
                    <a:pt x="155509" y="66647"/>
                  </a:cubicBezTo>
                  <a:cubicBezTo>
                    <a:pt x="155509" y="66647"/>
                    <a:pt x="166616" y="55539"/>
                    <a:pt x="166616" y="55539"/>
                  </a:cubicBezTo>
                  <a:cubicBezTo>
                    <a:pt x="166616" y="55539"/>
                    <a:pt x="166616" y="55539"/>
                    <a:pt x="166616" y="44431"/>
                  </a:cubicBezTo>
                  <a:cubicBezTo>
                    <a:pt x="166616" y="44431"/>
                    <a:pt x="166616" y="33323"/>
                    <a:pt x="166616" y="33323"/>
                  </a:cubicBezTo>
                  <a:cubicBezTo>
                    <a:pt x="211047" y="55539"/>
                    <a:pt x="211047" y="44431"/>
                    <a:pt x="211047" y="444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C7979E7-6BAD-456E-8003-BED3FC4FB09B}"/>
                </a:ext>
              </a:extLst>
            </p:cNvPr>
            <p:cNvSpPr/>
            <p:nvPr/>
          </p:nvSpPr>
          <p:spPr>
            <a:xfrm>
              <a:off x="2210823" y="2523788"/>
              <a:ext cx="116014" cy="88861"/>
            </a:xfrm>
            <a:custGeom>
              <a:avLst/>
              <a:gdLst>
                <a:gd name="connsiteX0" fmla="*/ 99970 w 116014"/>
                <a:gd name="connsiteY0" fmla="*/ 22215 h 88861"/>
                <a:gd name="connsiteX1" fmla="*/ 99970 w 116014"/>
                <a:gd name="connsiteY1" fmla="*/ 22215 h 88861"/>
                <a:gd name="connsiteX2" fmla="*/ 111078 w 116014"/>
                <a:gd name="connsiteY2" fmla="*/ 11108 h 88861"/>
                <a:gd name="connsiteX3" fmla="*/ 111078 w 116014"/>
                <a:gd name="connsiteY3" fmla="*/ 0 h 88861"/>
                <a:gd name="connsiteX4" fmla="*/ 88862 w 116014"/>
                <a:gd name="connsiteY4" fmla="*/ 11108 h 88861"/>
                <a:gd name="connsiteX5" fmla="*/ 88862 w 116014"/>
                <a:gd name="connsiteY5" fmla="*/ 11108 h 88861"/>
                <a:gd name="connsiteX6" fmla="*/ 77754 w 116014"/>
                <a:gd name="connsiteY6" fmla="*/ 11108 h 88861"/>
                <a:gd name="connsiteX7" fmla="*/ 66647 w 116014"/>
                <a:gd name="connsiteY7" fmla="*/ 11108 h 88861"/>
                <a:gd name="connsiteX8" fmla="*/ 55539 w 116014"/>
                <a:gd name="connsiteY8" fmla="*/ 11108 h 88861"/>
                <a:gd name="connsiteX9" fmla="*/ 55539 w 116014"/>
                <a:gd name="connsiteY9" fmla="*/ 22215 h 88861"/>
                <a:gd name="connsiteX10" fmla="*/ 55539 w 116014"/>
                <a:gd name="connsiteY10" fmla="*/ 33323 h 88861"/>
                <a:gd name="connsiteX11" fmla="*/ 55539 w 116014"/>
                <a:gd name="connsiteY11" fmla="*/ 44431 h 88861"/>
                <a:gd name="connsiteX12" fmla="*/ 55539 w 116014"/>
                <a:gd name="connsiteY12" fmla="*/ 44431 h 88861"/>
                <a:gd name="connsiteX13" fmla="*/ 55539 w 116014"/>
                <a:gd name="connsiteY13" fmla="*/ 44431 h 88861"/>
                <a:gd name="connsiteX14" fmla="*/ 55539 w 116014"/>
                <a:gd name="connsiteY14" fmla="*/ 44431 h 88861"/>
                <a:gd name="connsiteX15" fmla="*/ 55539 w 116014"/>
                <a:gd name="connsiteY15" fmla="*/ 55539 h 88861"/>
                <a:gd name="connsiteX16" fmla="*/ 44431 w 116014"/>
                <a:gd name="connsiteY16" fmla="*/ 55539 h 88861"/>
                <a:gd name="connsiteX17" fmla="*/ 33323 w 116014"/>
                <a:gd name="connsiteY17" fmla="*/ 55539 h 88861"/>
                <a:gd name="connsiteX18" fmla="*/ 22216 w 116014"/>
                <a:gd name="connsiteY18" fmla="*/ 44431 h 88861"/>
                <a:gd name="connsiteX19" fmla="*/ 22216 w 116014"/>
                <a:gd name="connsiteY19" fmla="*/ 44431 h 88861"/>
                <a:gd name="connsiteX20" fmla="*/ 22216 w 116014"/>
                <a:gd name="connsiteY20" fmla="*/ 33323 h 88861"/>
                <a:gd name="connsiteX21" fmla="*/ 22216 w 116014"/>
                <a:gd name="connsiteY21" fmla="*/ 33323 h 88861"/>
                <a:gd name="connsiteX22" fmla="*/ 11108 w 116014"/>
                <a:gd name="connsiteY22" fmla="*/ 33323 h 88861"/>
                <a:gd name="connsiteX23" fmla="*/ 11108 w 116014"/>
                <a:gd name="connsiteY23" fmla="*/ 44431 h 88861"/>
                <a:gd name="connsiteX24" fmla="*/ 11108 w 116014"/>
                <a:gd name="connsiteY24" fmla="*/ 55539 h 88861"/>
                <a:gd name="connsiteX25" fmla="*/ 11108 w 116014"/>
                <a:gd name="connsiteY25" fmla="*/ 55539 h 88861"/>
                <a:gd name="connsiteX26" fmla="*/ 11108 w 116014"/>
                <a:gd name="connsiteY26" fmla="*/ 55539 h 88861"/>
                <a:gd name="connsiteX27" fmla="*/ 0 w 116014"/>
                <a:gd name="connsiteY27" fmla="*/ 66647 h 88861"/>
                <a:gd name="connsiteX28" fmla="*/ 11108 w 116014"/>
                <a:gd name="connsiteY28" fmla="*/ 77754 h 88861"/>
                <a:gd name="connsiteX29" fmla="*/ 11108 w 116014"/>
                <a:gd name="connsiteY29" fmla="*/ 66647 h 88861"/>
                <a:gd name="connsiteX30" fmla="*/ 11108 w 116014"/>
                <a:gd name="connsiteY30" fmla="*/ 66647 h 88861"/>
                <a:gd name="connsiteX31" fmla="*/ 11108 w 116014"/>
                <a:gd name="connsiteY31" fmla="*/ 66647 h 88861"/>
                <a:gd name="connsiteX32" fmla="*/ 22216 w 116014"/>
                <a:gd name="connsiteY32" fmla="*/ 66647 h 88861"/>
                <a:gd name="connsiteX33" fmla="*/ 33323 w 116014"/>
                <a:gd name="connsiteY33" fmla="*/ 66647 h 88861"/>
                <a:gd name="connsiteX34" fmla="*/ 44431 w 116014"/>
                <a:gd name="connsiteY34" fmla="*/ 66647 h 88861"/>
                <a:gd name="connsiteX35" fmla="*/ 55539 w 116014"/>
                <a:gd name="connsiteY35" fmla="*/ 66647 h 88861"/>
                <a:gd name="connsiteX36" fmla="*/ 55539 w 116014"/>
                <a:gd name="connsiteY36" fmla="*/ 66647 h 88861"/>
                <a:gd name="connsiteX37" fmla="*/ 55539 w 116014"/>
                <a:gd name="connsiteY37" fmla="*/ 66647 h 88861"/>
                <a:gd name="connsiteX38" fmla="*/ 44431 w 116014"/>
                <a:gd name="connsiteY38" fmla="*/ 66647 h 88861"/>
                <a:gd name="connsiteX39" fmla="*/ 44431 w 116014"/>
                <a:gd name="connsiteY39" fmla="*/ 77754 h 88861"/>
                <a:gd name="connsiteX40" fmla="*/ 44431 w 116014"/>
                <a:gd name="connsiteY40" fmla="*/ 77754 h 88861"/>
                <a:gd name="connsiteX41" fmla="*/ 44431 w 116014"/>
                <a:gd name="connsiteY41" fmla="*/ 77754 h 88861"/>
                <a:gd name="connsiteX42" fmla="*/ 55539 w 116014"/>
                <a:gd name="connsiteY42" fmla="*/ 88862 h 88861"/>
                <a:gd name="connsiteX43" fmla="*/ 66647 w 116014"/>
                <a:gd name="connsiteY43" fmla="*/ 88862 h 88861"/>
                <a:gd name="connsiteX44" fmla="*/ 66647 w 116014"/>
                <a:gd name="connsiteY44" fmla="*/ 88862 h 88861"/>
                <a:gd name="connsiteX45" fmla="*/ 77754 w 116014"/>
                <a:gd name="connsiteY45" fmla="*/ 88862 h 88861"/>
                <a:gd name="connsiteX46" fmla="*/ 88862 w 116014"/>
                <a:gd name="connsiteY46" fmla="*/ 88862 h 88861"/>
                <a:gd name="connsiteX47" fmla="*/ 88862 w 116014"/>
                <a:gd name="connsiteY47" fmla="*/ 88862 h 88861"/>
                <a:gd name="connsiteX48" fmla="*/ 88862 w 116014"/>
                <a:gd name="connsiteY48" fmla="*/ 77754 h 88861"/>
                <a:gd name="connsiteX49" fmla="*/ 88862 w 116014"/>
                <a:gd name="connsiteY49" fmla="*/ 77754 h 88861"/>
                <a:gd name="connsiteX50" fmla="*/ 88862 w 116014"/>
                <a:gd name="connsiteY50" fmla="*/ 66647 h 88861"/>
                <a:gd name="connsiteX51" fmla="*/ 88862 w 116014"/>
                <a:gd name="connsiteY51" fmla="*/ 55539 h 88861"/>
                <a:gd name="connsiteX52" fmla="*/ 88862 w 116014"/>
                <a:gd name="connsiteY52" fmla="*/ 55539 h 88861"/>
                <a:gd name="connsiteX53" fmla="*/ 99970 w 116014"/>
                <a:gd name="connsiteY53" fmla="*/ 55539 h 88861"/>
                <a:gd name="connsiteX54" fmla="*/ 99970 w 116014"/>
                <a:gd name="connsiteY54" fmla="*/ 44431 h 88861"/>
                <a:gd name="connsiteX55" fmla="*/ 99970 w 116014"/>
                <a:gd name="connsiteY55" fmla="*/ 33323 h 88861"/>
                <a:gd name="connsiteX56" fmla="*/ 99970 w 116014"/>
                <a:gd name="connsiteY56" fmla="*/ 33323 h 88861"/>
                <a:gd name="connsiteX57" fmla="*/ 99970 w 116014"/>
                <a:gd name="connsiteY57" fmla="*/ 33323 h 88861"/>
                <a:gd name="connsiteX58" fmla="*/ 99970 w 116014"/>
                <a:gd name="connsiteY58" fmla="*/ 33323 h 88861"/>
                <a:gd name="connsiteX59" fmla="*/ 99970 w 116014"/>
                <a:gd name="connsiteY59" fmla="*/ 22215 h 88861"/>
                <a:gd name="connsiteX60" fmla="*/ 111078 w 116014"/>
                <a:gd name="connsiteY60" fmla="*/ 22215 h 88861"/>
                <a:gd name="connsiteX61" fmla="*/ 111078 w 116014"/>
                <a:gd name="connsiteY61" fmla="*/ 11108 h 88861"/>
                <a:gd name="connsiteX62" fmla="*/ 99970 w 116014"/>
                <a:gd name="connsiteY62" fmla="*/ 22215 h 88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16014" h="88861">
                  <a:moveTo>
                    <a:pt x="99970" y="22215"/>
                  </a:moveTo>
                  <a:cubicBezTo>
                    <a:pt x="99970" y="22215"/>
                    <a:pt x="99970" y="22215"/>
                    <a:pt x="99970" y="22215"/>
                  </a:cubicBezTo>
                  <a:cubicBezTo>
                    <a:pt x="111078" y="11108"/>
                    <a:pt x="111078" y="11108"/>
                    <a:pt x="111078" y="11108"/>
                  </a:cubicBezTo>
                  <a:cubicBezTo>
                    <a:pt x="111078" y="11108"/>
                    <a:pt x="111078" y="0"/>
                    <a:pt x="111078" y="0"/>
                  </a:cubicBezTo>
                  <a:cubicBezTo>
                    <a:pt x="111078" y="0"/>
                    <a:pt x="88862" y="11108"/>
                    <a:pt x="88862" y="11108"/>
                  </a:cubicBezTo>
                  <a:cubicBezTo>
                    <a:pt x="88862" y="11108"/>
                    <a:pt x="88862" y="11108"/>
                    <a:pt x="88862" y="11108"/>
                  </a:cubicBezTo>
                  <a:cubicBezTo>
                    <a:pt x="88862" y="11108"/>
                    <a:pt x="77754" y="11108"/>
                    <a:pt x="77754" y="11108"/>
                  </a:cubicBezTo>
                  <a:cubicBezTo>
                    <a:pt x="77754" y="11108"/>
                    <a:pt x="77754" y="11108"/>
                    <a:pt x="66647" y="11108"/>
                  </a:cubicBezTo>
                  <a:cubicBezTo>
                    <a:pt x="66647" y="11108"/>
                    <a:pt x="66647" y="11108"/>
                    <a:pt x="55539" y="11108"/>
                  </a:cubicBezTo>
                  <a:lnTo>
                    <a:pt x="55539" y="22215"/>
                  </a:lnTo>
                  <a:cubicBezTo>
                    <a:pt x="55539" y="22215"/>
                    <a:pt x="55539" y="22215"/>
                    <a:pt x="55539" y="33323"/>
                  </a:cubicBezTo>
                  <a:cubicBezTo>
                    <a:pt x="55539" y="33323"/>
                    <a:pt x="55539" y="44431"/>
                    <a:pt x="55539" y="44431"/>
                  </a:cubicBezTo>
                  <a:cubicBezTo>
                    <a:pt x="55539" y="44431"/>
                    <a:pt x="55539" y="44431"/>
                    <a:pt x="55539" y="44431"/>
                  </a:cubicBezTo>
                  <a:cubicBezTo>
                    <a:pt x="55539" y="44431"/>
                    <a:pt x="55539" y="44431"/>
                    <a:pt x="55539" y="44431"/>
                  </a:cubicBezTo>
                  <a:cubicBezTo>
                    <a:pt x="55539" y="44431"/>
                    <a:pt x="55539" y="44431"/>
                    <a:pt x="55539" y="44431"/>
                  </a:cubicBezTo>
                  <a:cubicBezTo>
                    <a:pt x="55539" y="44431"/>
                    <a:pt x="55539" y="55539"/>
                    <a:pt x="55539" y="55539"/>
                  </a:cubicBezTo>
                  <a:lnTo>
                    <a:pt x="44431" y="55539"/>
                  </a:lnTo>
                  <a:lnTo>
                    <a:pt x="33323" y="55539"/>
                  </a:lnTo>
                  <a:lnTo>
                    <a:pt x="22216" y="44431"/>
                  </a:lnTo>
                  <a:lnTo>
                    <a:pt x="22216" y="44431"/>
                  </a:lnTo>
                  <a:lnTo>
                    <a:pt x="22216" y="33323"/>
                  </a:lnTo>
                  <a:lnTo>
                    <a:pt x="22216" y="33323"/>
                  </a:lnTo>
                  <a:cubicBezTo>
                    <a:pt x="22216" y="33323"/>
                    <a:pt x="22216" y="33323"/>
                    <a:pt x="11108" y="33323"/>
                  </a:cubicBezTo>
                  <a:cubicBezTo>
                    <a:pt x="11108" y="33323"/>
                    <a:pt x="11108" y="44431"/>
                    <a:pt x="11108" y="44431"/>
                  </a:cubicBezTo>
                  <a:lnTo>
                    <a:pt x="11108" y="55539"/>
                  </a:lnTo>
                  <a:lnTo>
                    <a:pt x="11108" y="55539"/>
                  </a:lnTo>
                  <a:cubicBezTo>
                    <a:pt x="11108" y="55539"/>
                    <a:pt x="11108" y="55539"/>
                    <a:pt x="11108" y="55539"/>
                  </a:cubicBezTo>
                  <a:cubicBezTo>
                    <a:pt x="11108" y="55539"/>
                    <a:pt x="0" y="66647"/>
                    <a:pt x="0" y="66647"/>
                  </a:cubicBezTo>
                  <a:cubicBezTo>
                    <a:pt x="0" y="66647"/>
                    <a:pt x="11108" y="77754"/>
                    <a:pt x="11108" y="77754"/>
                  </a:cubicBezTo>
                  <a:lnTo>
                    <a:pt x="11108" y="66647"/>
                  </a:lnTo>
                  <a:cubicBezTo>
                    <a:pt x="11108" y="66647"/>
                    <a:pt x="11108" y="66647"/>
                    <a:pt x="11108" y="66647"/>
                  </a:cubicBezTo>
                  <a:cubicBezTo>
                    <a:pt x="11108" y="66647"/>
                    <a:pt x="11108" y="66647"/>
                    <a:pt x="11108" y="66647"/>
                  </a:cubicBezTo>
                  <a:cubicBezTo>
                    <a:pt x="11108" y="66647"/>
                    <a:pt x="22216" y="66647"/>
                    <a:pt x="22216" y="66647"/>
                  </a:cubicBezTo>
                  <a:cubicBezTo>
                    <a:pt x="22216" y="66647"/>
                    <a:pt x="22216" y="66647"/>
                    <a:pt x="33323" y="66647"/>
                  </a:cubicBezTo>
                  <a:cubicBezTo>
                    <a:pt x="33323" y="66647"/>
                    <a:pt x="44431" y="66647"/>
                    <a:pt x="44431" y="66647"/>
                  </a:cubicBezTo>
                  <a:cubicBezTo>
                    <a:pt x="44431" y="66647"/>
                    <a:pt x="44431" y="66647"/>
                    <a:pt x="55539" y="66647"/>
                  </a:cubicBezTo>
                  <a:cubicBezTo>
                    <a:pt x="55539" y="66647"/>
                    <a:pt x="55539" y="66647"/>
                    <a:pt x="55539" y="66647"/>
                  </a:cubicBezTo>
                  <a:cubicBezTo>
                    <a:pt x="55539" y="66647"/>
                    <a:pt x="55539" y="66647"/>
                    <a:pt x="55539" y="66647"/>
                  </a:cubicBezTo>
                  <a:cubicBezTo>
                    <a:pt x="55539" y="66647"/>
                    <a:pt x="55539" y="66647"/>
                    <a:pt x="44431" y="66647"/>
                  </a:cubicBezTo>
                  <a:cubicBezTo>
                    <a:pt x="44431" y="66647"/>
                    <a:pt x="44431" y="66647"/>
                    <a:pt x="44431" y="77754"/>
                  </a:cubicBezTo>
                  <a:cubicBezTo>
                    <a:pt x="44431" y="77754"/>
                    <a:pt x="44431" y="77754"/>
                    <a:pt x="44431" y="77754"/>
                  </a:cubicBezTo>
                  <a:cubicBezTo>
                    <a:pt x="44431" y="77754"/>
                    <a:pt x="44431" y="77754"/>
                    <a:pt x="44431" y="77754"/>
                  </a:cubicBezTo>
                  <a:cubicBezTo>
                    <a:pt x="44431" y="77754"/>
                    <a:pt x="44431" y="88862"/>
                    <a:pt x="55539" y="88862"/>
                  </a:cubicBezTo>
                  <a:cubicBezTo>
                    <a:pt x="55539" y="88862"/>
                    <a:pt x="55539" y="88862"/>
                    <a:pt x="66647" y="88862"/>
                  </a:cubicBezTo>
                  <a:cubicBezTo>
                    <a:pt x="66647" y="88862"/>
                    <a:pt x="66647" y="88862"/>
                    <a:pt x="66647" y="88862"/>
                  </a:cubicBezTo>
                  <a:cubicBezTo>
                    <a:pt x="77754" y="88862"/>
                    <a:pt x="77754" y="88862"/>
                    <a:pt x="77754" y="88862"/>
                  </a:cubicBezTo>
                  <a:cubicBezTo>
                    <a:pt x="77754" y="88862"/>
                    <a:pt x="88862" y="88862"/>
                    <a:pt x="88862" y="88862"/>
                  </a:cubicBezTo>
                  <a:cubicBezTo>
                    <a:pt x="88862" y="88862"/>
                    <a:pt x="88862" y="88862"/>
                    <a:pt x="88862" y="88862"/>
                  </a:cubicBezTo>
                  <a:cubicBezTo>
                    <a:pt x="88862" y="88862"/>
                    <a:pt x="88862" y="88862"/>
                    <a:pt x="88862" y="77754"/>
                  </a:cubicBezTo>
                  <a:cubicBezTo>
                    <a:pt x="88862" y="77754"/>
                    <a:pt x="88862" y="77754"/>
                    <a:pt x="88862" y="77754"/>
                  </a:cubicBezTo>
                  <a:cubicBezTo>
                    <a:pt x="88862" y="77754"/>
                    <a:pt x="88862" y="77754"/>
                    <a:pt x="88862" y="66647"/>
                  </a:cubicBezTo>
                  <a:cubicBezTo>
                    <a:pt x="88862" y="66647"/>
                    <a:pt x="88862" y="66647"/>
                    <a:pt x="88862" y="55539"/>
                  </a:cubicBezTo>
                  <a:cubicBezTo>
                    <a:pt x="88862" y="55539"/>
                    <a:pt x="88862" y="55539"/>
                    <a:pt x="88862" y="55539"/>
                  </a:cubicBezTo>
                  <a:cubicBezTo>
                    <a:pt x="88862" y="55539"/>
                    <a:pt x="88862" y="55539"/>
                    <a:pt x="99970" y="55539"/>
                  </a:cubicBezTo>
                  <a:cubicBezTo>
                    <a:pt x="99970" y="55539"/>
                    <a:pt x="99970" y="55539"/>
                    <a:pt x="99970" y="44431"/>
                  </a:cubicBezTo>
                  <a:cubicBezTo>
                    <a:pt x="99970" y="44431"/>
                    <a:pt x="99970" y="44431"/>
                    <a:pt x="99970" y="33323"/>
                  </a:cubicBezTo>
                  <a:cubicBezTo>
                    <a:pt x="99970" y="33323"/>
                    <a:pt x="99970" y="33323"/>
                    <a:pt x="99970" y="33323"/>
                  </a:cubicBezTo>
                  <a:cubicBezTo>
                    <a:pt x="99970" y="33323"/>
                    <a:pt x="99970" y="33323"/>
                    <a:pt x="99970" y="33323"/>
                  </a:cubicBezTo>
                  <a:cubicBezTo>
                    <a:pt x="99970" y="33323"/>
                    <a:pt x="99970" y="33323"/>
                    <a:pt x="99970" y="33323"/>
                  </a:cubicBezTo>
                  <a:cubicBezTo>
                    <a:pt x="99970" y="33323"/>
                    <a:pt x="99970" y="22215"/>
                    <a:pt x="99970" y="22215"/>
                  </a:cubicBezTo>
                  <a:cubicBezTo>
                    <a:pt x="99970" y="22215"/>
                    <a:pt x="111078" y="22215"/>
                    <a:pt x="111078" y="22215"/>
                  </a:cubicBezTo>
                  <a:cubicBezTo>
                    <a:pt x="111078" y="22215"/>
                    <a:pt x="122185" y="22215"/>
                    <a:pt x="111078" y="11108"/>
                  </a:cubicBezTo>
                  <a:cubicBezTo>
                    <a:pt x="111078" y="33323"/>
                    <a:pt x="111078" y="33323"/>
                    <a:pt x="99970" y="22215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1A3C73A-D599-435D-A091-3967D0F7D0AC}"/>
                </a:ext>
              </a:extLst>
            </p:cNvPr>
            <p:cNvSpPr/>
            <p:nvPr/>
          </p:nvSpPr>
          <p:spPr>
            <a:xfrm>
              <a:off x="2366332" y="2612650"/>
              <a:ext cx="55538" cy="55538"/>
            </a:xfrm>
            <a:custGeom>
              <a:avLst/>
              <a:gdLst>
                <a:gd name="connsiteX0" fmla="*/ 33323 w 55538"/>
                <a:gd name="connsiteY0" fmla="*/ 11108 h 55538"/>
                <a:gd name="connsiteX1" fmla="*/ 33323 w 55538"/>
                <a:gd name="connsiteY1" fmla="*/ 11108 h 55538"/>
                <a:gd name="connsiteX2" fmla="*/ 22216 w 55538"/>
                <a:gd name="connsiteY2" fmla="*/ 0 h 55538"/>
                <a:gd name="connsiteX3" fmla="*/ 11108 w 55538"/>
                <a:gd name="connsiteY3" fmla="*/ 11108 h 55538"/>
                <a:gd name="connsiteX4" fmla="*/ 0 w 55538"/>
                <a:gd name="connsiteY4" fmla="*/ 22216 h 55538"/>
                <a:gd name="connsiteX5" fmla="*/ 11108 w 55538"/>
                <a:gd name="connsiteY5" fmla="*/ 33323 h 55538"/>
                <a:gd name="connsiteX6" fmla="*/ 22216 w 55538"/>
                <a:gd name="connsiteY6" fmla="*/ 33323 h 55538"/>
                <a:gd name="connsiteX7" fmla="*/ 33323 w 55538"/>
                <a:gd name="connsiteY7" fmla="*/ 44431 h 55538"/>
                <a:gd name="connsiteX8" fmla="*/ 44431 w 55538"/>
                <a:gd name="connsiteY8" fmla="*/ 55539 h 55538"/>
                <a:gd name="connsiteX9" fmla="*/ 55539 w 55538"/>
                <a:gd name="connsiteY9" fmla="*/ 55539 h 55538"/>
                <a:gd name="connsiteX10" fmla="*/ 55539 w 55538"/>
                <a:gd name="connsiteY10" fmla="*/ 44431 h 55538"/>
                <a:gd name="connsiteX11" fmla="*/ 33323 w 55538"/>
                <a:gd name="connsiteY11" fmla="*/ 11108 h 55538"/>
                <a:gd name="connsiteX12" fmla="*/ 33323 w 55538"/>
                <a:gd name="connsiteY12" fmla="*/ 11108 h 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538" h="55538">
                  <a:moveTo>
                    <a:pt x="33323" y="11108"/>
                  </a:moveTo>
                  <a:lnTo>
                    <a:pt x="33323" y="11108"/>
                  </a:lnTo>
                  <a:lnTo>
                    <a:pt x="22216" y="0"/>
                  </a:lnTo>
                  <a:cubicBezTo>
                    <a:pt x="11108" y="0"/>
                    <a:pt x="11108" y="0"/>
                    <a:pt x="11108" y="11108"/>
                  </a:cubicBezTo>
                  <a:cubicBezTo>
                    <a:pt x="11108" y="22216"/>
                    <a:pt x="11108" y="22216"/>
                    <a:pt x="0" y="22216"/>
                  </a:cubicBezTo>
                  <a:cubicBezTo>
                    <a:pt x="0" y="22216"/>
                    <a:pt x="0" y="33323"/>
                    <a:pt x="11108" y="33323"/>
                  </a:cubicBezTo>
                  <a:cubicBezTo>
                    <a:pt x="11108" y="33323"/>
                    <a:pt x="22216" y="33323"/>
                    <a:pt x="22216" y="33323"/>
                  </a:cubicBezTo>
                  <a:cubicBezTo>
                    <a:pt x="22216" y="33323"/>
                    <a:pt x="22216" y="33323"/>
                    <a:pt x="33323" y="44431"/>
                  </a:cubicBezTo>
                  <a:cubicBezTo>
                    <a:pt x="33323" y="44431"/>
                    <a:pt x="44431" y="55539"/>
                    <a:pt x="44431" y="55539"/>
                  </a:cubicBezTo>
                  <a:cubicBezTo>
                    <a:pt x="44431" y="55539"/>
                    <a:pt x="44431" y="55539"/>
                    <a:pt x="55539" y="55539"/>
                  </a:cubicBezTo>
                  <a:cubicBezTo>
                    <a:pt x="55539" y="55539"/>
                    <a:pt x="55539" y="44431"/>
                    <a:pt x="55539" y="44431"/>
                  </a:cubicBezTo>
                  <a:cubicBezTo>
                    <a:pt x="44431" y="33323"/>
                    <a:pt x="33323" y="33323"/>
                    <a:pt x="33323" y="11108"/>
                  </a:cubicBezTo>
                  <a:lnTo>
                    <a:pt x="33323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655380-4B67-48E7-A432-BC83EF648157}"/>
                </a:ext>
              </a:extLst>
            </p:cNvPr>
            <p:cNvSpPr/>
            <p:nvPr/>
          </p:nvSpPr>
          <p:spPr>
            <a:xfrm>
              <a:off x="2188608" y="2629929"/>
              <a:ext cx="8330" cy="9873"/>
            </a:xfrm>
            <a:custGeom>
              <a:avLst/>
              <a:gdLst>
                <a:gd name="connsiteX0" fmla="*/ 0 w 8330"/>
                <a:gd name="connsiteY0" fmla="*/ 4937 h 9873"/>
                <a:gd name="connsiteX1" fmla="*/ 0 w 8330"/>
                <a:gd name="connsiteY1" fmla="*/ 4937 h 9873"/>
                <a:gd name="connsiteX2" fmla="*/ 0 w 8330"/>
                <a:gd name="connsiteY2" fmla="*/ 4937 h 9873"/>
                <a:gd name="connsiteX3" fmla="*/ 0 w 8330"/>
                <a:gd name="connsiteY3" fmla="*/ 4937 h 9873"/>
                <a:gd name="connsiteX4" fmla="*/ 0 w 8330"/>
                <a:gd name="connsiteY4" fmla="*/ 4937 h 9873"/>
                <a:gd name="connsiteX5" fmla="*/ 0 w 8330"/>
                <a:gd name="connsiteY5" fmla="*/ 4937 h 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0" h="9873">
                  <a:moveTo>
                    <a:pt x="0" y="4937"/>
                  </a:moveTo>
                  <a:cubicBezTo>
                    <a:pt x="0" y="4937"/>
                    <a:pt x="0" y="16045"/>
                    <a:pt x="0" y="4937"/>
                  </a:cubicBezTo>
                  <a:cubicBezTo>
                    <a:pt x="0" y="16045"/>
                    <a:pt x="11108" y="4937"/>
                    <a:pt x="0" y="4937"/>
                  </a:cubicBezTo>
                  <a:cubicBezTo>
                    <a:pt x="11108" y="4937"/>
                    <a:pt x="11108" y="4937"/>
                    <a:pt x="0" y="4937"/>
                  </a:cubicBezTo>
                  <a:cubicBezTo>
                    <a:pt x="11108" y="4937"/>
                    <a:pt x="11108" y="4937"/>
                    <a:pt x="0" y="4937"/>
                  </a:cubicBezTo>
                  <a:cubicBezTo>
                    <a:pt x="0" y="-6171"/>
                    <a:pt x="0" y="4937"/>
                    <a:pt x="0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8F1826-8B58-4E4E-AB2F-BA1D474D82DC}"/>
                </a:ext>
              </a:extLst>
            </p:cNvPr>
            <p:cNvSpPr/>
            <p:nvPr/>
          </p:nvSpPr>
          <p:spPr>
            <a:xfrm>
              <a:off x="2355224" y="2493242"/>
              <a:ext cx="49032" cy="63869"/>
            </a:xfrm>
            <a:custGeom>
              <a:avLst/>
              <a:gdLst>
                <a:gd name="connsiteX0" fmla="*/ 33323 w 49032"/>
                <a:gd name="connsiteY0" fmla="*/ 8331 h 63869"/>
                <a:gd name="connsiteX1" fmla="*/ 33323 w 49032"/>
                <a:gd name="connsiteY1" fmla="*/ 8331 h 63869"/>
                <a:gd name="connsiteX2" fmla="*/ 0 w 49032"/>
                <a:gd name="connsiteY2" fmla="*/ 8331 h 63869"/>
                <a:gd name="connsiteX3" fmla="*/ 0 w 49032"/>
                <a:gd name="connsiteY3" fmla="*/ 30546 h 63869"/>
                <a:gd name="connsiteX4" fmla="*/ 0 w 49032"/>
                <a:gd name="connsiteY4" fmla="*/ 41654 h 63869"/>
                <a:gd name="connsiteX5" fmla="*/ 0 w 49032"/>
                <a:gd name="connsiteY5" fmla="*/ 52762 h 63869"/>
                <a:gd name="connsiteX6" fmla="*/ 11108 w 49032"/>
                <a:gd name="connsiteY6" fmla="*/ 63870 h 63869"/>
                <a:gd name="connsiteX7" fmla="*/ 11108 w 49032"/>
                <a:gd name="connsiteY7" fmla="*/ 63870 h 63869"/>
                <a:gd name="connsiteX8" fmla="*/ 22216 w 49032"/>
                <a:gd name="connsiteY8" fmla="*/ 63870 h 63869"/>
                <a:gd name="connsiteX9" fmla="*/ 33323 w 49032"/>
                <a:gd name="connsiteY9" fmla="*/ 41654 h 63869"/>
                <a:gd name="connsiteX10" fmla="*/ 33323 w 49032"/>
                <a:gd name="connsiteY10" fmla="*/ 41654 h 63869"/>
                <a:gd name="connsiteX11" fmla="*/ 44431 w 49032"/>
                <a:gd name="connsiteY11" fmla="*/ 30546 h 63869"/>
                <a:gd name="connsiteX12" fmla="*/ 33323 w 49032"/>
                <a:gd name="connsiteY12" fmla="*/ 8331 h 63869"/>
                <a:gd name="connsiteX13" fmla="*/ 33323 w 49032"/>
                <a:gd name="connsiteY13" fmla="*/ 8331 h 6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032" h="63869">
                  <a:moveTo>
                    <a:pt x="33323" y="8331"/>
                  </a:moveTo>
                  <a:cubicBezTo>
                    <a:pt x="33323" y="8331"/>
                    <a:pt x="33323" y="8331"/>
                    <a:pt x="33323" y="8331"/>
                  </a:cubicBezTo>
                  <a:cubicBezTo>
                    <a:pt x="11108" y="-2777"/>
                    <a:pt x="0" y="-2777"/>
                    <a:pt x="0" y="8331"/>
                  </a:cubicBezTo>
                  <a:cubicBezTo>
                    <a:pt x="0" y="8331"/>
                    <a:pt x="0" y="19439"/>
                    <a:pt x="0" y="30546"/>
                  </a:cubicBezTo>
                  <a:cubicBezTo>
                    <a:pt x="0" y="30546"/>
                    <a:pt x="0" y="41654"/>
                    <a:pt x="0" y="41654"/>
                  </a:cubicBezTo>
                  <a:cubicBezTo>
                    <a:pt x="0" y="41654"/>
                    <a:pt x="0" y="52762"/>
                    <a:pt x="0" y="52762"/>
                  </a:cubicBezTo>
                  <a:lnTo>
                    <a:pt x="11108" y="63870"/>
                  </a:lnTo>
                  <a:lnTo>
                    <a:pt x="11108" y="63870"/>
                  </a:lnTo>
                  <a:cubicBezTo>
                    <a:pt x="11108" y="63870"/>
                    <a:pt x="22216" y="63870"/>
                    <a:pt x="22216" y="63870"/>
                  </a:cubicBezTo>
                  <a:cubicBezTo>
                    <a:pt x="22216" y="52762"/>
                    <a:pt x="22216" y="52762"/>
                    <a:pt x="33323" y="41654"/>
                  </a:cubicBezTo>
                  <a:lnTo>
                    <a:pt x="33323" y="41654"/>
                  </a:lnTo>
                  <a:cubicBezTo>
                    <a:pt x="33323" y="41654"/>
                    <a:pt x="44431" y="30546"/>
                    <a:pt x="44431" y="30546"/>
                  </a:cubicBezTo>
                  <a:cubicBezTo>
                    <a:pt x="55539" y="19439"/>
                    <a:pt x="44431" y="19439"/>
                    <a:pt x="33323" y="8331"/>
                  </a:cubicBezTo>
                  <a:cubicBezTo>
                    <a:pt x="44431" y="8331"/>
                    <a:pt x="44431" y="8331"/>
                    <a:pt x="33323" y="83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5D3D40-1CF0-4142-B4B4-9F732764C482}"/>
                </a:ext>
              </a:extLst>
            </p:cNvPr>
            <p:cNvSpPr/>
            <p:nvPr/>
          </p:nvSpPr>
          <p:spPr>
            <a:xfrm>
              <a:off x="2366332" y="2429990"/>
              <a:ext cx="49367" cy="27152"/>
            </a:xfrm>
            <a:custGeom>
              <a:avLst/>
              <a:gdLst>
                <a:gd name="connsiteX0" fmla="*/ 22216 w 49367"/>
                <a:gd name="connsiteY0" fmla="*/ 4937 h 27152"/>
                <a:gd name="connsiteX1" fmla="*/ 22216 w 49367"/>
                <a:gd name="connsiteY1" fmla="*/ 4937 h 27152"/>
                <a:gd name="connsiteX2" fmla="*/ 0 w 49367"/>
                <a:gd name="connsiteY2" fmla="*/ 4937 h 27152"/>
                <a:gd name="connsiteX3" fmla="*/ 0 w 49367"/>
                <a:gd name="connsiteY3" fmla="*/ 16045 h 27152"/>
                <a:gd name="connsiteX4" fmla="*/ 0 w 49367"/>
                <a:gd name="connsiteY4" fmla="*/ 27152 h 27152"/>
                <a:gd name="connsiteX5" fmla="*/ 11108 w 49367"/>
                <a:gd name="connsiteY5" fmla="*/ 27152 h 27152"/>
                <a:gd name="connsiteX6" fmla="*/ 22216 w 49367"/>
                <a:gd name="connsiteY6" fmla="*/ 27152 h 27152"/>
                <a:gd name="connsiteX7" fmla="*/ 33323 w 49367"/>
                <a:gd name="connsiteY7" fmla="*/ 27152 h 27152"/>
                <a:gd name="connsiteX8" fmla="*/ 44431 w 49367"/>
                <a:gd name="connsiteY8" fmla="*/ 27152 h 27152"/>
                <a:gd name="connsiteX9" fmla="*/ 44431 w 49367"/>
                <a:gd name="connsiteY9" fmla="*/ 16045 h 27152"/>
                <a:gd name="connsiteX10" fmla="*/ 33323 w 49367"/>
                <a:gd name="connsiteY10" fmla="*/ 16045 h 27152"/>
                <a:gd name="connsiteX11" fmla="*/ 22216 w 49367"/>
                <a:gd name="connsiteY11" fmla="*/ 4937 h 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367" h="27152">
                  <a:moveTo>
                    <a:pt x="22216" y="4937"/>
                  </a:moveTo>
                  <a:cubicBezTo>
                    <a:pt x="22216" y="4937"/>
                    <a:pt x="11108" y="4937"/>
                    <a:pt x="22216" y="4937"/>
                  </a:cubicBezTo>
                  <a:cubicBezTo>
                    <a:pt x="11108" y="-6171"/>
                    <a:pt x="0" y="4937"/>
                    <a:pt x="0" y="4937"/>
                  </a:cubicBezTo>
                  <a:cubicBezTo>
                    <a:pt x="0" y="4937"/>
                    <a:pt x="0" y="4937"/>
                    <a:pt x="0" y="16045"/>
                  </a:cubicBezTo>
                  <a:cubicBezTo>
                    <a:pt x="0" y="16045"/>
                    <a:pt x="0" y="27152"/>
                    <a:pt x="0" y="27152"/>
                  </a:cubicBezTo>
                  <a:cubicBezTo>
                    <a:pt x="0" y="27152"/>
                    <a:pt x="11108" y="27152"/>
                    <a:pt x="11108" y="27152"/>
                  </a:cubicBezTo>
                  <a:lnTo>
                    <a:pt x="22216" y="27152"/>
                  </a:lnTo>
                  <a:cubicBezTo>
                    <a:pt x="22216" y="27152"/>
                    <a:pt x="22216" y="27152"/>
                    <a:pt x="33323" y="27152"/>
                  </a:cubicBezTo>
                  <a:cubicBezTo>
                    <a:pt x="33323" y="27152"/>
                    <a:pt x="44431" y="27152"/>
                    <a:pt x="44431" y="27152"/>
                  </a:cubicBezTo>
                  <a:cubicBezTo>
                    <a:pt x="44431" y="27152"/>
                    <a:pt x="55539" y="16045"/>
                    <a:pt x="44431" y="16045"/>
                  </a:cubicBezTo>
                  <a:cubicBezTo>
                    <a:pt x="44431" y="16045"/>
                    <a:pt x="33323" y="16045"/>
                    <a:pt x="33323" y="16045"/>
                  </a:cubicBezTo>
                  <a:cubicBezTo>
                    <a:pt x="33323" y="16045"/>
                    <a:pt x="33323" y="16045"/>
                    <a:pt x="22216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31AED2-AEF0-4FE4-9620-B54B3C558A3E}"/>
                </a:ext>
              </a:extLst>
            </p:cNvPr>
            <p:cNvSpPr/>
            <p:nvPr/>
          </p:nvSpPr>
          <p:spPr>
            <a:xfrm>
              <a:off x="2318873" y="2334957"/>
              <a:ext cx="63502" cy="88862"/>
            </a:xfrm>
            <a:custGeom>
              <a:avLst/>
              <a:gdLst>
                <a:gd name="connsiteX0" fmla="*/ 58566 w 63502"/>
                <a:gd name="connsiteY0" fmla="*/ 33323 h 88862"/>
                <a:gd name="connsiteX1" fmla="*/ 47458 w 63502"/>
                <a:gd name="connsiteY1" fmla="*/ 22216 h 88862"/>
                <a:gd name="connsiteX2" fmla="*/ 36351 w 63502"/>
                <a:gd name="connsiteY2" fmla="*/ 22216 h 88862"/>
                <a:gd name="connsiteX3" fmla="*/ 25243 w 63502"/>
                <a:gd name="connsiteY3" fmla="*/ 22216 h 88862"/>
                <a:gd name="connsiteX4" fmla="*/ 25243 w 63502"/>
                <a:gd name="connsiteY4" fmla="*/ 11108 h 88862"/>
                <a:gd name="connsiteX5" fmla="*/ 25243 w 63502"/>
                <a:gd name="connsiteY5" fmla="*/ 0 h 88862"/>
                <a:gd name="connsiteX6" fmla="*/ 14135 w 63502"/>
                <a:gd name="connsiteY6" fmla="*/ 0 h 88862"/>
                <a:gd name="connsiteX7" fmla="*/ 14135 w 63502"/>
                <a:gd name="connsiteY7" fmla="*/ 11108 h 88862"/>
                <a:gd name="connsiteX8" fmla="*/ 25243 w 63502"/>
                <a:gd name="connsiteY8" fmla="*/ 11108 h 88862"/>
                <a:gd name="connsiteX9" fmla="*/ 25243 w 63502"/>
                <a:gd name="connsiteY9" fmla="*/ 22216 h 88862"/>
                <a:gd name="connsiteX10" fmla="*/ 25243 w 63502"/>
                <a:gd name="connsiteY10" fmla="*/ 33323 h 88862"/>
                <a:gd name="connsiteX11" fmla="*/ 25243 w 63502"/>
                <a:gd name="connsiteY11" fmla="*/ 44431 h 88862"/>
                <a:gd name="connsiteX12" fmla="*/ 25243 w 63502"/>
                <a:gd name="connsiteY12" fmla="*/ 55539 h 88862"/>
                <a:gd name="connsiteX13" fmla="*/ 25243 w 63502"/>
                <a:gd name="connsiteY13" fmla="*/ 66647 h 88862"/>
                <a:gd name="connsiteX14" fmla="*/ 14135 w 63502"/>
                <a:gd name="connsiteY14" fmla="*/ 77754 h 88862"/>
                <a:gd name="connsiteX15" fmla="*/ 3027 w 63502"/>
                <a:gd name="connsiteY15" fmla="*/ 77754 h 88862"/>
                <a:gd name="connsiteX16" fmla="*/ 25243 w 63502"/>
                <a:gd name="connsiteY16" fmla="*/ 88862 h 88862"/>
                <a:gd name="connsiteX17" fmla="*/ 36351 w 63502"/>
                <a:gd name="connsiteY17" fmla="*/ 88862 h 88862"/>
                <a:gd name="connsiteX18" fmla="*/ 36351 w 63502"/>
                <a:gd name="connsiteY18" fmla="*/ 77754 h 88862"/>
                <a:gd name="connsiteX19" fmla="*/ 47458 w 63502"/>
                <a:gd name="connsiteY19" fmla="*/ 66647 h 88862"/>
                <a:gd name="connsiteX20" fmla="*/ 58566 w 63502"/>
                <a:gd name="connsiteY20" fmla="*/ 66647 h 88862"/>
                <a:gd name="connsiteX21" fmla="*/ 58566 w 63502"/>
                <a:gd name="connsiteY21" fmla="*/ 33323 h 88862"/>
                <a:gd name="connsiteX22" fmla="*/ 58566 w 63502"/>
                <a:gd name="connsiteY22" fmla="*/ 33323 h 8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502" h="88862">
                  <a:moveTo>
                    <a:pt x="58566" y="33323"/>
                  </a:moveTo>
                  <a:cubicBezTo>
                    <a:pt x="58566" y="22216"/>
                    <a:pt x="47458" y="22216"/>
                    <a:pt x="47458" y="22216"/>
                  </a:cubicBezTo>
                  <a:cubicBezTo>
                    <a:pt x="47458" y="22216"/>
                    <a:pt x="47458" y="22216"/>
                    <a:pt x="36351" y="22216"/>
                  </a:cubicBezTo>
                  <a:cubicBezTo>
                    <a:pt x="36351" y="22216"/>
                    <a:pt x="25243" y="22216"/>
                    <a:pt x="25243" y="22216"/>
                  </a:cubicBezTo>
                  <a:lnTo>
                    <a:pt x="25243" y="11108"/>
                  </a:lnTo>
                  <a:lnTo>
                    <a:pt x="25243" y="0"/>
                  </a:lnTo>
                  <a:cubicBezTo>
                    <a:pt x="25243" y="0"/>
                    <a:pt x="14135" y="0"/>
                    <a:pt x="14135" y="0"/>
                  </a:cubicBezTo>
                  <a:cubicBezTo>
                    <a:pt x="14135" y="0"/>
                    <a:pt x="14135" y="11108"/>
                    <a:pt x="14135" y="11108"/>
                  </a:cubicBezTo>
                  <a:lnTo>
                    <a:pt x="25243" y="11108"/>
                  </a:lnTo>
                  <a:lnTo>
                    <a:pt x="25243" y="22216"/>
                  </a:lnTo>
                  <a:lnTo>
                    <a:pt x="25243" y="33323"/>
                  </a:lnTo>
                  <a:lnTo>
                    <a:pt x="25243" y="44431"/>
                  </a:lnTo>
                  <a:lnTo>
                    <a:pt x="25243" y="55539"/>
                  </a:lnTo>
                  <a:lnTo>
                    <a:pt x="25243" y="66647"/>
                  </a:lnTo>
                  <a:lnTo>
                    <a:pt x="14135" y="77754"/>
                  </a:lnTo>
                  <a:cubicBezTo>
                    <a:pt x="14135" y="77754"/>
                    <a:pt x="14135" y="77754"/>
                    <a:pt x="3027" y="77754"/>
                  </a:cubicBezTo>
                  <a:cubicBezTo>
                    <a:pt x="-8080" y="88862"/>
                    <a:pt x="14135" y="88862"/>
                    <a:pt x="25243" y="88862"/>
                  </a:cubicBezTo>
                  <a:cubicBezTo>
                    <a:pt x="25243" y="88862"/>
                    <a:pt x="36351" y="88862"/>
                    <a:pt x="36351" y="88862"/>
                  </a:cubicBezTo>
                  <a:lnTo>
                    <a:pt x="36351" y="77754"/>
                  </a:lnTo>
                  <a:lnTo>
                    <a:pt x="47458" y="66647"/>
                  </a:lnTo>
                  <a:cubicBezTo>
                    <a:pt x="47458" y="66647"/>
                    <a:pt x="58566" y="66647"/>
                    <a:pt x="58566" y="66647"/>
                  </a:cubicBezTo>
                  <a:cubicBezTo>
                    <a:pt x="69674" y="55539"/>
                    <a:pt x="58566" y="44431"/>
                    <a:pt x="58566" y="33323"/>
                  </a:cubicBezTo>
                  <a:cubicBezTo>
                    <a:pt x="47458" y="44431"/>
                    <a:pt x="58566" y="33323"/>
                    <a:pt x="58566" y="33323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BAFD0FD-1177-411C-A363-647A4AF6E686}"/>
                </a:ext>
              </a:extLst>
            </p:cNvPr>
            <p:cNvSpPr/>
            <p:nvPr/>
          </p:nvSpPr>
          <p:spPr>
            <a:xfrm>
              <a:off x="2155284" y="2301633"/>
              <a:ext cx="144400" cy="111077"/>
            </a:xfrm>
            <a:custGeom>
              <a:avLst/>
              <a:gdLst>
                <a:gd name="connsiteX0" fmla="*/ 133293 w 144400"/>
                <a:gd name="connsiteY0" fmla="*/ 88862 h 111077"/>
                <a:gd name="connsiteX1" fmla="*/ 133293 w 144400"/>
                <a:gd name="connsiteY1" fmla="*/ 88862 h 111077"/>
                <a:gd name="connsiteX2" fmla="*/ 133293 w 144400"/>
                <a:gd name="connsiteY2" fmla="*/ 88862 h 111077"/>
                <a:gd name="connsiteX3" fmla="*/ 122185 w 144400"/>
                <a:gd name="connsiteY3" fmla="*/ 77754 h 111077"/>
                <a:gd name="connsiteX4" fmla="*/ 122185 w 144400"/>
                <a:gd name="connsiteY4" fmla="*/ 66647 h 111077"/>
                <a:gd name="connsiteX5" fmla="*/ 122185 w 144400"/>
                <a:gd name="connsiteY5" fmla="*/ 66647 h 111077"/>
                <a:gd name="connsiteX6" fmla="*/ 122185 w 144400"/>
                <a:gd name="connsiteY6" fmla="*/ 55539 h 111077"/>
                <a:gd name="connsiteX7" fmla="*/ 122185 w 144400"/>
                <a:gd name="connsiteY7" fmla="*/ 55539 h 111077"/>
                <a:gd name="connsiteX8" fmla="*/ 122185 w 144400"/>
                <a:gd name="connsiteY8" fmla="*/ 55539 h 111077"/>
                <a:gd name="connsiteX9" fmla="*/ 111078 w 144400"/>
                <a:gd name="connsiteY9" fmla="*/ 55539 h 111077"/>
                <a:gd name="connsiteX10" fmla="*/ 99970 w 144400"/>
                <a:gd name="connsiteY10" fmla="*/ 44431 h 111077"/>
                <a:gd name="connsiteX11" fmla="*/ 88862 w 144400"/>
                <a:gd name="connsiteY11" fmla="*/ 44431 h 111077"/>
                <a:gd name="connsiteX12" fmla="*/ 88862 w 144400"/>
                <a:gd name="connsiteY12" fmla="*/ 33323 h 111077"/>
                <a:gd name="connsiteX13" fmla="*/ 66647 w 144400"/>
                <a:gd name="connsiteY13" fmla="*/ 22216 h 111077"/>
                <a:gd name="connsiteX14" fmla="*/ 66647 w 144400"/>
                <a:gd name="connsiteY14" fmla="*/ 22216 h 111077"/>
                <a:gd name="connsiteX15" fmla="*/ 44431 w 144400"/>
                <a:gd name="connsiteY15" fmla="*/ 22216 h 111077"/>
                <a:gd name="connsiteX16" fmla="*/ 33323 w 144400"/>
                <a:gd name="connsiteY16" fmla="*/ 11108 h 111077"/>
                <a:gd name="connsiteX17" fmla="*/ 33323 w 144400"/>
                <a:gd name="connsiteY17" fmla="*/ 0 h 111077"/>
                <a:gd name="connsiteX18" fmla="*/ 22216 w 144400"/>
                <a:gd name="connsiteY18" fmla="*/ 0 h 111077"/>
                <a:gd name="connsiteX19" fmla="*/ 11108 w 144400"/>
                <a:gd name="connsiteY19" fmla="*/ 11108 h 111077"/>
                <a:gd name="connsiteX20" fmla="*/ 11108 w 144400"/>
                <a:gd name="connsiteY20" fmla="*/ 22216 h 111077"/>
                <a:gd name="connsiteX21" fmla="*/ 0 w 144400"/>
                <a:gd name="connsiteY21" fmla="*/ 33323 h 111077"/>
                <a:gd name="connsiteX22" fmla="*/ 11108 w 144400"/>
                <a:gd name="connsiteY22" fmla="*/ 33323 h 111077"/>
                <a:gd name="connsiteX23" fmla="*/ 22216 w 144400"/>
                <a:gd name="connsiteY23" fmla="*/ 33323 h 111077"/>
                <a:gd name="connsiteX24" fmla="*/ 33323 w 144400"/>
                <a:gd name="connsiteY24" fmla="*/ 33323 h 111077"/>
                <a:gd name="connsiteX25" fmla="*/ 33323 w 144400"/>
                <a:gd name="connsiteY25" fmla="*/ 44431 h 111077"/>
                <a:gd name="connsiteX26" fmla="*/ 33323 w 144400"/>
                <a:gd name="connsiteY26" fmla="*/ 44431 h 111077"/>
                <a:gd name="connsiteX27" fmla="*/ 33323 w 144400"/>
                <a:gd name="connsiteY27" fmla="*/ 55539 h 111077"/>
                <a:gd name="connsiteX28" fmla="*/ 33323 w 144400"/>
                <a:gd name="connsiteY28" fmla="*/ 66647 h 111077"/>
                <a:gd name="connsiteX29" fmla="*/ 33323 w 144400"/>
                <a:gd name="connsiteY29" fmla="*/ 66647 h 111077"/>
                <a:gd name="connsiteX30" fmla="*/ 66647 w 144400"/>
                <a:gd name="connsiteY30" fmla="*/ 77754 h 111077"/>
                <a:gd name="connsiteX31" fmla="*/ 55539 w 144400"/>
                <a:gd name="connsiteY31" fmla="*/ 77754 h 111077"/>
                <a:gd name="connsiteX32" fmla="*/ 44431 w 144400"/>
                <a:gd name="connsiteY32" fmla="*/ 77754 h 111077"/>
                <a:gd name="connsiteX33" fmla="*/ 33323 w 144400"/>
                <a:gd name="connsiteY33" fmla="*/ 66647 h 111077"/>
                <a:gd name="connsiteX34" fmla="*/ 22216 w 144400"/>
                <a:gd name="connsiteY34" fmla="*/ 66647 h 111077"/>
                <a:gd name="connsiteX35" fmla="*/ 22216 w 144400"/>
                <a:gd name="connsiteY35" fmla="*/ 66647 h 111077"/>
                <a:gd name="connsiteX36" fmla="*/ 33323 w 144400"/>
                <a:gd name="connsiteY36" fmla="*/ 66647 h 111077"/>
                <a:gd name="connsiteX37" fmla="*/ 44431 w 144400"/>
                <a:gd name="connsiteY37" fmla="*/ 66647 h 111077"/>
                <a:gd name="connsiteX38" fmla="*/ 66647 w 144400"/>
                <a:gd name="connsiteY38" fmla="*/ 66647 h 111077"/>
                <a:gd name="connsiteX39" fmla="*/ 77754 w 144400"/>
                <a:gd name="connsiteY39" fmla="*/ 66647 h 111077"/>
                <a:gd name="connsiteX40" fmla="*/ 88862 w 144400"/>
                <a:gd name="connsiteY40" fmla="*/ 66647 h 111077"/>
                <a:gd name="connsiteX41" fmla="*/ 99970 w 144400"/>
                <a:gd name="connsiteY41" fmla="*/ 66647 h 111077"/>
                <a:gd name="connsiteX42" fmla="*/ 99970 w 144400"/>
                <a:gd name="connsiteY42" fmla="*/ 77754 h 111077"/>
                <a:gd name="connsiteX43" fmla="*/ 99970 w 144400"/>
                <a:gd name="connsiteY43" fmla="*/ 88862 h 111077"/>
                <a:gd name="connsiteX44" fmla="*/ 111078 w 144400"/>
                <a:gd name="connsiteY44" fmla="*/ 99970 h 111077"/>
                <a:gd name="connsiteX45" fmla="*/ 111078 w 144400"/>
                <a:gd name="connsiteY45" fmla="*/ 111078 h 111077"/>
                <a:gd name="connsiteX46" fmla="*/ 122185 w 144400"/>
                <a:gd name="connsiteY46" fmla="*/ 111078 h 111077"/>
                <a:gd name="connsiteX47" fmla="*/ 133293 w 144400"/>
                <a:gd name="connsiteY47" fmla="*/ 111078 h 111077"/>
                <a:gd name="connsiteX48" fmla="*/ 144401 w 144400"/>
                <a:gd name="connsiteY48" fmla="*/ 111078 h 111077"/>
                <a:gd name="connsiteX49" fmla="*/ 144401 w 144400"/>
                <a:gd name="connsiteY49" fmla="*/ 111078 h 111077"/>
                <a:gd name="connsiteX50" fmla="*/ 133293 w 144400"/>
                <a:gd name="connsiteY50" fmla="*/ 88862 h 111077"/>
                <a:gd name="connsiteX51" fmla="*/ 133293 w 144400"/>
                <a:gd name="connsiteY51" fmla="*/ 88862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4400" h="111077">
                  <a:moveTo>
                    <a:pt x="133293" y="88862"/>
                  </a:moveTo>
                  <a:cubicBezTo>
                    <a:pt x="133293" y="88862"/>
                    <a:pt x="133293" y="88862"/>
                    <a:pt x="133293" y="88862"/>
                  </a:cubicBezTo>
                  <a:lnTo>
                    <a:pt x="133293" y="88862"/>
                  </a:lnTo>
                  <a:cubicBezTo>
                    <a:pt x="122185" y="77754"/>
                    <a:pt x="122185" y="77754"/>
                    <a:pt x="122185" y="77754"/>
                  </a:cubicBezTo>
                  <a:cubicBezTo>
                    <a:pt x="122185" y="77754"/>
                    <a:pt x="122185" y="66647"/>
                    <a:pt x="122185" y="66647"/>
                  </a:cubicBezTo>
                  <a:cubicBezTo>
                    <a:pt x="122185" y="66647"/>
                    <a:pt x="122185" y="66647"/>
                    <a:pt x="122185" y="66647"/>
                  </a:cubicBezTo>
                  <a:cubicBezTo>
                    <a:pt x="122185" y="66647"/>
                    <a:pt x="122185" y="55539"/>
                    <a:pt x="122185" y="55539"/>
                  </a:cubicBezTo>
                  <a:lnTo>
                    <a:pt x="122185" y="55539"/>
                  </a:lnTo>
                  <a:lnTo>
                    <a:pt x="122185" y="55539"/>
                  </a:lnTo>
                  <a:cubicBezTo>
                    <a:pt x="111078" y="55539"/>
                    <a:pt x="111078" y="55539"/>
                    <a:pt x="111078" y="55539"/>
                  </a:cubicBezTo>
                  <a:lnTo>
                    <a:pt x="99970" y="44431"/>
                  </a:lnTo>
                  <a:cubicBezTo>
                    <a:pt x="99970" y="44431"/>
                    <a:pt x="88862" y="44431"/>
                    <a:pt x="88862" y="44431"/>
                  </a:cubicBezTo>
                  <a:cubicBezTo>
                    <a:pt x="88862" y="44431"/>
                    <a:pt x="88862" y="33323"/>
                    <a:pt x="88862" y="33323"/>
                  </a:cubicBezTo>
                  <a:cubicBezTo>
                    <a:pt x="88862" y="22216"/>
                    <a:pt x="77754" y="22216"/>
                    <a:pt x="66647" y="22216"/>
                  </a:cubicBezTo>
                  <a:lnTo>
                    <a:pt x="66647" y="22216"/>
                  </a:lnTo>
                  <a:cubicBezTo>
                    <a:pt x="66647" y="22216"/>
                    <a:pt x="55539" y="22216"/>
                    <a:pt x="44431" y="22216"/>
                  </a:cubicBezTo>
                  <a:cubicBezTo>
                    <a:pt x="44431" y="22216"/>
                    <a:pt x="44431" y="11108"/>
                    <a:pt x="33323" y="11108"/>
                  </a:cubicBezTo>
                  <a:cubicBezTo>
                    <a:pt x="33323" y="11108"/>
                    <a:pt x="44431" y="0"/>
                    <a:pt x="33323" y="0"/>
                  </a:cubicBezTo>
                  <a:cubicBezTo>
                    <a:pt x="33323" y="0"/>
                    <a:pt x="22216" y="0"/>
                    <a:pt x="22216" y="0"/>
                  </a:cubicBezTo>
                  <a:cubicBezTo>
                    <a:pt x="22216" y="0"/>
                    <a:pt x="11108" y="0"/>
                    <a:pt x="11108" y="11108"/>
                  </a:cubicBezTo>
                  <a:cubicBezTo>
                    <a:pt x="11108" y="11108"/>
                    <a:pt x="11108" y="22216"/>
                    <a:pt x="11108" y="22216"/>
                  </a:cubicBezTo>
                  <a:cubicBezTo>
                    <a:pt x="11108" y="22216"/>
                    <a:pt x="0" y="33323"/>
                    <a:pt x="0" y="33323"/>
                  </a:cubicBezTo>
                  <a:cubicBezTo>
                    <a:pt x="0" y="33323"/>
                    <a:pt x="11108" y="33323"/>
                    <a:pt x="11108" y="33323"/>
                  </a:cubicBezTo>
                  <a:cubicBezTo>
                    <a:pt x="11108" y="33323"/>
                    <a:pt x="22216" y="33323"/>
                    <a:pt x="22216" y="33323"/>
                  </a:cubicBezTo>
                  <a:cubicBezTo>
                    <a:pt x="22216" y="33323"/>
                    <a:pt x="33323" y="33323"/>
                    <a:pt x="33323" y="33323"/>
                  </a:cubicBezTo>
                  <a:cubicBezTo>
                    <a:pt x="33323" y="33323"/>
                    <a:pt x="33323" y="33323"/>
                    <a:pt x="33323" y="44431"/>
                  </a:cubicBezTo>
                  <a:cubicBezTo>
                    <a:pt x="33323" y="44431"/>
                    <a:pt x="33323" y="44431"/>
                    <a:pt x="33323" y="44431"/>
                  </a:cubicBezTo>
                  <a:cubicBezTo>
                    <a:pt x="33323" y="44431"/>
                    <a:pt x="33323" y="55539"/>
                    <a:pt x="33323" y="55539"/>
                  </a:cubicBezTo>
                  <a:lnTo>
                    <a:pt x="33323" y="66647"/>
                  </a:lnTo>
                  <a:cubicBezTo>
                    <a:pt x="33323" y="66647"/>
                    <a:pt x="33323" y="66647"/>
                    <a:pt x="33323" y="66647"/>
                  </a:cubicBezTo>
                  <a:cubicBezTo>
                    <a:pt x="66647" y="66647"/>
                    <a:pt x="66647" y="77754"/>
                    <a:pt x="66647" y="77754"/>
                  </a:cubicBezTo>
                  <a:cubicBezTo>
                    <a:pt x="55539" y="77754"/>
                    <a:pt x="55539" y="77754"/>
                    <a:pt x="55539" y="77754"/>
                  </a:cubicBezTo>
                  <a:cubicBezTo>
                    <a:pt x="55539" y="77754"/>
                    <a:pt x="44431" y="77754"/>
                    <a:pt x="44431" y="77754"/>
                  </a:cubicBezTo>
                  <a:cubicBezTo>
                    <a:pt x="44431" y="77754"/>
                    <a:pt x="33323" y="66647"/>
                    <a:pt x="33323" y="66647"/>
                  </a:cubicBezTo>
                  <a:cubicBezTo>
                    <a:pt x="33323" y="66647"/>
                    <a:pt x="22216" y="66647"/>
                    <a:pt x="22216" y="66647"/>
                  </a:cubicBezTo>
                  <a:lnTo>
                    <a:pt x="22216" y="66647"/>
                  </a:lnTo>
                  <a:lnTo>
                    <a:pt x="33323" y="66647"/>
                  </a:lnTo>
                  <a:lnTo>
                    <a:pt x="44431" y="66647"/>
                  </a:lnTo>
                  <a:lnTo>
                    <a:pt x="66647" y="66647"/>
                  </a:lnTo>
                  <a:lnTo>
                    <a:pt x="77754" y="66647"/>
                  </a:lnTo>
                  <a:lnTo>
                    <a:pt x="88862" y="66647"/>
                  </a:lnTo>
                  <a:cubicBezTo>
                    <a:pt x="88862" y="66647"/>
                    <a:pt x="99970" y="66647"/>
                    <a:pt x="99970" y="66647"/>
                  </a:cubicBezTo>
                  <a:cubicBezTo>
                    <a:pt x="99970" y="66647"/>
                    <a:pt x="99970" y="66647"/>
                    <a:pt x="99970" y="77754"/>
                  </a:cubicBezTo>
                  <a:cubicBezTo>
                    <a:pt x="99970" y="77754"/>
                    <a:pt x="99970" y="88862"/>
                    <a:pt x="99970" y="88862"/>
                  </a:cubicBezTo>
                  <a:cubicBezTo>
                    <a:pt x="99970" y="88862"/>
                    <a:pt x="99970" y="88862"/>
                    <a:pt x="111078" y="99970"/>
                  </a:cubicBezTo>
                  <a:cubicBezTo>
                    <a:pt x="111078" y="99970"/>
                    <a:pt x="111078" y="99970"/>
                    <a:pt x="111078" y="111078"/>
                  </a:cubicBezTo>
                  <a:cubicBezTo>
                    <a:pt x="111078" y="111078"/>
                    <a:pt x="122185" y="111078"/>
                    <a:pt x="122185" y="111078"/>
                  </a:cubicBezTo>
                  <a:lnTo>
                    <a:pt x="133293" y="111078"/>
                  </a:lnTo>
                  <a:lnTo>
                    <a:pt x="144401" y="111078"/>
                  </a:lnTo>
                  <a:lnTo>
                    <a:pt x="144401" y="111078"/>
                  </a:lnTo>
                  <a:cubicBezTo>
                    <a:pt x="144401" y="99970"/>
                    <a:pt x="144401" y="99970"/>
                    <a:pt x="133293" y="88862"/>
                  </a:cubicBezTo>
                  <a:cubicBezTo>
                    <a:pt x="144401" y="88862"/>
                    <a:pt x="133293" y="88862"/>
                    <a:pt x="133293" y="88862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993CC27-AF95-483D-8302-AA1C2C08F091}"/>
                </a:ext>
              </a:extLst>
            </p:cNvPr>
            <p:cNvSpPr/>
            <p:nvPr/>
          </p:nvSpPr>
          <p:spPr>
            <a:xfrm>
              <a:off x="1999776" y="2357172"/>
              <a:ext cx="66646" cy="22215"/>
            </a:xfrm>
            <a:custGeom>
              <a:avLst/>
              <a:gdLst>
                <a:gd name="connsiteX0" fmla="*/ 33323 w 66646"/>
                <a:gd name="connsiteY0" fmla="*/ 0 h 22215"/>
                <a:gd name="connsiteX1" fmla="*/ 22216 w 66646"/>
                <a:gd name="connsiteY1" fmla="*/ 0 h 22215"/>
                <a:gd name="connsiteX2" fmla="*/ 11108 w 66646"/>
                <a:gd name="connsiteY2" fmla="*/ 0 h 22215"/>
                <a:gd name="connsiteX3" fmla="*/ 11108 w 66646"/>
                <a:gd name="connsiteY3" fmla="*/ 11108 h 22215"/>
                <a:gd name="connsiteX4" fmla="*/ 0 w 66646"/>
                <a:gd name="connsiteY4" fmla="*/ 22216 h 22215"/>
                <a:gd name="connsiteX5" fmla="*/ 11108 w 66646"/>
                <a:gd name="connsiteY5" fmla="*/ 22216 h 22215"/>
                <a:gd name="connsiteX6" fmla="*/ 11108 w 66646"/>
                <a:gd name="connsiteY6" fmla="*/ 22216 h 22215"/>
                <a:gd name="connsiteX7" fmla="*/ 22216 w 66646"/>
                <a:gd name="connsiteY7" fmla="*/ 22216 h 22215"/>
                <a:gd name="connsiteX8" fmla="*/ 33323 w 66646"/>
                <a:gd name="connsiteY8" fmla="*/ 22216 h 22215"/>
                <a:gd name="connsiteX9" fmla="*/ 44431 w 66646"/>
                <a:gd name="connsiteY9" fmla="*/ 22216 h 22215"/>
                <a:gd name="connsiteX10" fmla="*/ 55539 w 66646"/>
                <a:gd name="connsiteY10" fmla="*/ 22216 h 22215"/>
                <a:gd name="connsiteX11" fmla="*/ 66647 w 66646"/>
                <a:gd name="connsiteY11" fmla="*/ 11108 h 22215"/>
                <a:gd name="connsiteX12" fmla="*/ 44431 w 66646"/>
                <a:gd name="connsiteY12" fmla="*/ 0 h 22215"/>
                <a:gd name="connsiteX13" fmla="*/ 33323 w 66646"/>
                <a:gd name="connsiteY13" fmla="*/ 0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646" h="22215">
                  <a:moveTo>
                    <a:pt x="33323" y="0"/>
                  </a:moveTo>
                  <a:lnTo>
                    <a:pt x="22216" y="0"/>
                  </a:lnTo>
                  <a:lnTo>
                    <a:pt x="11108" y="0"/>
                  </a:lnTo>
                  <a:lnTo>
                    <a:pt x="11108" y="11108"/>
                  </a:lnTo>
                  <a:cubicBezTo>
                    <a:pt x="11108" y="11108"/>
                    <a:pt x="0" y="22216"/>
                    <a:pt x="0" y="22216"/>
                  </a:cubicBezTo>
                  <a:cubicBezTo>
                    <a:pt x="0" y="22216"/>
                    <a:pt x="11108" y="22216"/>
                    <a:pt x="11108" y="22216"/>
                  </a:cubicBezTo>
                  <a:cubicBezTo>
                    <a:pt x="11108" y="22216"/>
                    <a:pt x="11108" y="22216"/>
                    <a:pt x="11108" y="22216"/>
                  </a:cubicBezTo>
                  <a:cubicBezTo>
                    <a:pt x="11108" y="22216"/>
                    <a:pt x="11108" y="22216"/>
                    <a:pt x="22216" y="22216"/>
                  </a:cubicBezTo>
                  <a:cubicBezTo>
                    <a:pt x="22216" y="22216"/>
                    <a:pt x="33323" y="22216"/>
                    <a:pt x="33323" y="22216"/>
                  </a:cubicBezTo>
                  <a:cubicBezTo>
                    <a:pt x="33323" y="22216"/>
                    <a:pt x="33323" y="22216"/>
                    <a:pt x="44431" y="22216"/>
                  </a:cubicBezTo>
                  <a:cubicBezTo>
                    <a:pt x="55539" y="22216"/>
                    <a:pt x="55539" y="22216"/>
                    <a:pt x="55539" y="22216"/>
                  </a:cubicBezTo>
                  <a:cubicBezTo>
                    <a:pt x="55539" y="22216"/>
                    <a:pt x="66647" y="22216"/>
                    <a:pt x="66647" y="11108"/>
                  </a:cubicBezTo>
                  <a:cubicBezTo>
                    <a:pt x="66647" y="11108"/>
                    <a:pt x="44431" y="0"/>
                    <a:pt x="44431" y="0"/>
                  </a:cubicBezTo>
                  <a:cubicBezTo>
                    <a:pt x="55539" y="0"/>
                    <a:pt x="33323" y="0"/>
                    <a:pt x="33323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645D1A3-1EC9-42C1-ABD0-1F741D33B058}"/>
                </a:ext>
              </a:extLst>
            </p:cNvPr>
            <p:cNvSpPr/>
            <p:nvPr/>
          </p:nvSpPr>
          <p:spPr>
            <a:xfrm>
              <a:off x="1999776" y="2401603"/>
              <a:ext cx="66646" cy="77754"/>
            </a:xfrm>
            <a:custGeom>
              <a:avLst/>
              <a:gdLst>
                <a:gd name="connsiteX0" fmla="*/ 55539 w 66646"/>
                <a:gd name="connsiteY0" fmla="*/ 11108 h 77754"/>
                <a:gd name="connsiteX1" fmla="*/ 55539 w 66646"/>
                <a:gd name="connsiteY1" fmla="*/ 11108 h 77754"/>
                <a:gd name="connsiteX2" fmla="*/ 33323 w 66646"/>
                <a:gd name="connsiteY2" fmla="*/ 11108 h 77754"/>
                <a:gd name="connsiteX3" fmla="*/ 22216 w 66646"/>
                <a:gd name="connsiteY3" fmla="*/ 11108 h 77754"/>
                <a:gd name="connsiteX4" fmla="*/ 11108 w 66646"/>
                <a:gd name="connsiteY4" fmla="*/ 22216 h 77754"/>
                <a:gd name="connsiteX5" fmla="*/ 0 w 66646"/>
                <a:gd name="connsiteY5" fmla="*/ 33323 h 77754"/>
                <a:gd name="connsiteX6" fmla="*/ 0 w 66646"/>
                <a:gd name="connsiteY6" fmla="*/ 44431 h 77754"/>
                <a:gd name="connsiteX7" fmla="*/ 0 w 66646"/>
                <a:gd name="connsiteY7" fmla="*/ 55539 h 77754"/>
                <a:gd name="connsiteX8" fmla="*/ 11108 w 66646"/>
                <a:gd name="connsiteY8" fmla="*/ 66647 h 77754"/>
                <a:gd name="connsiteX9" fmla="*/ 22216 w 66646"/>
                <a:gd name="connsiteY9" fmla="*/ 77754 h 77754"/>
                <a:gd name="connsiteX10" fmla="*/ 33323 w 66646"/>
                <a:gd name="connsiteY10" fmla="*/ 77754 h 77754"/>
                <a:gd name="connsiteX11" fmla="*/ 44431 w 66646"/>
                <a:gd name="connsiteY11" fmla="*/ 66647 h 77754"/>
                <a:gd name="connsiteX12" fmla="*/ 55539 w 66646"/>
                <a:gd name="connsiteY12" fmla="*/ 55539 h 77754"/>
                <a:gd name="connsiteX13" fmla="*/ 55539 w 66646"/>
                <a:gd name="connsiteY13" fmla="*/ 55539 h 77754"/>
                <a:gd name="connsiteX14" fmla="*/ 55539 w 66646"/>
                <a:gd name="connsiteY14" fmla="*/ 44431 h 77754"/>
                <a:gd name="connsiteX15" fmla="*/ 44431 w 66646"/>
                <a:gd name="connsiteY15" fmla="*/ 44431 h 77754"/>
                <a:gd name="connsiteX16" fmla="*/ 44431 w 66646"/>
                <a:gd name="connsiteY16" fmla="*/ 33323 h 77754"/>
                <a:gd name="connsiteX17" fmla="*/ 55539 w 66646"/>
                <a:gd name="connsiteY17" fmla="*/ 11108 h 77754"/>
                <a:gd name="connsiteX18" fmla="*/ 55539 w 66646"/>
                <a:gd name="connsiteY18" fmla="*/ 11108 h 77754"/>
                <a:gd name="connsiteX19" fmla="*/ 66647 w 66646"/>
                <a:gd name="connsiteY19" fmla="*/ 11108 h 77754"/>
                <a:gd name="connsiteX20" fmla="*/ 66647 w 66646"/>
                <a:gd name="connsiteY20" fmla="*/ 0 h 77754"/>
                <a:gd name="connsiteX21" fmla="*/ 55539 w 66646"/>
                <a:gd name="connsiteY21" fmla="*/ 11108 h 77754"/>
                <a:gd name="connsiteX22" fmla="*/ 55539 w 66646"/>
                <a:gd name="connsiteY22" fmla="*/ 11108 h 7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6646" h="77754">
                  <a:moveTo>
                    <a:pt x="55539" y="11108"/>
                  </a:moveTo>
                  <a:lnTo>
                    <a:pt x="55539" y="11108"/>
                  </a:lnTo>
                  <a:cubicBezTo>
                    <a:pt x="44431" y="11108"/>
                    <a:pt x="44431" y="11108"/>
                    <a:pt x="33323" y="11108"/>
                  </a:cubicBezTo>
                  <a:cubicBezTo>
                    <a:pt x="33323" y="11108"/>
                    <a:pt x="22216" y="11108"/>
                    <a:pt x="22216" y="11108"/>
                  </a:cubicBezTo>
                  <a:cubicBezTo>
                    <a:pt x="22216" y="11108"/>
                    <a:pt x="22216" y="11108"/>
                    <a:pt x="11108" y="22216"/>
                  </a:cubicBezTo>
                  <a:cubicBezTo>
                    <a:pt x="11108" y="22216"/>
                    <a:pt x="0" y="33323"/>
                    <a:pt x="0" y="33323"/>
                  </a:cubicBezTo>
                  <a:cubicBezTo>
                    <a:pt x="0" y="33323"/>
                    <a:pt x="0" y="44431"/>
                    <a:pt x="0" y="44431"/>
                  </a:cubicBezTo>
                  <a:cubicBezTo>
                    <a:pt x="0" y="44431"/>
                    <a:pt x="0" y="55539"/>
                    <a:pt x="0" y="55539"/>
                  </a:cubicBezTo>
                  <a:cubicBezTo>
                    <a:pt x="0" y="55539"/>
                    <a:pt x="11108" y="66647"/>
                    <a:pt x="11108" y="66647"/>
                  </a:cubicBezTo>
                  <a:lnTo>
                    <a:pt x="22216" y="77754"/>
                  </a:lnTo>
                  <a:lnTo>
                    <a:pt x="33323" y="77754"/>
                  </a:lnTo>
                  <a:cubicBezTo>
                    <a:pt x="44431" y="77754"/>
                    <a:pt x="44431" y="66647"/>
                    <a:pt x="44431" y="66647"/>
                  </a:cubicBezTo>
                  <a:lnTo>
                    <a:pt x="55539" y="55539"/>
                  </a:lnTo>
                  <a:lnTo>
                    <a:pt x="55539" y="55539"/>
                  </a:lnTo>
                  <a:cubicBezTo>
                    <a:pt x="55539" y="55539"/>
                    <a:pt x="55539" y="55539"/>
                    <a:pt x="55539" y="44431"/>
                  </a:cubicBezTo>
                  <a:cubicBezTo>
                    <a:pt x="55539" y="44431"/>
                    <a:pt x="44431" y="44431"/>
                    <a:pt x="44431" y="44431"/>
                  </a:cubicBezTo>
                  <a:lnTo>
                    <a:pt x="44431" y="33323"/>
                  </a:lnTo>
                  <a:lnTo>
                    <a:pt x="55539" y="11108"/>
                  </a:lnTo>
                  <a:cubicBezTo>
                    <a:pt x="44431" y="22216"/>
                    <a:pt x="55539" y="11108"/>
                    <a:pt x="55539" y="11108"/>
                  </a:cubicBezTo>
                  <a:cubicBezTo>
                    <a:pt x="55539" y="22216"/>
                    <a:pt x="66647" y="11108"/>
                    <a:pt x="66647" y="11108"/>
                  </a:cubicBezTo>
                  <a:cubicBezTo>
                    <a:pt x="66647" y="11108"/>
                    <a:pt x="66647" y="0"/>
                    <a:pt x="66647" y="0"/>
                  </a:cubicBezTo>
                  <a:cubicBezTo>
                    <a:pt x="66647" y="0"/>
                    <a:pt x="66647" y="0"/>
                    <a:pt x="55539" y="11108"/>
                  </a:cubicBezTo>
                  <a:cubicBezTo>
                    <a:pt x="55539" y="11108"/>
                    <a:pt x="55539" y="11108"/>
                    <a:pt x="55539" y="11108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46B2FA-1979-4ED3-844D-B6EE902909F2}"/>
                </a:ext>
              </a:extLst>
            </p:cNvPr>
            <p:cNvSpPr/>
            <p:nvPr/>
          </p:nvSpPr>
          <p:spPr>
            <a:xfrm>
              <a:off x="1955345" y="2412711"/>
              <a:ext cx="18403" cy="8330"/>
            </a:xfrm>
            <a:custGeom>
              <a:avLst/>
              <a:gdLst>
                <a:gd name="connsiteX0" fmla="*/ 0 w 18403"/>
                <a:gd name="connsiteY0" fmla="*/ 0 h 8330"/>
                <a:gd name="connsiteX1" fmla="*/ 0 w 18403"/>
                <a:gd name="connsiteY1" fmla="*/ 0 h 8330"/>
                <a:gd name="connsiteX2" fmla="*/ 0 w 18403"/>
                <a:gd name="connsiteY2" fmla="*/ 0 h 8330"/>
                <a:gd name="connsiteX3" fmla="*/ 0 w 18403"/>
                <a:gd name="connsiteY3" fmla="*/ 0 h 8330"/>
                <a:gd name="connsiteX4" fmla="*/ 11108 w 18403"/>
                <a:gd name="connsiteY4" fmla="*/ 0 h 8330"/>
                <a:gd name="connsiteX5" fmla="*/ 0 w 18403"/>
                <a:gd name="connsiteY5" fmla="*/ 0 h 8330"/>
                <a:gd name="connsiteX6" fmla="*/ 0 w 18403"/>
                <a:gd name="connsiteY6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03" h="833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1108" y="11108"/>
                    <a:pt x="11108" y="11108"/>
                    <a:pt x="0" y="0"/>
                  </a:cubicBezTo>
                  <a:cubicBezTo>
                    <a:pt x="11108" y="11108"/>
                    <a:pt x="11108" y="0"/>
                    <a:pt x="11108" y="0"/>
                  </a:cubicBezTo>
                  <a:cubicBezTo>
                    <a:pt x="22216" y="0"/>
                    <a:pt x="22216" y="0"/>
                    <a:pt x="0" y="0"/>
                  </a:cubicBezTo>
                  <a:cubicBezTo>
                    <a:pt x="11108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2AB96D5-9E8F-4953-B7D9-D21C635CE5A3}"/>
                </a:ext>
              </a:extLst>
            </p:cNvPr>
            <p:cNvSpPr/>
            <p:nvPr/>
          </p:nvSpPr>
          <p:spPr>
            <a:xfrm>
              <a:off x="2166392" y="2446034"/>
              <a:ext cx="33323" cy="33323"/>
            </a:xfrm>
            <a:custGeom>
              <a:avLst/>
              <a:gdLst>
                <a:gd name="connsiteX0" fmla="*/ 22216 w 33323"/>
                <a:gd name="connsiteY0" fmla="*/ 22216 h 33323"/>
                <a:gd name="connsiteX1" fmla="*/ 22216 w 33323"/>
                <a:gd name="connsiteY1" fmla="*/ 22216 h 33323"/>
                <a:gd name="connsiteX2" fmla="*/ 11108 w 33323"/>
                <a:gd name="connsiteY2" fmla="*/ 11108 h 33323"/>
                <a:gd name="connsiteX3" fmla="*/ 11108 w 33323"/>
                <a:gd name="connsiteY3" fmla="*/ 0 h 33323"/>
                <a:gd name="connsiteX4" fmla="*/ 0 w 33323"/>
                <a:gd name="connsiteY4" fmla="*/ 0 h 33323"/>
                <a:gd name="connsiteX5" fmla="*/ 0 w 33323"/>
                <a:gd name="connsiteY5" fmla="*/ 0 h 33323"/>
                <a:gd name="connsiteX6" fmla="*/ 0 w 33323"/>
                <a:gd name="connsiteY6" fmla="*/ 0 h 33323"/>
                <a:gd name="connsiteX7" fmla="*/ 11108 w 33323"/>
                <a:gd name="connsiteY7" fmla="*/ 11108 h 33323"/>
                <a:gd name="connsiteX8" fmla="*/ 22216 w 33323"/>
                <a:gd name="connsiteY8" fmla="*/ 22216 h 33323"/>
                <a:gd name="connsiteX9" fmla="*/ 22216 w 33323"/>
                <a:gd name="connsiteY9" fmla="*/ 22216 h 33323"/>
                <a:gd name="connsiteX10" fmla="*/ 22216 w 33323"/>
                <a:gd name="connsiteY10" fmla="*/ 33323 h 33323"/>
                <a:gd name="connsiteX11" fmla="*/ 33323 w 33323"/>
                <a:gd name="connsiteY11" fmla="*/ 33323 h 33323"/>
                <a:gd name="connsiteX12" fmla="*/ 33323 w 33323"/>
                <a:gd name="connsiteY12" fmla="*/ 22216 h 33323"/>
                <a:gd name="connsiteX13" fmla="*/ 22216 w 33323"/>
                <a:gd name="connsiteY13" fmla="*/ 22216 h 33323"/>
                <a:gd name="connsiteX14" fmla="*/ 22216 w 33323"/>
                <a:gd name="connsiteY14" fmla="*/ 22216 h 3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23" h="33323">
                  <a:moveTo>
                    <a:pt x="22216" y="22216"/>
                  </a:moveTo>
                  <a:cubicBezTo>
                    <a:pt x="22216" y="11108"/>
                    <a:pt x="22216" y="11108"/>
                    <a:pt x="22216" y="22216"/>
                  </a:cubicBezTo>
                  <a:lnTo>
                    <a:pt x="11108" y="11108"/>
                  </a:lnTo>
                  <a:lnTo>
                    <a:pt x="1110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108" y="11108"/>
                  </a:lnTo>
                  <a:lnTo>
                    <a:pt x="22216" y="22216"/>
                  </a:lnTo>
                  <a:cubicBezTo>
                    <a:pt x="22216" y="22216"/>
                    <a:pt x="22216" y="22216"/>
                    <a:pt x="22216" y="22216"/>
                  </a:cubicBezTo>
                  <a:cubicBezTo>
                    <a:pt x="11108" y="33323"/>
                    <a:pt x="22216" y="33323"/>
                    <a:pt x="22216" y="33323"/>
                  </a:cubicBezTo>
                  <a:cubicBezTo>
                    <a:pt x="22216" y="33323"/>
                    <a:pt x="33323" y="33323"/>
                    <a:pt x="33323" y="33323"/>
                  </a:cubicBezTo>
                  <a:cubicBezTo>
                    <a:pt x="33323" y="33323"/>
                    <a:pt x="33323" y="22216"/>
                    <a:pt x="33323" y="22216"/>
                  </a:cubicBezTo>
                  <a:lnTo>
                    <a:pt x="22216" y="22216"/>
                  </a:lnTo>
                  <a:lnTo>
                    <a:pt x="22216" y="22216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468887E-E84E-468D-B706-E127D892B3AA}"/>
                </a:ext>
              </a:extLst>
            </p:cNvPr>
            <p:cNvSpPr/>
            <p:nvPr/>
          </p:nvSpPr>
          <p:spPr>
            <a:xfrm>
              <a:off x="2244146" y="2412711"/>
              <a:ext cx="4936" cy="8330"/>
            </a:xfrm>
            <a:custGeom>
              <a:avLst/>
              <a:gdLst>
                <a:gd name="connsiteX0" fmla="*/ 0 w 4936"/>
                <a:gd name="connsiteY0" fmla="*/ 0 h 8330"/>
                <a:gd name="connsiteX1" fmla="*/ 0 w 4936"/>
                <a:gd name="connsiteY1" fmla="*/ 0 h 8330"/>
                <a:gd name="connsiteX2" fmla="*/ 0 w 4936"/>
                <a:gd name="connsiteY2" fmla="*/ 0 h 8330"/>
                <a:gd name="connsiteX3" fmla="*/ 0 w 4936"/>
                <a:gd name="connsiteY3" fmla="*/ 0 h 8330"/>
                <a:gd name="connsiteX4" fmla="*/ 0 w 4936"/>
                <a:gd name="connsiteY4" fmla="*/ 0 h 8330"/>
                <a:gd name="connsiteX5" fmla="*/ 0 w 4936"/>
                <a:gd name="connsiteY5" fmla="*/ 0 h 8330"/>
                <a:gd name="connsiteX6" fmla="*/ 0 w 4936"/>
                <a:gd name="connsiteY6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36" h="833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11108" y="11108"/>
                    <a:pt x="0" y="0"/>
                  </a:cubicBezTo>
                  <a:cubicBezTo>
                    <a:pt x="11108" y="11108"/>
                    <a:pt x="0" y="1110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EFFCBD-408D-433D-968E-63F4F8FAA05B}"/>
                </a:ext>
              </a:extLst>
            </p:cNvPr>
            <p:cNvSpPr/>
            <p:nvPr/>
          </p:nvSpPr>
          <p:spPr>
            <a:xfrm>
              <a:off x="2199715" y="2534896"/>
              <a:ext cx="4936" cy="8330"/>
            </a:xfrm>
            <a:custGeom>
              <a:avLst/>
              <a:gdLst>
                <a:gd name="connsiteX0" fmla="*/ 0 w 4936"/>
                <a:gd name="connsiteY0" fmla="*/ 0 h 8330"/>
                <a:gd name="connsiteX1" fmla="*/ 0 w 4936"/>
                <a:gd name="connsiteY1" fmla="*/ 0 h 8330"/>
                <a:gd name="connsiteX2" fmla="*/ 0 w 4936"/>
                <a:gd name="connsiteY2" fmla="*/ 0 h 8330"/>
                <a:gd name="connsiteX3" fmla="*/ 0 w 4936"/>
                <a:gd name="connsiteY3" fmla="*/ 0 h 8330"/>
                <a:gd name="connsiteX4" fmla="*/ 0 w 4936"/>
                <a:gd name="connsiteY4" fmla="*/ 0 h 8330"/>
                <a:gd name="connsiteX5" fmla="*/ 0 w 4936"/>
                <a:gd name="connsiteY5" fmla="*/ 0 h 8330"/>
                <a:gd name="connsiteX6" fmla="*/ 0 w 4936"/>
                <a:gd name="connsiteY6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36" h="833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108"/>
                    <a:pt x="0" y="0"/>
                  </a:cubicBez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11108" y="11108"/>
                    <a:pt x="0" y="0"/>
                  </a:cubicBezTo>
                  <a:cubicBezTo>
                    <a:pt x="11108" y="11108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7942957-2E79-498A-B658-95B17209E956}"/>
                </a:ext>
              </a:extLst>
            </p:cNvPr>
            <p:cNvSpPr/>
            <p:nvPr/>
          </p:nvSpPr>
          <p:spPr>
            <a:xfrm>
              <a:off x="2210823" y="2568219"/>
              <a:ext cx="11107" cy="11107"/>
            </a:xfrm>
            <a:custGeom>
              <a:avLst/>
              <a:gdLst>
                <a:gd name="connsiteX0" fmla="*/ 0 w 11107"/>
                <a:gd name="connsiteY0" fmla="*/ 11108 h 11107"/>
                <a:gd name="connsiteX1" fmla="*/ 0 w 11107"/>
                <a:gd name="connsiteY1" fmla="*/ 11108 h 11107"/>
                <a:gd name="connsiteX2" fmla="*/ 11108 w 11107"/>
                <a:gd name="connsiteY2" fmla="*/ 0 h 11107"/>
                <a:gd name="connsiteX3" fmla="*/ 0 w 11107"/>
                <a:gd name="connsiteY3" fmla="*/ 11108 h 11107"/>
                <a:gd name="connsiteX4" fmla="*/ 0 w 11107"/>
                <a:gd name="connsiteY4" fmla="*/ 11108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7" h="11107">
                  <a:moveTo>
                    <a:pt x="0" y="11108"/>
                  </a:moveTo>
                  <a:cubicBezTo>
                    <a:pt x="0" y="11108"/>
                    <a:pt x="0" y="11108"/>
                    <a:pt x="0" y="11108"/>
                  </a:cubicBezTo>
                  <a:cubicBezTo>
                    <a:pt x="11108" y="11108"/>
                    <a:pt x="11108" y="0"/>
                    <a:pt x="11108" y="0"/>
                  </a:cubicBezTo>
                  <a:cubicBezTo>
                    <a:pt x="11108" y="0"/>
                    <a:pt x="11108" y="0"/>
                    <a:pt x="0" y="11108"/>
                  </a:cubicBezTo>
                  <a:cubicBezTo>
                    <a:pt x="0" y="11108"/>
                    <a:pt x="0" y="11108"/>
                    <a:pt x="0" y="11108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9605F17-189B-4880-B1B7-6975664106D9}"/>
                </a:ext>
              </a:extLst>
            </p:cNvPr>
            <p:cNvSpPr/>
            <p:nvPr/>
          </p:nvSpPr>
          <p:spPr>
            <a:xfrm>
              <a:off x="2766211" y="3045853"/>
              <a:ext cx="22215" cy="45968"/>
            </a:xfrm>
            <a:custGeom>
              <a:avLst/>
              <a:gdLst>
                <a:gd name="connsiteX0" fmla="*/ 0 w 22215"/>
                <a:gd name="connsiteY0" fmla="*/ 11108 h 45968"/>
                <a:gd name="connsiteX1" fmla="*/ 0 w 22215"/>
                <a:gd name="connsiteY1" fmla="*/ 11108 h 45968"/>
                <a:gd name="connsiteX2" fmla="*/ 0 w 22215"/>
                <a:gd name="connsiteY2" fmla="*/ 11108 h 45968"/>
                <a:gd name="connsiteX3" fmla="*/ 22216 w 22215"/>
                <a:gd name="connsiteY3" fmla="*/ 22215 h 45968"/>
                <a:gd name="connsiteX4" fmla="*/ 22216 w 22215"/>
                <a:gd name="connsiteY4" fmla="*/ 22215 h 45968"/>
                <a:gd name="connsiteX5" fmla="*/ 22216 w 22215"/>
                <a:gd name="connsiteY5" fmla="*/ 11108 h 45968"/>
                <a:gd name="connsiteX6" fmla="*/ 11108 w 22215"/>
                <a:gd name="connsiteY6" fmla="*/ 0 h 45968"/>
                <a:gd name="connsiteX7" fmla="*/ 0 w 22215"/>
                <a:gd name="connsiteY7" fmla="*/ 11108 h 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15" h="45968">
                  <a:moveTo>
                    <a:pt x="0" y="11108"/>
                  </a:moveTo>
                  <a:cubicBezTo>
                    <a:pt x="0" y="22215"/>
                    <a:pt x="0" y="22215"/>
                    <a:pt x="0" y="11108"/>
                  </a:cubicBezTo>
                  <a:cubicBezTo>
                    <a:pt x="0" y="22215"/>
                    <a:pt x="0" y="22215"/>
                    <a:pt x="0" y="11108"/>
                  </a:cubicBezTo>
                  <a:cubicBezTo>
                    <a:pt x="0" y="55539"/>
                    <a:pt x="22216" y="55539"/>
                    <a:pt x="22216" y="22215"/>
                  </a:cubicBezTo>
                  <a:cubicBezTo>
                    <a:pt x="22216" y="22215"/>
                    <a:pt x="22216" y="22215"/>
                    <a:pt x="22216" y="22215"/>
                  </a:cubicBezTo>
                  <a:cubicBezTo>
                    <a:pt x="22216" y="22215"/>
                    <a:pt x="22216" y="22215"/>
                    <a:pt x="22216" y="11108"/>
                  </a:cubicBezTo>
                  <a:cubicBezTo>
                    <a:pt x="22216" y="0"/>
                    <a:pt x="22216" y="0"/>
                    <a:pt x="11108" y="0"/>
                  </a:cubicBezTo>
                  <a:cubicBezTo>
                    <a:pt x="0" y="0"/>
                    <a:pt x="0" y="11108"/>
                    <a:pt x="0" y="11108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E86DE3-5B4C-4969-ACA7-7EDC33270D4C}"/>
                </a:ext>
              </a:extLst>
            </p:cNvPr>
            <p:cNvSpPr/>
            <p:nvPr/>
          </p:nvSpPr>
          <p:spPr>
            <a:xfrm>
              <a:off x="3250016" y="2934775"/>
              <a:ext cx="49367" cy="11107"/>
            </a:xfrm>
            <a:custGeom>
              <a:avLst/>
              <a:gdLst>
                <a:gd name="connsiteX0" fmla="*/ 16045 w 49367"/>
                <a:gd name="connsiteY0" fmla="*/ 0 h 11107"/>
                <a:gd name="connsiteX1" fmla="*/ 4937 w 49367"/>
                <a:gd name="connsiteY1" fmla="*/ 0 h 11107"/>
                <a:gd name="connsiteX2" fmla="*/ 4937 w 49367"/>
                <a:gd name="connsiteY2" fmla="*/ 11108 h 11107"/>
                <a:gd name="connsiteX3" fmla="*/ 4937 w 49367"/>
                <a:gd name="connsiteY3" fmla="*/ 11108 h 11107"/>
                <a:gd name="connsiteX4" fmla="*/ 16045 w 49367"/>
                <a:gd name="connsiteY4" fmla="*/ 0 h 11107"/>
                <a:gd name="connsiteX5" fmla="*/ 16045 w 49367"/>
                <a:gd name="connsiteY5" fmla="*/ 0 h 11107"/>
                <a:gd name="connsiteX6" fmla="*/ 27152 w 49367"/>
                <a:gd name="connsiteY6" fmla="*/ 11108 h 11107"/>
                <a:gd name="connsiteX7" fmla="*/ 38260 w 49367"/>
                <a:gd name="connsiteY7" fmla="*/ 11108 h 11107"/>
                <a:gd name="connsiteX8" fmla="*/ 49368 w 49367"/>
                <a:gd name="connsiteY8" fmla="*/ 11108 h 11107"/>
                <a:gd name="connsiteX9" fmla="*/ 49368 w 49367"/>
                <a:gd name="connsiteY9" fmla="*/ 11108 h 11107"/>
                <a:gd name="connsiteX10" fmla="*/ 16045 w 49367"/>
                <a:gd name="connsiteY10" fmla="*/ 0 h 11107"/>
                <a:gd name="connsiteX11" fmla="*/ 16045 w 49367"/>
                <a:gd name="connsiteY11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367" h="11107">
                  <a:moveTo>
                    <a:pt x="16045" y="0"/>
                  </a:moveTo>
                  <a:lnTo>
                    <a:pt x="4937" y="0"/>
                  </a:lnTo>
                  <a:cubicBezTo>
                    <a:pt x="4937" y="0"/>
                    <a:pt x="-6171" y="11108"/>
                    <a:pt x="4937" y="11108"/>
                  </a:cubicBezTo>
                  <a:cubicBezTo>
                    <a:pt x="4937" y="11108"/>
                    <a:pt x="4937" y="11108"/>
                    <a:pt x="4937" y="11108"/>
                  </a:cubicBezTo>
                  <a:cubicBezTo>
                    <a:pt x="4937" y="0"/>
                    <a:pt x="16045" y="11108"/>
                    <a:pt x="16045" y="0"/>
                  </a:cubicBezTo>
                  <a:cubicBezTo>
                    <a:pt x="16045" y="11108"/>
                    <a:pt x="16045" y="11108"/>
                    <a:pt x="16045" y="0"/>
                  </a:cubicBezTo>
                  <a:cubicBezTo>
                    <a:pt x="16045" y="11108"/>
                    <a:pt x="16045" y="11108"/>
                    <a:pt x="27152" y="11108"/>
                  </a:cubicBezTo>
                  <a:cubicBezTo>
                    <a:pt x="27152" y="11108"/>
                    <a:pt x="38260" y="11108"/>
                    <a:pt x="38260" y="11108"/>
                  </a:cubicBezTo>
                  <a:lnTo>
                    <a:pt x="49368" y="11108"/>
                  </a:lnTo>
                  <a:lnTo>
                    <a:pt x="49368" y="11108"/>
                  </a:lnTo>
                  <a:lnTo>
                    <a:pt x="16045" y="0"/>
                  </a:lnTo>
                  <a:lnTo>
                    <a:pt x="16045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C6D1D60-2C3E-4AE6-961B-E3AC4DAB93B8}"/>
                </a:ext>
              </a:extLst>
            </p:cNvPr>
            <p:cNvSpPr/>
            <p:nvPr/>
          </p:nvSpPr>
          <p:spPr>
            <a:xfrm>
              <a:off x="2799535" y="2301633"/>
              <a:ext cx="11107" cy="11107"/>
            </a:xfrm>
            <a:custGeom>
              <a:avLst/>
              <a:gdLst>
                <a:gd name="connsiteX0" fmla="*/ 0 w 11107"/>
                <a:gd name="connsiteY0" fmla="*/ 0 h 11107"/>
                <a:gd name="connsiteX1" fmla="*/ 0 w 11107"/>
                <a:gd name="connsiteY1" fmla="*/ 0 h 11107"/>
                <a:gd name="connsiteX2" fmla="*/ 0 w 11107"/>
                <a:gd name="connsiteY2" fmla="*/ 0 h 11107"/>
                <a:gd name="connsiteX3" fmla="*/ 11108 w 11107"/>
                <a:gd name="connsiteY3" fmla="*/ 11108 h 11107"/>
                <a:gd name="connsiteX4" fmla="*/ 11108 w 11107"/>
                <a:gd name="connsiteY4" fmla="*/ 0 h 11107"/>
                <a:gd name="connsiteX5" fmla="*/ 0 w 11107"/>
                <a:gd name="connsiteY5" fmla="*/ 0 h 11107"/>
                <a:gd name="connsiteX6" fmla="*/ 0 w 11107"/>
                <a:gd name="connsiteY6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7" h="11107">
                  <a:moveTo>
                    <a:pt x="0" y="0"/>
                  </a:moveTo>
                  <a:lnTo>
                    <a:pt x="0" y="0"/>
                  </a:lnTo>
                  <a:cubicBezTo>
                    <a:pt x="0" y="11108"/>
                    <a:pt x="0" y="11108"/>
                    <a:pt x="0" y="0"/>
                  </a:cubicBezTo>
                  <a:cubicBezTo>
                    <a:pt x="11108" y="11108"/>
                    <a:pt x="11108" y="11108"/>
                    <a:pt x="11108" y="11108"/>
                  </a:cubicBezTo>
                  <a:cubicBezTo>
                    <a:pt x="11108" y="11108"/>
                    <a:pt x="11108" y="0"/>
                    <a:pt x="111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B76CCE6-628E-4967-AC93-DF6CA01A4B8F}"/>
                </a:ext>
              </a:extLst>
            </p:cNvPr>
            <p:cNvSpPr/>
            <p:nvPr/>
          </p:nvSpPr>
          <p:spPr>
            <a:xfrm>
              <a:off x="2121961" y="3018700"/>
              <a:ext cx="41654" cy="27152"/>
            </a:xfrm>
            <a:custGeom>
              <a:avLst/>
              <a:gdLst>
                <a:gd name="connsiteX0" fmla="*/ 33323 w 41654"/>
                <a:gd name="connsiteY0" fmla="*/ 4937 h 27152"/>
                <a:gd name="connsiteX1" fmla="*/ 33323 w 41654"/>
                <a:gd name="connsiteY1" fmla="*/ 4937 h 27152"/>
                <a:gd name="connsiteX2" fmla="*/ 0 w 41654"/>
                <a:gd name="connsiteY2" fmla="*/ 4937 h 27152"/>
                <a:gd name="connsiteX3" fmla="*/ 0 w 41654"/>
                <a:gd name="connsiteY3" fmla="*/ 16044 h 27152"/>
                <a:gd name="connsiteX4" fmla="*/ 11108 w 41654"/>
                <a:gd name="connsiteY4" fmla="*/ 27152 h 27152"/>
                <a:gd name="connsiteX5" fmla="*/ 22216 w 41654"/>
                <a:gd name="connsiteY5" fmla="*/ 27152 h 27152"/>
                <a:gd name="connsiteX6" fmla="*/ 22216 w 41654"/>
                <a:gd name="connsiteY6" fmla="*/ 16044 h 27152"/>
                <a:gd name="connsiteX7" fmla="*/ 33323 w 41654"/>
                <a:gd name="connsiteY7" fmla="*/ 4937 h 27152"/>
                <a:gd name="connsiteX8" fmla="*/ 33323 w 41654"/>
                <a:gd name="connsiteY8" fmla="*/ 4937 h 27152"/>
                <a:gd name="connsiteX9" fmla="*/ 33323 w 41654"/>
                <a:gd name="connsiteY9" fmla="*/ 16044 h 27152"/>
                <a:gd name="connsiteX10" fmla="*/ 33323 w 41654"/>
                <a:gd name="connsiteY10" fmla="*/ 16044 h 27152"/>
                <a:gd name="connsiteX11" fmla="*/ 33323 w 41654"/>
                <a:gd name="connsiteY11" fmla="*/ 4937 h 27152"/>
                <a:gd name="connsiteX12" fmla="*/ 33323 w 41654"/>
                <a:gd name="connsiteY12" fmla="*/ 4937 h 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654" h="27152">
                  <a:moveTo>
                    <a:pt x="33323" y="4937"/>
                  </a:moveTo>
                  <a:cubicBezTo>
                    <a:pt x="33323" y="4937"/>
                    <a:pt x="33323" y="4937"/>
                    <a:pt x="33323" y="4937"/>
                  </a:cubicBezTo>
                  <a:cubicBezTo>
                    <a:pt x="22216" y="-6171"/>
                    <a:pt x="11108" y="4937"/>
                    <a:pt x="0" y="4937"/>
                  </a:cubicBezTo>
                  <a:cubicBezTo>
                    <a:pt x="0" y="4937"/>
                    <a:pt x="0" y="4937"/>
                    <a:pt x="0" y="16044"/>
                  </a:cubicBezTo>
                  <a:cubicBezTo>
                    <a:pt x="0" y="16044"/>
                    <a:pt x="0" y="27152"/>
                    <a:pt x="11108" y="27152"/>
                  </a:cubicBezTo>
                  <a:cubicBezTo>
                    <a:pt x="11108" y="27152"/>
                    <a:pt x="22216" y="27152"/>
                    <a:pt x="22216" y="27152"/>
                  </a:cubicBezTo>
                  <a:lnTo>
                    <a:pt x="22216" y="16044"/>
                  </a:lnTo>
                  <a:cubicBezTo>
                    <a:pt x="22216" y="4937"/>
                    <a:pt x="22216" y="4937"/>
                    <a:pt x="33323" y="4937"/>
                  </a:cubicBezTo>
                  <a:cubicBezTo>
                    <a:pt x="33323" y="16044"/>
                    <a:pt x="33323" y="16044"/>
                    <a:pt x="33323" y="4937"/>
                  </a:cubicBezTo>
                  <a:lnTo>
                    <a:pt x="33323" y="16044"/>
                  </a:lnTo>
                  <a:cubicBezTo>
                    <a:pt x="33323" y="16044"/>
                    <a:pt x="33323" y="16044"/>
                    <a:pt x="33323" y="16044"/>
                  </a:cubicBezTo>
                  <a:cubicBezTo>
                    <a:pt x="44431" y="16044"/>
                    <a:pt x="44431" y="16044"/>
                    <a:pt x="33323" y="4937"/>
                  </a:cubicBezTo>
                  <a:lnTo>
                    <a:pt x="33323" y="4937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2A8B181-E274-469C-B06C-CE1C747ECC8F}"/>
                </a:ext>
              </a:extLst>
            </p:cNvPr>
            <p:cNvSpPr/>
            <p:nvPr/>
          </p:nvSpPr>
          <p:spPr>
            <a:xfrm>
              <a:off x="3854772" y="2779267"/>
              <a:ext cx="44431" cy="33323"/>
            </a:xfrm>
            <a:custGeom>
              <a:avLst/>
              <a:gdLst>
                <a:gd name="connsiteX0" fmla="*/ 22215 w 44431"/>
                <a:gd name="connsiteY0" fmla="*/ 11108 h 33323"/>
                <a:gd name="connsiteX1" fmla="*/ 11108 w 44431"/>
                <a:gd name="connsiteY1" fmla="*/ 0 h 33323"/>
                <a:gd name="connsiteX2" fmla="*/ 0 w 44431"/>
                <a:gd name="connsiteY2" fmla="*/ 11108 h 33323"/>
                <a:gd name="connsiteX3" fmla="*/ 0 w 44431"/>
                <a:gd name="connsiteY3" fmla="*/ 22216 h 33323"/>
                <a:gd name="connsiteX4" fmla="*/ 11108 w 44431"/>
                <a:gd name="connsiteY4" fmla="*/ 33323 h 33323"/>
                <a:gd name="connsiteX5" fmla="*/ 22215 w 44431"/>
                <a:gd name="connsiteY5" fmla="*/ 33323 h 33323"/>
                <a:gd name="connsiteX6" fmla="*/ 33323 w 44431"/>
                <a:gd name="connsiteY6" fmla="*/ 33323 h 33323"/>
                <a:gd name="connsiteX7" fmla="*/ 44431 w 44431"/>
                <a:gd name="connsiteY7" fmla="*/ 33323 h 33323"/>
                <a:gd name="connsiteX8" fmla="*/ 22215 w 44431"/>
                <a:gd name="connsiteY8" fmla="*/ 11108 h 33323"/>
                <a:gd name="connsiteX9" fmla="*/ 22215 w 44431"/>
                <a:gd name="connsiteY9" fmla="*/ 11108 h 3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31" h="33323">
                  <a:moveTo>
                    <a:pt x="22215" y="11108"/>
                  </a:moveTo>
                  <a:cubicBezTo>
                    <a:pt x="22215" y="11108"/>
                    <a:pt x="11108" y="0"/>
                    <a:pt x="11108" y="0"/>
                  </a:cubicBezTo>
                  <a:cubicBezTo>
                    <a:pt x="11108" y="0"/>
                    <a:pt x="0" y="0"/>
                    <a:pt x="0" y="11108"/>
                  </a:cubicBezTo>
                  <a:cubicBezTo>
                    <a:pt x="0" y="11108"/>
                    <a:pt x="0" y="22216"/>
                    <a:pt x="0" y="22216"/>
                  </a:cubicBezTo>
                  <a:cubicBezTo>
                    <a:pt x="0" y="22216"/>
                    <a:pt x="0" y="33323"/>
                    <a:pt x="11108" y="33323"/>
                  </a:cubicBezTo>
                  <a:cubicBezTo>
                    <a:pt x="11108" y="33323"/>
                    <a:pt x="22215" y="33323"/>
                    <a:pt x="22215" y="33323"/>
                  </a:cubicBezTo>
                  <a:cubicBezTo>
                    <a:pt x="22215" y="33323"/>
                    <a:pt x="33323" y="33323"/>
                    <a:pt x="33323" y="33323"/>
                  </a:cubicBezTo>
                  <a:cubicBezTo>
                    <a:pt x="33323" y="33323"/>
                    <a:pt x="44431" y="33323"/>
                    <a:pt x="44431" y="33323"/>
                  </a:cubicBezTo>
                  <a:cubicBezTo>
                    <a:pt x="33323" y="33323"/>
                    <a:pt x="33323" y="22216"/>
                    <a:pt x="22215" y="11108"/>
                  </a:cubicBezTo>
                  <a:lnTo>
                    <a:pt x="22215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4A37B76-EB46-4907-A28C-2BD5CF026A8E}"/>
                </a:ext>
              </a:extLst>
            </p:cNvPr>
            <p:cNvSpPr/>
            <p:nvPr/>
          </p:nvSpPr>
          <p:spPr>
            <a:xfrm>
              <a:off x="3976957" y="2623758"/>
              <a:ext cx="11107" cy="22215"/>
            </a:xfrm>
            <a:custGeom>
              <a:avLst/>
              <a:gdLst>
                <a:gd name="connsiteX0" fmla="*/ 11108 w 11107"/>
                <a:gd name="connsiteY0" fmla="*/ 0 h 22215"/>
                <a:gd name="connsiteX1" fmla="*/ 11108 w 11107"/>
                <a:gd name="connsiteY1" fmla="*/ 0 h 22215"/>
                <a:gd name="connsiteX2" fmla="*/ 11108 w 11107"/>
                <a:gd name="connsiteY2" fmla="*/ 0 h 22215"/>
                <a:gd name="connsiteX3" fmla="*/ 11108 w 11107"/>
                <a:gd name="connsiteY3" fmla="*/ 0 h 22215"/>
                <a:gd name="connsiteX4" fmla="*/ 0 w 11107"/>
                <a:gd name="connsiteY4" fmla="*/ 11108 h 22215"/>
                <a:gd name="connsiteX5" fmla="*/ 0 w 11107"/>
                <a:gd name="connsiteY5" fmla="*/ 22216 h 22215"/>
                <a:gd name="connsiteX6" fmla="*/ 0 w 11107"/>
                <a:gd name="connsiteY6" fmla="*/ 22216 h 22215"/>
                <a:gd name="connsiteX7" fmla="*/ 11108 w 11107"/>
                <a:gd name="connsiteY7" fmla="*/ 11108 h 22215"/>
                <a:gd name="connsiteX8" fmla="*/ 11108 w 11107"/>
                <a:gd name="connsiteY8" fmla="*/ 0 h 22215"/>
                <a:gd name="connsiteX9" fmla="*/ 11108 w 11107"/>
                <a:gd name="connsiteY9" fmla="*/ 0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7" h="22215">
                  <a:moveTo>
                    <a:pt x="11108" y="0"/>
                  </a:moveTo>
                  <a:cubicBezTo>
                    <a:pt x="11108" y="0"/>
                    <a:pt x="0" y="0"/>
                    <a:pt x="11108" y="0"/>
                  </a:cubicBezTo>
                  <a:cubicBezTo>
                    <a:pt x="0" y="0"/>
                    <a:pt x="0" y="0"/>
                    <a:pt x="11108" y="0"/>
                  </a:cubicBezTo>
                  <a:cubicBezTo>
                    <a:pt x="0" y="0"/>
                    <a:pt x="0" y="11108"/>
                    <a:pt x="11108" y="0"/>
                  </a:cubicBezTo>
                  <a:lnTo>
                    <a:pt x="0" y="11108"/>
                  </a:lnTo>
                  <a:cubicBezTo>
                    <a:pt x="0" y="11108"/>
                    <a:pt x="0" y="22216"/>
                    <a:pt x="0" y="22216"/>
                  </a:cubicBezTo>
                  <a:cubicBezTo>
                    <a:pt x="0" y="22216"/>
                    <a:pt x="0" y="22216"/>
                    <a:pt x="0" y="22216"/>
                  </a:cubicBezTo>
                  <a:cubicBezTo>
                    <a:pt x="0" y="22216"/>
                    <a:pt x="0" y="22216"/>
                    <a:pt x="11108" y="11108"/>
                  </a:cubicBezTo>
                  <a:lnTo>
                    <a:pt x="11108" y="0"/>
                  </a:lnTo>
                  <a:cubicBezTo>
                    <a:pt x="11108" y="11108"/>
                    <a:pt x="11108" y="0"/>
                    <a:pt x="11108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F6DFF67-C625-4508-975D-12C5EF69B361}"/>
                </a:ext>
              </a:extLst>
            </p:cNvPr>
            <p:cNvSpPr/>
            <p:nvPr/>
          </p:nvSpPr>
          <p:spPr>
            <a:xfrm>
              <a:off x="3960913" y="2542797"/>
              <a:ext cx="4936" cy="6413"/>
            </a:xfrm>
            <a:custGeom>
              <a:avLst/>
              <a:gdLst>
                <a:gd name="connsiteX0" fmla="*/ 4937 w 4936"/>
                <a:gd name="connsiteY0" fmla="*/ 3207 h 6413"/>
                <a:gd name="connsiteX1" fmla="*/ 4937 w 4936"/>
                <a:gd name="connsiteY1" fmla="*/ 3207 h 6413"/>
                <a:gd name="connsiteX2" fmla="*/ 4937 w 4936"/>
                <a:gd name="connsiteY2" fmla="*/ 3207 h 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6413">
                  <a:moveTo>
                    <a:pt x="4937" y="3207"/>
                  </a:moveTo>
                  <a:cubicBezTo>
                    <a:pt x="4937" y="14314"/>
                    <a:pt x="4937" y="-7901"/>
                    <a:pt x="4937" y="3207"/>
                  </a:cubicBezTo>
                  <a:cubicBezTo>
                    <a:pt x="-6171" y="3207"/>
                    <a:pt x="4937" y="3207"/>
                    <a:pt x="4937" y="320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18632A2-5191-4E38-8AC7-ED3968CF3419}"/>
                </a:ext>
              </a:extLst>
            </p:cNvPr>
            <p:cNvSpPr/>
            <p:nvPr/>
          </p:nvSpPr>
          <p:spPr>
            <a:xfrm>
              <a:off x="3932526" y="2423819"/>
              <a:ext cx="33323" cy="22215"/>
            </a:xfrm>
            <a:custGeom>
              <a:avLst/>
              <a:gdLst>
                <a:gd name="connsiteX0" fmla="*/ 22216 w 33323"/>
                <a:gd name="connsiteY0" fmla="*/ 11108 h 22215"/>
                <a:gd name="connsiteX1" fmla="*/ 22216 w 33323"/>
                <a:gd name="connsiteY1" fmla="*/ 11108 h 22215"/>
                <a:gd name="connsiteX2" fmla="*/ 11108 w 33323"/>
                <a:gd name="connsiteY2" fmla="*/ 0 h 22215"/>
                <a:gd name="connsiteX3" fmla="*/ 0 w 33323"/>
                <a:gd name="connsiteY3" fmla="*/ 0 h 22215"/>
                <a:gd name="connsiteX4" fmla="*/ 0 w 33323"/>
                <a:gd name="connsiteY4" fmla="*/ 11108 h 22215"/>
                <a:gd name="connsiteX5" fmla="*/ 0 w 33323"/>
                <a:gd name="connsiteY5" fmla="*/ 11108 h 22215"/>
                <a:gd name="connsiteX6" fmla="*/ 0 w 33323"/>
                <a:gd name="connsiteY6" fmla="*/ 22215 h 22215"/>
                <a:gd name="connsiteX7" fmla="*/ 0 w 33323"/>
                <a:gd name="connsiteY7" fmla="*/ 22215 h 22215"/>
                <a:gd name="connsiteX8" fmla="*/ 0 w 33323"/>
                <a:gd name="connsiteY8" fmla="*/ 22215 h 22215"/>
                <a:gd name="connsiteX9" fmla="*/ 0 w 33323"/>
                <a:gd name="connsiteY9" fmla="*/ 22215 h 22215"/>
                <a:gd name="connsiteX10" fmla="*/ 0 w 33323"/>
                <a:gd name="connsiteY10" fmla="*/ 22215 h 22215"/>
                <a:gd name="connsiteX11" fmla="*/ 0 w 33323"/>
                <a:gd name="connsiteY11" fmla="*/ 22215 h 22215"/>
                <a:gd name="connsiteX12" fmla="*/ 0 w 33323"/>
                <a:gd name="connsiteY12" fmla="*/ 11108 h 22215"/>
                <a:gd name="connsiteX13" fmla="*/ 0 w 33323"/>
                <a:gd name="connsiteY13" fmla="*/ 11108 h 22215"/>
                <a:gd name="connsiteX14" fmla="*/ 0 w 33323"/>
                <a:gd name="connsiteY14" fmla="*/ 11108 h 22215"/>
                <a:gd name="connsiteX15" fmla="*/ 22216 w 33323"/>
                <a:gd name="connsiteY15" fmla="*/ 11108 h 22215"/>
                <a:gd name="connsiteX16" fmla="*/ 22216 w 33323"/>
                <a:gd name="connsiteY16" fmla="*/ 22215 h 22215"/>
                <a:gd name="connsiteX17" fmla="*/ 22216 w 33323"/>
                <a:gd name="connsiteY17" fmla="*/ 22215 h 22215"/>
                <a:gd name="connsiteX18" fmla="*/ 33323 w 33323"/>
                <a:gd name="connsiteY18" fmla="*/ 22215 h 22215"/>
                <a:gd name="connsiteX19" fmla="*/ 22216 w 33323"/>
                <a:gd name="connsiteY19" fmla="*/ 11108 h 22215"/>
                <a:gd name="connsiteX20" fmla="*/ 22216 w 33323"/>
                <a:gd name="connsiteY20" fmla="*/ 11108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323" h="22215">
                  <a:moveTo>
                    <a:pt x="22216" y="11108"/>
                  </a:moveTo>
                  <a:lnTo>
                    <a:pt x="22216" y="11108"/>
                  </a:lnTo>
                  <a:cubicBezTo>
                    <a:pt x="11108" y="11108"/>
                    <a:pt x="11108" y="0"/>
                    <a:pt x="11108" y="0"/>
                  </a:cubicBezTo>
                  <a:cubicBezTo>
                    <a:pt x="11108" y="0"/>
                    <a:pt x="0" y="0"/>
                    <a:pt x="0" y="0"/>
                  </a:cubicBezTo>
                  <a:cubicBezTo>
                    <a:pt x="0" y="0"/>
                    <a:pt x="0" y="0"/>
                    <a:pt x="0" y="11108"/>
                  </a:cubicBezTo>
                  <a:lnTo>
                    <a:pt x="0" y="11108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cubicBezTo>
                    <a:pt x="0" y="22215"/>
                    <a:pt x="0" y="22215"/>
                    <a:pt x="0" y="22215"/>
                  </a:cubicBezTo>
                  <a:cubicBezTo>
                    <a:pt x="0" y="22215"/>
                    <a:pt x="0" y="22215"/>
                    <a:pt x="0" y="22215"/>
                  </a:cubicBezTo>
                  <a:lnTo>
                    <a:pt x="0" y="22215"/>
                  </a:lnTo>
                  <a:lnTo>
                    <a:pt x="0" y="11108"/>
                  </a:lnTo>
                  <a:lnTo>
                    <a:pt x="0" y="11108"/>
                  </a:lnTo>
                  <a:cubicBezTo>
                    <a:pt x="0" y="11108"/>
                    <a:pt x="0" y="11108"/>
                    <a:pt x="0" y="11108"/>
                  </a:cubicBezTo>
                  <a:cubicBezTo>
                    <a:pt x="11108" y="11108"/>
                    <a:pt x="11108" y="11108"/>
                    <a:pt x="22216" y="11108"/>
                  </a:cubicBezTo>
                  <a:cubicBezTo>
                    <a:pt x="11108" y="22215"/>
                    <a:pt x="22216" y="22215"/>
                    <a:pt x="22216" y="22215"/>
                  </a:cubicBezTo>
                  <a:cubicBezTo>
                    <a:pt x="22216" y="22215"/>
                    <a:pt x="22216" y="22215"/>
                    <a:pt x="22216" y="22215"/>
                  </a:cubicBezTo>
                  <a:cubicBezTo>
                    <a:pt x="22216" y="22215"/>
                    <a:pt x="33323" y="22215"/>
                    <a:pt x="33323" y="22215"/>
                  </a:cubicBezTo>
                  <a:cubicBezTo>
                    <a:pt x="33323" y="22215"/>
                    <a:pt x="22216" y="11108"/>
                    <a:pt x="22216" y="11108"/>
                  </a:cubicBezTo>
                  <a:lnTo>
                    <a:pt x="22216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051D539-8CFD-49A1-9E27-CAB135384970}"/>
                </a:ext>
              </a:extLst>
            </p:cNvPr>
            <p:cNvSpPr/>
            <p:nvPr/>
          </p:nvSpPr>
          <p:spPr>
            <a:xfrm>
              <a:off x="3976957" y="2426596"/>
              <a:ext cx="8330" cy="8330"/>
            </a:xfrm>
            <a:custGeom>
              <a:avLst/>
              <a:gdLst>
                <a:gd name="connsiteX0" fmla="*/ 0 w 8330"/>
                <a:gd name="connsiteY0" fmla="*/ 8331 h 8330"/>
                <a:gd name="connsiteX1" fmla="*/ 0 w 8330"/>
                <a:gd name="connsiteY1" fmla="*/ 8331 h 8330"/>
                <a:gd name="connsiteX2" fmla="*/ 0 w 8330"/>
                <a:gd name="connsiteY2" fmla="*/ 8331 h 8330"/>
                <a:gd name="connsiteX3" fmla="*/ 0 w 8330"/>
                <a:gd name="connsiteY3" fmla="*/ 8331 h 8330"/>
                <a:gd name="connsiteX4" fmla="*/ 0 w 8330"/>
                <a:gd name="connsiteY4" fmla="*/ 8331 h 8330"/>
                <a:gd name="connsiteX5" fmla="*/ 0 w 8330"/>
                <a:gd name="connsiteY5" fmla="*/ 8331 h 8330"/>
                <a:gd name="connsiteX6" fmla="*/ 0 w 8330"/>
                <a:gd name="connsiteY6" fmla="*/ 8331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0" h="8330">
                  <a:moveTo>
                    <a:pt x="0" y="8331"/>
                  </a:moveTo>
                  <a:lnTo>
                    <a:pt x="0" y="8331"/>
                  </a:lnTo>
                  <a:cubicBezTo>
                    <a:pt x="0" y="8331"/>
                    <a:pt x="0" y="8331"/>
                    <a:pt x="0" y="8331"/>
                  </a:cubicBezTo>
                  <a:cubicBezTo>
                    <a:pt x="0" y="8331"/>
                    <a:pt x="11108" y="8331"/>
                    <a:pt x="0" y="8331"/>
                  </a:cubicBezTo>
                  <a:cubicBezTo>
                    <a:pt x="11108" y="8331"/>
                    <a:pt x="11108" y="8331"/>
                    <a:pt x="0" y="8331"/>
                  </a:cubicBezTo>
                  <a:cubicBezTo>
                    <a:pt x="11108" y="-2777"/>
                    <a:pt x="0" y="-2777"/>
                    <a:pt x="0" y="8331"/>
                  </a:cubicBezTo>
                  <a:lnTo>
                    <a:pt x="0" y="8331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BD5E50B-92E6-41F5-94EE-AEBBC007585E}"/>
                </a:ext>
              </a:extLst>
            </p:cNvPr>
            <p:cNvSpPr/>
            <p:nvPr/>
          </p:nvSpPr>
          <p:spPr>
            <a:xfrm>
              <a:off x="3988065" y="2301633"/>
              <a:ext cx="111077" cy="8330"/>
            </a:xfrm>
            <a:custGeom>
              <a:avLst/>
              <a:gdLst>
                <a:gd name="connsiteX0" fmla="*/ 0 w 111077"/>
                <a:gd name="connsiteY0" fmla="*/ 0 h 8330"/>
                <a:gd name="connsiteX1" fmla="*/ 0 w 111077"/>
                <a:gd name="connsiteY1" fmla="*/ 0 h 8330"/>
                <a:gd name="connsiteX2" fmla="*/ 0 w 111077"/>
                <a:gd name="connsiteY2" fmla="*/ 0 h 8330"/>
                <a:gd name="connsiteX3" fmla="*/ 0 w 111077"/>
                <a:gd name="connsiteY3" fmla="*/ 0 h 8330"/>
                <a:gd name="connsiteX4" fmla="*/ 0 w 111077"/>
                <a:gd name="connsiteY4" fmla="*/ 0 h 8330"/>
                <a:gd name="connsiteX5" fmla="*/ 0 w 111077"/>
                <a:gd name="connsiteY5" fmla="*/ 0 h 8330"/>
                <a:gd name="connsiteX6" fmla="*/ 0 w 111077"/>
                <a:gd name="connsiteY6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77" h="8330">
                  <a:moveTo>
                    <a:pt x="0" y="0"/>
                  </a:moveTo>
                  <a:lnTo>
                    <a:pt x="0" y="0"/>
                  </a:ln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D5957D0-F6C2-45E9-A4B7-78EB1DC429CF}"/>
                </a:ext>
              </a:extLst>
            </p:cNvPr>
            <p:cNvSpPr/>
            <p:nvPr/>
          </p:nvSpPr>
          <p:spPr>
            <a:xfrm>
              <a:off x="3954742" y="2212771"/>
              <a:ext cx="19438" cy="38260"/>
            </a:xfrm>
            <a:custGeom>
              <a:avLst/>
              <a:gdLst>
                <a:gd name="connsiteX0" fmla="*/ 11108 w 19438"/>
                <a:gd name="connsiteY0" fmla="*/ 0 h 38260"/>
                <a:gd name="connsiteX1" fmla="*/ 11108 w 19438"/>
                <a:gd name="connsiteY1" fmla="*/ 0 h 38260"/>
                <a:gd name="connsiteX2" fmla="*/ 11108 w 19438"/>
                <a:gd name="connsiteY2" fmla="*/ 0 h 38260"/>
                <a:gd name="connsiteX3" fmla="*/ 0 w 19438"/>
                <a:gd name="connsiteY3" fmla="*/ 22216 h 38260"/>
                <a:gd name="connsiteX4" fmla="*/ 0 w 19438"/>
                <a:gd name="connsiteY4" fmla="*/ 33323 h 38260"/>
                <a:gd name="connsiteX5" fmla="*/ 11108 w 19438"/>
                <a:gd name="connsiteY5" fmla="*/ 33323 h 38260"/>
                <a:gd name="connsiteX6" fmla="*/ 11108 w 19438"/>
                <a:gd name="connsiteY6" fmla="*/ 22216 h 38260"/>
                <a:gd name="connsiteX7" fmla="*/ 11108 w 19438"/>
                <a:gd name="connsiteY7" fmla="*/ 0 h 38260"/>
                <a:gd name="connsiteX8" fmla="*/ 11108 w 19438"/>
                <a:gd name="connsiteY8" fmla="*/ 0 h 38260"/>
                <a:gd name="connsiteX9" fmla="*/ 11108 w 19438"/>
                <a:gd name="connsiteY9" fmla="*/ 0 h 3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8" h="38260">
                  <a:moveTo>
                    <a:pt x="11108" y="0"/>
                  </a:moveTo>
                  <a:cubicBezTo>
                    <a:pt x="11108" y="11108"/>
                    <a:pt x="0" y="11108"/>
                    <a:pt x="11108" y="0"/>
                  </a:cubicBezTo>
                  <a:lnTo>
                    <a:pt x="11108" y="0"/>
                  </a:lnTo>
                  <a:cubicBezTo>
                    <a:pt x="0" y="11108"/>
                    <a:pt x="0" y="22216"/>
                    <a:pt x="0" y="22216"/>
                  </a:cubicBezTo>
                  <a:cubicBezTo>
                    <a:pt x="0" y="22216"/>
                    <a:pt x="0" y="33323"/>
                    <a:pt x="0" y="33323"/>
                  </a:cubicBezTo>
                  <a:cubicBezTo>
                    <a:pt x="0" y="44431"/>
                    <a:pt x="11108" y="33323"/>
                    <a:pt x="11108" y="33323"/>
                  </a:cubicBezTo>
                  <a:lnTo>
                    <a:pt x="11108" y="22216"/>
                  </a:lnTo>
                  <a:cubicBezTo>
                    <a:pt x="22215" y="22216"/>
                    <a:pt x="22215" y="11108"/>
                    <a:pt x="11108" y="0"/>
                  </a:cubicBezTo>
                  <a:cubicBezTo>
                    <a:pt x="22215" y="11108"/>
                    <a:pt x="22215" y="11108"/>
                    <a:pt x="11108" y="0"/>
                  </a:cubicBezTo>
                  <a:cubicBezTo>
                    <a:pt x="22215" y="0"/>
                    <a:pt x="11108" y="0"/>
                    <a:pt x="11108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A536846-8DC5-4A24-ACF8-D4ABA51E654F}"/>
                </a:ext>
              </a:extLst>
            </p:cNvPr>
            <p:cNvSpPr/>
            <p:nvPr/>
          </p:nvSpPr>
          <p:spPr>
            <a:xfrm>
              <a:off x="4179674" y="2904229"/>
              <a:ext cx="8330" cy="8330"/>
            </a:xfrm>
            <a:custGeom>
              <a:avLst/>
              <a:gdLst>
                <a:gd name="connsiteX0" fmla="*/ 8331 w 8330"/>
                <a:gd name="connsiteY0" fmla="*/ 8331 h 8330"/>
                <a:gd name="connsiteX1" fmla="*/ 8331 w 8330"/>
                <a:gd name="connsiteY1" fmla="*/ 8331 h 8330"/>
                <a:gd name="connsiteX2" fmla="*/ 8331 w 8330"/>
                <a:gd name="connsiteY2" fmla="*/ 8331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0" h="8330">
                  <a:moveTo>
                    <a:pt x="8331" y="8331"/>
                  </a:moveTo>
                  <a:cubicBezTo>
                    <a:pt x="8331" y="8331"/>
                    <a:pt x="8331" y="-2777"/>
                    <a:pt x="8331" y="8331"/>
                  </a:cubicBezTo>
                  <a:cubicBezTo>
                    <a:pt x="-2777" y="-2777"/>
                    <a:pt x="-2777" y="-2777"/>
                    <a:pt x="8331" y="83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9167897-3DEF-42AE-BE16-B26D5BE68927}"/>
                </a:ext>
              </a:extLst>
            </p:cNvPr>
            <p:cNvSpPr/>
            <p:nvPr/>
          </p:nvSpPr>
          <p:spPr>
            <a:xfrm>
              <a:off x="4898901" y="2342858"/>
              <a:ext cx="4936" cy="6413"/>
            </a:xfrm>
            <a:custGeom>
              <a:avLst/>
              <a:gdLst>
                <a:gd name="connsiteX0" fmla="*/ 0 w 4936"/>
                <a:gd name="connsiteY0" fmla="*/ 3207 h 6413"/>
                <a:gd name="connsiteX1" fmla="*/ 0 w 4936"/>
                <a:gd name="connsiteY1" fmla="*/ 3207 h 6413"/>
                <a:gd name="connsiteX2" fmla="*/ 0 w 4936"/>
                <a:gd name="connsiteY2" fmla="*/ 3207 h 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6413">
                  <a:moveTo>
                    <a:pt x="0" y="3207"/>
                  </a:moveTo>
                  <a:cubicBezTo>
                    <a:pt x="0" y="14314"/>
                    <a:pt x="11108" y="-7901"/>
                    <a:pt x="0" y="3207"/>
                  </a:cubicBezTo>
                  <a:cubicBezTo>
                    <a:pt x="0" y="3207"/>
                    <a:pt x="0" y="3207"/>
                    <a:pt x="0" y="320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12FDC54-D0BB-4AEB-8B17-D8A5F5BD011D}"/>
                </a:ext>
              </a:extLst>
            </p:cNvPr>
            <p:cNvSpPr/>
            <p:nvPr/>
          </p:nvSpPr>
          <p:spPr>
            <a:xfrm>
              <a:off x="4954440" y="2323849"/>
              <a:ext cx="4936" cy="111077"/>
            </a:xfrm>
            <a:custGeom>
              <a:avLst/>
              <a:gdLst>
                <a:gd name="connsiteX0" fmla="*/ 0 w 4936"/>
                <a:gd name="connsiteY0" fmla="*/ 0 h 111077"/>
                <a:gd name="connsiteX1" fmla="*/ 0 w 4936"/>
                <a:gd name="connsiteY1" fmla="*/ 0 h 111077"/>
                <a:gd name="connsiteX2" fmla="*/ 0 w 4936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108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9A9A42E-2F31-4E27-A41B-8147696D7B60}"/>
                </a:ext>
              </a:extLst>
            </p:cNvPr>
            <p:cNvSpPr/>
            <p:nvPr/>
          </p:nvSpPr>
          <p:spPr>
            <a:xfrm>
              <a:off x="4212997" y="3312439"/>
              <a:ext cx="8330" cy="22215"/>
            </a:xfrm>
            <a:custGeom>
              <a:avLst/>
              <a:gdLst>
                <a:gd name="connsiteX0" fmla="*/ 8331 w 8330"/>
                <a:gd name="connsiteY0" fmla="*/ 0 h 22215"/>
                <a:gd name="connsiteX1" fmla="*/ 8331 w 8330"/>
                <a:gd name="connsiteY1" fmla="*/ 0 h 22215"/>
                <a:gd name="connsiteX2" fmla="*/ 8331 w 8330"/>
                <a:gd name="connsiteY2" fmla="*/ 0 h 22215"/>
                <a:gd name="connsiteX3" fmla="*/ 8331 w 8330"/>
                <a:gd name="connsiteY3" fmla="*/ 0 h 22215"/>
                <a:gd name="connsiteX4" fmla="*/ 8331 w 8330"/>
                <a:gd name="connsiteY4" fmla="*/ 11108 h 22215"/>
                <a:gd name="connsiteX5" fmla="*/ 8331 w 8330"/>
                <a:gd name="connsiteY5" fmla="*/ 22216 h 22215"/>
                <a:gd name="connsiteX6" fmla="*/ 8331 w 8330"/>
                <a:gd name="connsiteY6" fmla="*/ 22216 h 22215"/>
                <a:gd name="connsiteX7" fmla="*/ 8331 w 8330"/>
                <a:gd name="connsiteY7" fmla="*/ 11108 h 22215"/>
                <a:gd name="connsiteX8" fmla="*/ 8331 w 8330"/>
                <a:gd name="connsiteY8" fmla="*/ 0 h 22215"/>
                <a:gd name="connsiteX9" fmla="*/ 8331 w 8330"/>
                <a:gd name="connsiteY9" fmla="*/ 0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30" h="22215">
                  <a:moveTo>
                    <a:pt x="8331" y="0"/>
                  </a:moveTo>
                  <a:cubicBezTo>
                    <a:pt x="8331" y="0"/>
                    <a:pt x="8331" y="0"/>
                    <a:pt x="8331" y="0"/>
                  </a:cubicBezTo>
                  <a:cubicBezTo>
                    <a:pt x="-2777" y="0"/>
                    <a:pt x="-2777" y="0"/>
                    <a:pt x="8331" y="0"/>
                  </a:cubicBezTo>
                  <a:cubicBezTo>
                    <a:pt x="-2777" y="0"/>
                    <a:pt x="-2777" y="11108"/>
                    <a:pt x="8331" y="0"/>
                  </a:cubicBezTo>
                  <a:lnTo>
                    <a:pt x="8331" y="11108"/>
                  </a:lnTo>
                  <a:cubicBezTo>
                    <a:pt x="8331" y="11108"/>
                    <a:pt x="8331" y="22216"/>
                    <a:pt x="8331" y="22216"/>
                  </a:cubicBezTo>
                  <a:cubicBezTo>
                    <a:pt x="8331" y="22216"/>
                    <a:pt x="8331" y="22216"/>
                    <a:pt x="8331" y="22216"/>
                  </a:cubicBezTo>
                  <a:cubicBezTo>
                    <a:pt x="8331" y="22216"/>
                    <a:pt x="8331" y="22216"/>
                    <a:pt x="8331" y="11108"/>
                  </a:cubicBezTo>
                  <a:lnTo>
                    <a:pt x="8331" y="0"/>
                  </a:lnTo>
                  <a:cubicBezTo>
                    <a:pt x="8331" y="11108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2B1019-E042-4F2D-9C55-D39C0FE56365}"/>
                </a:ext>
              </a:extLst>
            </p:cNvPr>
            <p:cNvSpPr/>
            <p:nvPr/>
          </p:nvSpPr>
          <p:spPr>
            <a:xfrm>
              <a:off x="4324075" y="3379085"/>
              <a:ext cx="8330" cy="8330"/>
            </a:xfrm>
            <a:custGeom>
              <a:avLst/>
              <a:gdLst>
                <a:gd name="connsiteX0" fmla="*/ 8331 w 8330"/>
                <a:gd name="connsiteY0" fmla="*/ 0 h 8330"/>
                <a:gd name="connsiteX1" fmla="*/ 8331 w 8330"/>
                <a:gd name="connsiteY1" fmla="*/ 0 h 8330"/>
                <a:gd name="connsiteX2" fmla="*/ 8331 w 8330"/>
                <a:gd name="connsiteY2" fmla="*/ 0 h 8330"/>
                <a:gd name="connsiteX3" fmla="*/ 8331 w 8330"/>
                <a:gd name="connsiteY3" fmla="*/ 0 h 8330"/>
                <a:gd name="connsiteX4" fmla="*/ 8331 w 8330"/>
                <a:gd name="connsiteY4" fmla="*/ 0 h 8330"/>
                <a:gd name="connsiteX5" fmla="*/ 8331 w 8330"/>
                <a:gd name="connsiteY5" fmla="*/ 0 h 8330"/>
                <a:gd name="connsiteX6" fmla="*/ 8331 w 8330"/>
                <a:gd name="connsiteY6" fmla="*/ 0 h 8330"/>
                <a:gd name="connsiteX7" fmla="*/ 8331 w 8330"/>
                <a:gd name="connsiteY7" fmla="*/ 0 h 8330"/>
                <a:gd name="connsiteX8" fmla="*/ 8331 w 8330"/>
                <a:gd name="connsiteY8" fmla="*/ 0 h 8330"/>
                <a:gd name="connsiteX9" fmla="*/ 8331 w 8330"/>
                <a:gd name="connsiteY9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30" h="8330">
                  <a:moveTo>
                    <a:pt x="8331" y="0"/>
                  </a:moveTo>
                  <a:cubicBezTo>
                    <a:pt x="8331" y="0"/>
                    <a:pt x="8331" y="0"/>
                    <a:pt x="8331" y="0"/>
                  </a:cubicBezTo>
                  <a:cubicBezTo>
                    <a:pt x="8331" y="0"/>
                    <a:pt x="-2777" y="0"/>
                    <a:pt x="8331" y="0"/>
                  </a:cubicBezTo>
                  <a:cubicBezTo>
                    <a:pt x="-2777" y="11108"/>
                    <a:pt x="-2777" y="11108"/>
                    <a:pt x="8331" y="0"/>
                  </a:cubicBezTo>
                  <a:lnTo>
                    <a:pt x="8331" y="0"/>
                  </a:lnTo>
                  <a:cubicBezTo>
                    <a:pt x="-2777" y="11108"/>
                    <a:pt x="8331" y="11108"/>
                    <a:pt x="8331" y="0"/>
                  </a:cubicBezTo>
                  <a:cubicBezTo>
                    <a:pt x="8331" y="11108"/>
                    <a:pt x="8331" y="11108"/>
                    <a:pt x="8331" y="0"/>
                  </a:cubicBezTo>
                  <a:cubicBezTo>
                    <a:pt x="8331" y="11108"/>
                    <a:pt x="8331" y="11108"/>
                    <a:pt x="8331" y="0"/>
                  </a:cubicBezTo>
                  <a:lnTo>
                    <a:pt x="8331" y="0"/>
                  </a:lnTo>
                  <a:cubicBezTo>
                    <a:pt x="8331" y="11108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9BF913F-20C6-471D-8C1F-EBAAC9D8B1ED}"/>
                </a:ext>
              </a:extLst>
            </p:cNvPr>
            <p:cNvSpPr/>
            <p:nvPr/>
          </p:nvSpPr>
          <p:spPr>
            <a:xfrm>
              <a:off x="3768687" y="4023335"/>
              <a:ext cx="8330" cy="111077"/>
            </a:xfrm>
            <a:custGeom>
              <a:avLst/>
              <a:gdLst>
                <a:gd name="connsiteX0" fmla="*/ 8331 w 8330"/>
                <a:gd name="connsiteY0" fmla="*/ 0 h 111077"/>
                <a:gd name="connsiteX1" fmla="*/ 8331 w 8330"/>
                <a:gd name="connsiteY1" fmla="*/ 0 h 111077"/>
                <a:gd name="connsiteX2" fmla="*/ 8331 w 8330"/>
                <a:gd name="connsiteY2" fmla="*/ 0 h 111077"/>
                <a:gd name="connsiteX3" fmla="*/ 8331 w 8330"/>
                <a:gd name="connsiteY3" fmla="*/ 0 h 111077"/>
                <a:gd name="connsiteX4" fmla="*/ 8331 w 8330"/>
                <a:gd name="connsiteY4" fmla="*/ 0 h 111077"/>
                <a:gd name="connsiteX5" fmla="*/ 8331 w 8330"/>
                <a:gd name="connsiteY5" fmla="*/ 0 h 111077"/>
                <a:gd name="connsiteX6" fmla="*/ 8331 w 8330"/>
                <a:gd name="connsiteY6" fmla="*/ 0 h 111077"/>
                <a:gd name="connsiteX7" fmla="*/ 8331 w 8330"/>
                <a:gd name="connsiteY7" fmla="*/ 0 h 111077"/>
                <a:gd name="connsiteX8" fmla="*/ 8331 w 8330"/>
                <a:gd name="connsiteY8" fmla="*/ 0 h 111077"/>
                <a:gd name="connsiteX9" fmla="*/ 8331 w 8330"/>
                <a:gd name="connsiteY9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30" h="111077">
                  <a:moveTo>
                    <a:pt x="8331" y="0"/>
                  </a:moveTo>
                  <a:lnTo>
                    <a:pt x="8331" y="0"/>
                  </a:lnTo>
                  <a:cubicBezTo>
                    <a:pt x="8331" y="0"/>
                    <a:pt x="-2777" y="0"/>
                    <a:pt x="8331" y="0"/>
                  </a:cubicBezTo>
                  <a:cubicBezTo>
                    <a:pt x="-2777" y="0"/>
                    <a:pt x="-2777" y="0"/>
                    <a:pt x="8331" y="0"/>
                  </a:cubicBezTo>
                  <a:lnTo>
                    <a:pt x="8331" y="0"/>
                  </a:lnTo>
                  <a:cubicBezTo>
                    <a:pt x="-2777" y="0"/>
                    <a:pt x="-2777" y="0"/>
                    <a:pt x="8331" y="0"/>
                  </a:cubicBezTo>
                  <a:cubicBezTo>
                    <a:pt x="-2777" y="0"/>
                    <a:pt x="8331" y="0"/>
                    <a:pt x="8331" y="0"/>
                  </a:cubicBezTo>
                  <a:cubicBezTo>
                    <a:pt x="8331" y="0"/>
                    <a:pt x="8331" y="0"/>
                    <a:pt x="8331" y="0"/>
                  </a:cubicBezTo>
                  <a:lnTo>
                    <a:pt x="8331" y="0"/>
                  </a:lnTo>
                  <a:cubicBezTo>
                    <a:pt x="8331" y="0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0CF854-D90B-4DD3-A701-E022EABFF57B}"/>
                </a:ext>
              </a:extLst>
            </p:cNvPr>
            <p:cNvSpPr/>
            <p:nvPr/>
          </p:nvSpPr>
          <p:spPr>
            <a:xfrm>
              <a:off x="3821448" y="4023335"/>
              <a:ext cx="8330" cy="8330"/>
            </a:xfrm>
            <a:custGeom>
              <a:avLst/>
              <a:gdLst>
                <a:gd name="connsiteX0" fmla="*/ 0 w 8330"/>
                <a:gd name="connsiteY0" fmla="*/ 0 h 8330"/>
                <a:gd name="connsiteX1" fmla="*/ 0 w 8330"/>
                <a:gd name="connsiteY1" fmla="*/ 0 h 8330"/>
                <a:gd name="connsiteX2" fmla="*/ 0 w 8330"/>
                <a:gd name="connsiteY2" fmla="*/ 0 h 8330"/>
                <a:gd name="connsiteX3" fmla="*/ 0 w 8330"/>
                <a:gd name="connsiteY3" fmla="*/ 0 h 8330"/>
                <a:gd name="connsiteX4" fmla="*/ 0 w 8330"/>
                <a:gd name="connsiteY4" fmla="*/ 0 h 8330"/>
                <a:gd name="connsiteX5" fmla="*/ 0 w 8330"/>
                <a:gd name="connsiteY5" fmla="*/ 0 h 8330"/>
                <a:gd name="connsiteX6" fmla="*/ 0 w 8330"/>
                <a:gd name="connsiteY6" fmla="*/ 0 h 8330"/>
                <a:gd name="connsiteX7" fmla="*/ 0 w 8330"/>
                <a:gd name="connsiteY7" fmla="*/ 0 h 8330"/>
                <a:gd name="connsiteX8" fmla="*/ 0 w 8330"/>
                <a:gd name="connsiteY8" fmla="*/ 0 h 8330"/>
                <a:gd name="connsiteX9" fmla="*/ 0 w 8330"/>
                <a:gd name="connsiteY9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30" h="833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108"/>
                    <a:pt x="0" y="0"/>
                  </a:cubicBezTo>
                  <a:lnTo>
                    <a:pt x="0" y="0"/>
                  </a:ln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0" y="11108"/>
                    <a:pt x="0" y="0"/>
                  </a:cubicBezTo>
                  <a:cubicBezTo>
                    <a:pt x="11108" y="11108"/>
                    <a:pt x="11108" y="11108"/>
                    <a:pt x="0" y="0"/>
                  </a:cubicBezTo>
                  <a:lnTo>
                    <a:pt x="0" y="0"/>
                  </a:lnTo>
                  <a:cubicBezTo>
                    <a:pt x="11108" y="11108"/>
                    <a:pt x="11108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EFE37C1-8A85-424A-8244-16421D80BD31}"/>
                </a:ext>
              </a:extLst>
            </p:cNvPr>
            <p:cNvSpPr/>
            <p:nvPr/>
          </p:nvSpPr>
          <p:spPr>
            <a:xfrm>
              <a:off x="4068596" y="4234382"/>
              <a:ext cx="8330" cy="4936"/>
            </a:xfrm>
            <a:custGeom>
              <a:avLst/>
              <a:gdLst>
                <a:gd name="connsiteX0" fmla="*/ 8331 w 8330"/>
                <a:gd name="connsiteY0" fmla="*/ 0 h 4936"/>
                <a:gd name="connsiteX1" fmla="*/ 8331 w 8330"/>
                <a:gd name="connsiteY1" fmla="*/ 0 h 4936"/>
                <a:gd name="connsiteX2" fmla="*/ 8331 w 8330"/>
                <a:gd name="connsiteY2" fmla="*/ 0 h 4936"/>
                <a:gd name="connsiteX3" fmla="*/ 8331 w 8330"/>
                <a:gd name="connsiteY3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0" h="4936">
                  <a:moveTo>
                    <a:pt x="8331" y="0"/>
                  </a:moveTo>
                  <a:cubicBezTo>
                    <a:pt x="-2777" y="0"/>
                    <a:pt x="-2777" y="11108"/>
                    <a:pt x="8331" y="0"/>
                  </a:cubicBezTo>
                  <a:lnTo>
                    <a:pt x="8331" y="0"/>
                  </a:lnTo>
                  <a:cubicBezTo>
                    <a:pt x="8331" y="0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B671960-02F1-419F-8301-10096049B77A}"/>
                </a:ext>
              </a:extLst>
            </p:cNvPr>
            <p:cNvSpPr/>
            <p:nvPr/>
          </p:nvSpPr>
          <p:spPr>
            <a:xfrm>
              <a:off x="4013057" y="4245490"/>
              <a:ext cx="8330" cy="8330"/>
            </a:xfrm>
            <a:custGeom>
              <a:avLst/>
              <a:gdLst>
                <a:gd name="connsiteX0" fmla="*/ 8331 w 8330"/>
                <a:gd name="connsiteY0" fmla="*/ 0 h 8330"/>
                <a:gd name="connsiteX1" fmla="*/ 8331 w 8330"/>
                <a:gd name="connsiteY1" fmla="*/ 0 h 8330"/>
                <a:gd name="connsiteX2" fmla="*/ 8331 w 8330"/>
                <a:gd name="connsiteY2" fmla="*/ 0 h 8330"/>
                <a:gd name="connsiteX3" fmla="*/ 8331 w 8330"/>
                <a:gd name="connsiteY3" fmla="*/ 0 h 8330"/>
                <a:gd name="connsiteX4" fmla="*/ 8331 w 8330"/>
                <a:gd name="connsiteY4" fmla="*/ 0 h 8330"/>
                <a:gd name="connsiteX5" fmla="*/ 8331 w 8330"/>
                <a:gd name="connsiteY5" fmla="*/ 0 h 8330"/>
                <a:gd name="connsiteX6" fmla="*/ 8331 w 8330"/>
                <a:gd name="connsiteY6" fmla="*/ 0 h 8330"/>
                <a:gd name="connsiteX7" fmla="*/ 8331 w 8330"/>
                <a:gd name="connsiteY7" fmla="*/ 0 h 8330"/>
                <a:gd name="connsiteX8" fmla="*/ 8331 w 8330"/>
                <a:gd name="connsiteY8" fmla="*/ 0 h 8330"/>
                <a:gd name="connsiteX9" fmla="*/ 8331 w 8330"/>
                <a:gd name="connsiteY9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30" h="8330">
                  <a:moveTo>
                    <a:pt x="8331" y="0"/>
                  </a:moveTo>
                  <a:cubicBezTo>
                    <a:pt x="8331" y="0"/>
                    <a:pt x="8331" y="0"/>
                    <a:pt x="8331" y="0"/>
                  </a:cubicBezTo>
                  <a:cubicBezTo>
                    <a:pt x="8331" y="0"/>
                    <a:pt x="-2777" y="0"/>
                    <a:pt x="8331" y="0"/>
                  </a:cubicBezTo>
                  <a:lnTo>
                    <a:pt x="8331" y="0"/>
                  </a:lnTo>
                  <a:lnTo>
                    <a:pt x="8331" y="0"/>
                  </a:lnTo>
                  <a:cubicBezTo>
                    <a:pt x="-2777" y="0"/>
                    <a:pt x="-2777" y="11108"/>
                    <a:pt x="8331" y="0"/>
                  </a:cubicBezTo>
                  <a:cubicBezTo>
                    <a:pt x="8331" y="11108"/>
                    <a:pt x="8331" y="11108"/>
                    <a:pt x="8331" y="0"/>
                  </a:cubicBezTo>
                  <a:cubicBezTo>
                    <a:pt x="8331" y="11108"/>
                    <a:pt x="8331" y="11108"/>
                    <a:pt x="8331" y="0"/>
                  </a:cubicBezTo>
                  <a:lnTo>
                    <a:pt x="8331" y="0"/>
                  </a:lnTo>
                  <a:cubicBezTo>
                    <a:pt x="8331" y="0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FB77E20-4923-4C0E-B543-EEB1DB0E4CC6}"/>
                </a:ext>
              </a:extLst>
            </p:cNvPr>
            <p:cNvSpPr/>
            <p:nvPr/>
          </p:nvSpPr>
          <p:spPr>
            <a:xfrm>
              <a:off x="3868656" y="4500968"/>
              <a:ext cx="8330" cy="8330"/>
            </a:xfrm>
            <a:custGeom>
              <a:avLst/>
              <a:gdLst>
                <a:gd name="connsiteX0" fmla="*/ 8331 w 8330"/>
                <a:gd name="connsiteY0" fmla="*/ 0 h 8330"/>
                <a:gd name="connsiteX1" fmla="*/ 8331 w 8330"/>
                <a:gd name="connsiteY1" fmla="*/ 0 h 8330"/>
                <a:gd name="connsiteX2" fmla="*/ 8331 w 8330"/>
                <a:gd name="connsiteY2" fmla="*/ 0 h 8330"/>
                <a:gd name="connsiteX3" fmla="*/ 8331 w 8330"/>
                <a:gd name="connsiteY3" fmla="*/ 0 h 8330"/>
                <a:gd name="connsiteX4" fmla="*/ 8331 w 8330"/>
                <a:gd name="connsiteY4" fmla="*/ 0 h 8330"/>
                <a:gd name="connsiteX5" fmla="*/ 8331 w 8330"/>
                <a:gd name="connsiteY5" fmla="*/ 0 h 8330"/>
                <a:gd name="connsiteX6" fmla="*/ 8331 w 8330"/>
                <a:gd name="connsiteY6" fmla="*/ 0 h 8330"/>
                <a:gd name="connsiteX7" fmla="*/ 8331 w 8330"/>
                <a:gd name="connsiteY7" fmla="*/ 0 h 8330"/>
                <a:gd name="connsiteX8" fmla="*/ 8331 w 8330"/>
                <a:gd name="connsiteY8" fmla="*/ 0 h 8330"/>
                <a:gd name="connsiteX9" fmla="*/ 8331 w 8330"/>
                <a:gd name="connsiteY9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30" h="8330">
                  <a:moveTo>
                    <a:pt x="8331" y="0"/>
                  </a:moveTo>
                  <a:lnTo>
                    <a:pt x="8331" y="0"/>
                  </a:lnTo>
                  <a:cubicBezTo>
                    <a:pt x="8331" y="0"/>
                    <a:pt x="-2777" y="0"/>
                    <a:pt x="8331" y="0"/>
                  </a:cubicBezTo>
                  <a:cubicBezTo>
                    <a:pt x="-2777" y="0"/>
                    <a:pt x="-2777" y="0"/>
                    <a:pt x="8331" y="0"/>
                  </a:cubicBezTo>
                  <a:lnTo>
                    <a:pt x="8331" y="0"/>
                  </a:lnTo>
                  <a:cubicBezTo>
                    <a:pt x="-2777" y="0"/>
                    <a:pt x="-2777" y="0"/>
                    <a:pt x="8331" y="0"/>
                  </a:cubicBezTo>
                  <a:cubicBezTo>
                    <a:pt x="8331" y="11108"/>
                    <a:pt x="8331" y="11108"/>
                    <a:pt x="8331" y="0"/>
                  </a:cubicBezTo>
                  <a:cubicBezTo>
                    <a:pt x="8331" y="11108"/>
                    <a:pt x="8331" y="11108"/>
                    <a:pt x="8331" y="0"/>
                  </a:cubicBezTo>
                  <a:lnTo>
                    <a:pt x="8331" y="0"/>
                  </a:lnTo>
                  <a:cubicBezTo>
                    <a:pt x="8331" y="0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8179D6F-860D-44E5-A178-DC4BC7135E1B}"/>
                </a:ext>
              </a:extLst>
            </p:cNvPr>
            <p:cNvSpPr/>
            <p:nvPr/>
          </p:nvSpPr>
          <p:spPr>
            <a:xfrm>
              <a:off x="3321599" y="4778662"/>
              <a:ext cx="22215" cy="22215"/>
            </a:xfrm>
            <a:custGeom>
              <a:avLst/>
              <a:gdLst>
                <a:gd name="connsiteX0" fmla="*/ 11108 w 22215"/>
                <a:gd name="connsiteY0" fmla="*/ 11108 h 22215"/>
                <a:gd name="connsiteX1" fmla="*/ 11108 w 22215"/>
                <a:gd name="connsiteY1" fmla="*/ 11108 h 22215"/>
                <a:gd name="connsiteX2" fmla="*/ 11108 w 22215"/>
                <a:gd name="connsiteY2" fmla="*/ 0 h 22215"/>
                <a:gd name="connsiteX3" fmla="*/ 11108 w 22215"/>
                <a:gd name="connsiteY3" fmla="*/ 0 h 22215"/>
                <a:gd name="connsiteX4" fmla="*/ 11108 w 22215"/>
                <a:gd name="connsiteY4" fmla="*/ 0 h 22215"/>
                <a:gd name="connsiteX5" fmla="*/ 0 w 22215"/>
                <a:gd name="connsiteY5" fmla="*/ 0 h 22215"/>
                <a:gd name="connsiteX6" fmla="*/ 0 w 22215"/>
                <a:gd name="connsiteY6" fmla="*/ 0 h 22215"/>
                <a:gd name="connsiteX7" fmla="*/ 0 w 22215"/>
                <a:gd name="connsiteY7" fmla="*/ 11108 h 22215"/>
                <a:gd name="connsiteX8" fmla="*/ 0 w 22215"/>
                <a:gd name="connsiteY8" fmla="*/ 11108 h 22215"/>
                <a:gd name="connsiteX9" fmla="*/ 0 w 22215"/>
                <a:gd name="connsiteY9" fmla="*/ 11108 h 22215"/>
                <a:gd name="connsiteX10" fmla="*/ 0 w 22215"/>
                <a:gd name="connsiteY10" fmla="*/ 11108 h 22215"/>
                <a:gd name="connsiteX11" fmla="*/ 0 w 22215"/>
                <a:gd name="connsiteY11" fmla="*/ 22215 h 22215"/>
                <a:gd name="connsiteX12" fmla="*/ 0 w 22215"/>
                <a:gd name="connsiteY12" fmla="*/ 22215 h 22215"/>
                <a:gd name="connsiteX13" fmla="*/ 0 w 22215"/>
                <a:gd name="connsiteY13" fmla="*/ 22215 h 22215"/>
                <a:gd name="connsiteX14" fmla="*/ 0 w 22215"/>
                <a:gd name="connsiteY14" fmla="*/ 22215 h 22215"/>
                <a:gd name="connsiteX15" fmla="*/ 11108 w 22215"/>
                <a:gd name="connsiteY15" fmla="*/ 22215 h 22215"/>
                <a:gd name="connsiteX16" fmla="*/ 11108 w 22215"/>
                <a:gd name="connsiteY16" fmla="*/ 22215 h 22215"/>
                <a:gd name="connsiteX17" fmla="*/ 11108 w 22215"/>
                <a:gd name="connsiteY17" fmla="*/ 22215 h 22215"/>
                <a:gd name="connsiteX18" fmla="*/ 11108 w 22215"/>
                <a:gd name="connsiteY18" fmla="*/ 22215 h 22215"/>
                <a:gd name="connsiteX19" fmla="*/ 22216 w 22215"/>
                <a:gd name="connsiteY19" fmla="*/ 22215 h 22215"/>
                <a:gd name="connsiteX20" fmla="*/ 22216 w 22215"/>
                <a:gd name="connsiteY20" fmla="*/ 22215 h 22215"/>
                <a:gd name="connsiteX21" fmla="*/ 22216 w 22215"/>
                <a:gd name="connsiteY21" fmla="*/ 22215 h 22215"/>
                <a:gd name="connsiteX22" fmla="*/ 22216 w 22215"/>
                <a:gd name="connsiteY22" fmla="*/ 11108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215" h="22215">
                  <a:moveTo>
                    <a:pt x="11108" y="11108"/>
                  </a:moveTo>
                  <a:lnTo>
                    <a:pt x="11108" y="11108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11108" y="22215"/>
                  </a:lnTo>
                  <a:lnTo>
                    <a:pt x="11108" y="22215"/>
                  </a:lnTo>
                  <a:lnTo>
                    <a:pt x="11108" y="22215"/>
                  </a:lnTo>
                  <a:lnTo>
                    <a:pt x="11108" y="22215"/>
                  </a:lnTo>
                  <a:lnTo>
                    <a:pt x="22216" y="22215"/>
                  </a:lnTo>
                  <a:lnTo>
                    <a:pt x="22216" y="22215"/>
                  </a:lnTo>
                  <a:lnTo>
                    <a:pt x="22216" y="22215"/>
                  </a:lnTo>
                  <a:lnTo>
                    <a:pt x="22216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CC978E8-AA38-4848-BEF1-003D2E03DCB1}"/>
                </a:ext>
              </a:extLst>
            </p:cNvPr>
            <p:cNvSpPr/>
            <p:nvPr/>
          </p:nvSpPr>
          <p:spPr>
            <a:xfrm>
              <a:off x="2600829" y="4345460"/>
              <a:ext cx="209813" cy="55538"/>
            </a:xfrm>
            <a:custGeom>
              <a:avLst/>
              <a:gdLst>
                <a:gd name="connsiteX0" fmla="*/ 187598 w 209813"/>
                <a:gd name="connsiteY0" fmla="*/ 55539 h 55538"/>
                <a:gd name="connsiteX1" fmla="*/ 187598 w 209813"/>
                <a:gd name="connsiteY1" fmla="*/ 55539 h 55538"/>
                <a:gd name="connsiteX2" fmla="*/ 165382 w 209813"/>
                <a:gd name="connsiteY2" fmla="*/ 44431 h 55538"/>
                <a:gd name="connsiteX3" fmla="*/ 143167 w 209813"/>
                <a:gd name="connsiteY3" fmla="*/ 33323 h 55538"/>
                <a:gd name="connsiteX4" fmla="*/ 120951 w 209813"/>
                <a:gd name="connsiteY4" fmla="*/ 22215 h 55538"/>
                <a:gd name="connsiteX5" fmla="*/ 87628 w 209813"/>
                <a:gd name="connsiteY5" fmla="*/ 11108 h 55538"/>
                <a:gd name="connsiteX6" fmla="*/ 54305 w 209813"/>
                <a:gd name="connsiteY6" fmla="*/ 0 h 55538"/>
                <a:gd name="connsiteX7" fmla="*/ 20981 w 209813"/>
                <a:gd name="connsiteY7" fmla="*/ 0 h 55538"/>
                <a:gd name="connsiteX8" fmla="*/ 9874 w 209813"/>
                <a:gd name="connsiteY8" fmla="*/ 11108 h 55538"/>
                <a:gd name="connsiteX9" fmla="*/ 9874 w 209813"/>
                <a:gd name="connsiteY9" fmla="*/ 22215 h 55538"/>
                <a:gd name="connsiteX10" fmla="*/ 20981 w 209813"/>
                <a:gd name="connsiteY10" fmla="*/ 22215 h 55538"/>
                <a:gd name="connsiteX11" fmla="*/ 20981 w 209813"/>
                <a:gd name="connsiteY11" fmla="*/ 11108 h 55538"/>
                <a:gd name="connsiteX12" fmla="*/ 32089 w 209813"/>
                <a:gd name="connsiteY12" fmla="*/ 11108 h 55538"/>
                <a:gd name="connsiteX13" fmla="*/ 43197 w 209813"/>
                <a:gd name="connsiteY13" fmla="*/ 11108 h 55538"/>
                <a:gd name="connsiteX14" fmla="*/ 65412 w 209813"/>
                <a:gd name="connsiteY14" fmla="*/ 11108 h 55538"/>
                <a:gd name="connsiteX15" fmla="*/ 87628 w 209813"/>
                <a:gd name="connsiteY15" fmla="*/ 11108 h 55538"/>
                <a:gd name="connsiteX16" fmla="*/ 98736 w 209813"/>
                <a:gd name="connsiteY16" fmla="*/ 11108 h 55538"/>
                <a:gd name="connsiteX17" fmla="*/ 120951 w 209813"/>
                <a:gd name="connsiteY17" fmla="*/ 22215 h 55538"/>
                <a:gd name="connsiteX18" fmla="*/ 132059 w 209813"/>
                <a:gd name="connsiteY18" fmla="*/ 22215 h 55538"/>
                <a:gd name="connsiteX19" fmla="*/ 143167 w 209813"/>
                <a:gd name="connsiteY19" fmla="*/ 33323 h 55538"/>
                <a:gd name="connsiteX20" fmla="*/ 154274 w 209813"/>
                <a:gd name="connsiteY20" fmla="*/ 44431 h 55538"/>
                <a:gd name="connsiteX21" fmla="*/ 165382 w 209813"/>
                <a:gd name="connsiteY21" fmla="*/ 55539 h 55538"/>
                <a:gd name="connsiteX22" fmla="*/ 176490 w 209813"/>
                <a:gd name="connsiteY22" fmla="*/ 55539 h 55538"/>
                <a:gd name="connsiteX23" fmla="*/ 187598 w 209813"/>
                <a:gd name="connsiteY23" fmla="*/ 55539 h 55538"/>
                <a:gd name="connsiteX24" fmla="*/ 198706 w 209813"/>
                <a:gd name="connsiteY24" fmla="*/ 55539 h 55538"/>
                <a:gd name="connsiteX25" fmla="*/ 209813 w 209813"/>
                <a:gd name="connsiteY25" fmla="*/ 55539 h 55538"/>
                <a:gd name="connsiteX26" fmla="*/ 209813 w 209813"/>
                <a:gd name="connsiteY26" fmla="*/ 55539 h 55538"/>
                <a:gd name="connsiteX27" fmla="*/ 187598 w 209813"/>
                <a:gd name="connsiteY27" fmla="*/ 55539 h 55538"/>
                <a:gd name="connsiteX28" fmla="*/ 187598 w 209813"/>
                <a:gd name="connsiteY28" fmla="*/ 55539 h 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813" h="55538">
                  <a:moveTo>
                    <a:pt x="187598" y="55539"/>
                  </a:moveTo>
                  <a:lnTo>
                    <a:pt x="187598" y="55539"/>
                  </a:lnTo>
                  <a:lnTo>
                    <a:pt x="165382" y="44431"/>
                  </a:lnTo>
                  <a:lnTo>
                    <a:pt x="143167" y="33323"/>
                  </a:lnTo>
                  <a:cubicBezTo>
                    <a:pt x="143167" y="33323"/>
                    <a:pt x="120951" y="33323"/>
                    <a:pt x="120951" y="22215"/>
                  </a:cubicBezTo>
                  <a:cubicBezTo>
                    <a:pt x="120951" y="22215"/>
                    <a:pt x="87628" y="11108"/>
                    <a:pt x="87628" y="11108"/>
                  </a:cubicBezTo>
                  <a:cubicBezTo>
                    <a:pt x="87628" y="11108"/>
                    <a:pt x="65412" y="0"/>
                    <a:pt x="54305" y="0"/>
                  </a:cubicBezTo>
                  <a:cubicBezTo>
                    <a:pt x="54305" y="0"/>
                    <a:pt x="20981" y="0"/>
                    <a:pt x="20981" y="0"/>
                  </a:cubicBezTo>
                  <a:lnTo>
                    <a:pt x="9874" y="11108"/>
                  </a:lnTo>
                  <a:cubicBezTo>
                    <a:pt x="9874" y="11108"/>
                    <a:pt x="-12342" y="22215"/>
                    <a:pt x="9874" y="22215"/>
                  </a:cubicBezTo>
                  <a:cubicBezTo>
                    <a:pt x="9874" y="22215"/>
                    <a:pt x="20981" y="22215"/>
                    <a:pt x="20981" y="22215"/>
                  </a:cubicBezTo>
                  <a:cubicBezTo>
                    <a:pt x="20981" y="22215"/>
                    <a:pt x="20981" y="11108"/>
                    <a:pt x="20981" y="11108"/>
                  </a:cubicBezTo>
                  <a:lnTo>
                    <a:pt x="32089" y="11108"/>
                  </a:lnTo>
                  <a:cubicBezTo>
                    <a:pt x="32089" y="11108"/>
                    <a:pt x="43197" y="11108"/>
                    <a:pt x="43197" y="11108"/>
                  </a:cubicBezTo>
                  <a:cubicBezTo>
                    <a:pt x="43197" y="11108"/>
                    <a:pt x="54305" y="11108"/>
                    <a:pt x="65412" y="11108"/>
                  </a:cubicBezTo>
                  <a:cubicBezTo>
                    <a:pt x="65412" y="11108"/>
                    <a:pt x="76520" y="11108"/>
                    <a:pt x="87628" y="11108"/>
                  </a:cubicBezTo>
                  <a:cubicBezTo>
                    <a:pt x="87628" y="11108"/>
                    <a:pt x="98736" y="11108"/>
                    <a:pt x="98736" y="11108"/>
                  </a:cubicBezTo>
                  <a:cubicBezTo>
                    <a:pt x="98736" y="11108"/>
                    <a:pt x="120951" y="22215"/>
                    <a:pt x="120951" y="22215"/>
                  </a:cubicBezTo>
                  <a:cubicBezTo>
                    <a:pt x="120951" y="22215"/>
                    <a:pt x="132059" y="22215"/>
                    <a:pt x="132059" y="22215"/>
                  </a:cubicBezTo>
                  <a:cubicBezTo>
                    <a:pt x="132059" y="22215"/>
                    <a:pt x="143167" y="33323"/>
                    <a:pt x="143167" y="33323"/>
                  </a:cubicBezTo>
                  <a:cubicBezTo>
                    <a:pt x="143167" y="33323"/>
                    <a:pt x="154274" y="44431"/>
                    <a:pt x="154274" y="44431"/>
                  </a:cubicBezTo>
                  <a:cubicBezTo>
                    <a:pt x="154274" y="44431"/>
                    <a:pt x="165382" y="55539"/>
                    <a:pt x="165382" y="55539"/>
                  </a:cubicBezTo>
                  <a:lnTo>
                    <a:pt x="176490" y="55539"/>
                  </a:lnTo>
                  <a:lnTo>
                    <a:pt x="187598" y="55539"/>
                  </a:lnTo>
                  <a:lnTo>
                    <a:pt x="198706" y="55539"/>
                  </a:lnTo>
                  <a:lnTo>
                    <a:pt x="209813" y="55539"/>
                  </a:lnTo>
                  <a:cubicBezTo>
                    <a:pt x="209813" y="55539"/>
                    <a:pt x="209813" y="55539"/>
                    <a:pt x="209813" y="55539"/>
                  </a:cubicBezTo>
                  <a:cubicBezTo>
                    <a:pt x="198706" y="55539"/>
                    <a:pt x="198706" y="55539"/>
                    <a:pt x="187598" y="55539"/>
                  </a:cubicBezTo>
                  <a:cubicBezTo>
                    <a:pt x="187598" y="55539"/>
                    <a:pt x="187598" y="55539"/>
                    <a:pt x="187598" y="55539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61131E5-4AC6-4EB6-B3EF-B0894CA80333}"/>
                </a:ext>
              </a:extLst>
            </p:cNvPr>
            <p:cNvSpPr/>
            <p:nvPr/>
          </p:nvSpPr>
          <p:spPr>
            <a:xfrm>
              <a:off x="2843966" y="4434322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C1A19BC-A854-4062-BFC3-707D64AE7A3D}"/>
                </a:ext>
              </a:extLst>
            </p:cNvPr>
            <p:cNvSpPr/>
            <p:nvPr/>
          </p:nvSpPr>
          <p:spPr>
            <a:xfrm>
              <a:off x="2821750" y="4423214"/>
              <a:ext cx="108300" cy="22215"/>
            </a:xfrm>
            <a:custGeom>
              <a:avLst/>
              <a:gdLst>
                <a:gd name="connsiteX0" fmla="*/ 88862 w 108300"/>
                <a:gd name="connsiteY0" fmla="*/ 0 h 22215"/>
                <a:gd name="connsiteX1" fmla="*/ 77754 w 108300"/>
                <a:gd name="connsiteY1" fmla="*/ 0 h 22215"/>
                <a:gd name="connsiteX2" fmla="*/ 66647 w 108300"/>
                <a:gd name="connsiteY2" fmla="*/ 0 h 22215"/>
                <a:gd name="connsiteX3" fmla="*/ 55539 w 108300"/>
                <a:gd name="connsiteY3" fmla="*/ 0 h 22215"/>
                <a:gd name="connsiteX4" fmla="*/ 44431 w 108300"/>
                <a:gd name="connsiteY4" fmla="*/ 0 h 22215"/>
                <a:gd name="connsiteX5" fmla="*/ 33323 w 108300"/>
                <a:gd name="connsiteY5" fmla="*/ 0 h 22215"/>
                <a:gd name="connsiteX6" fmla="*/ 22216 w 108300"/>
                <a:gd name="connsiteY6" fmla="*/ 0 h 22215"/>
                <a:gd name="connsiteX7" fmla="*/ 22216 w 108300"/>
                <a:gd name="connsiteY7" fmla="*/ 11108 h 22215"/>
                <a:gd name="connsiteX8" fmla="*/ 22216 w 108300"/>
                <a:gd name="connsiteY8" fmla="*/ 11108 h 22215"/>
                <a:gd name="connsiteX9" fmla="*/ 22216 w 108300"/>
                <a:gd name="connsiteY9" fmla="*/ 11108 h 22215"/>
                <a:gd name="connsiteX10" fmla="*/ 11108 w 108300"/>
                <a:gd name="connsiteY10" fmla="*/ 11108 h 22215"/>
                <a:gd name="connsiteX11" fmla="*/ 0 w 108300"/>
                <a:gd name="connsiteY11" fmla="*/ 11108 h 22215"/>
                <a:gd name="connsiteX12" fmla="*/ 0 w 108300"/>
                <a:gd name="connsiteY12" fmla="*/ 22216 h 22215"/>
                <a:gd name="connsiteX13" fmla="*/ 11108 w 108300"/>
                <a:gd name="connsiteY13" fmla="*/ 22216 h 22215"/>
                <a:gd name="connsiteX14" fmla="*/ 22216 w 108300"/>
                <a:gd name="connsiteY14" fmla="*/ 22216 h 22215"/>
                <a:gd name="connsiteX15" fmla="*/ 33323 w 108300"/>
                <a:gd name="connsiteY15" fmla="*/ 22216 h 22215"/>
                <a:gd name="connsiteX16" fmla="*/ 44431 w 108300"/>
                <a:gd name="connsiteY16" fmla="*/ 22216 h 22215"/>
                <a:gd name="connsiteX17" fmla="*/ 77754 w 108300"/>
                <a:gd name="connsiteY17" fmla="*/ 11108 h 22215"/>
                <a:gd name="connsiteX18" fmla="*/ 88862 w 108300"/>
                <a:gd name="connsiteY18" fmla="*/ 0 h 22215"/>
                <a:gd name="connsiteX19" fmla="*/ 99970 w 108300"/>
                <a:gd name="connsiteY19" fmla="*/ 11108 h 22215"/>
                <a:gd name="connsiteX20" fmla="*/ 99970 w 108300"/>
                <a:gd name="connsiteY20" fmla="*/ 0 h 22215"/>
                <a:gd name="connsiteX21" fmla="*/ 88862 w 108300"/>
                <a:gd name="connsiteY21" fmla="*/ 0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300" h="22215">
                  <a:moveTo>
                    <a:pt x="88862" y="0"/>
                  </a:moveTo>
                  <a:cubicBezTo>
                    <a:pt x="88862" y="0"/>
                    <a:pt x="77754" y="0"/>
                    <a:pt x="77754" y="0"/>
                  </a:cubicBezTo>
                  <a:cubicBezTo>
                    <a:pt x="77754" y="0"/>
                    <a:pt x="77754" y="0"/>
                    <a:pt x="66647" y="0"/>
                  </a:cubicBezTo>
                  <a:cubicBezTo>
                    <a:pt x="55539" y="0"/>
                    <a:pt x="55539" y="0"/>
                    <a:pt x="55539" y="0"/>
                  </a:cubicBezTo>
                  <a:cubicBezTo>
                    <a:pt x="55539" y="0"/>
                    <a:pt x="44431" y="0"/>
                    <a:pt x="44431" y="0"/>
                  </a:cubicBezTo>
                  <a:lnTo>
                    <a:pt x="33323" y="0"/>
                  </a:lnTo>
                  <a:cubicBezTo>
                    <a:pt x="33323" y="0"/>
                    <a:pt x="33323" y="0"/>
                    <a:pt x="22216" y="0"/>
                  </a:cubicBezTo>
                  <a:cubicBezTo>
                    <a:pt x="22216" y="0"/>
                    <a:pt x="22216" y="11108"/>
                    <a:pt x="22216" y="11108"/>
                  </a:cubicBezTo>
                  <a:lnTo>
                    <a:pt x="22216" y="11108"/>
                  </a:lnTo>
                  <a:cubicBezTo>
                    <a:pt x="22216" y="11108"/>
                    <a:pt x="22216" y="11108"/>
                    <a:pt x="22216" y="11108"/>
                  </a:cubicBezTo>
                  <a:cubicBezTo>
                    <a:pt x="22216" y="11108"/>
                    <a:pt x="11108" y="11108"/>
                    <a:pt x="11108" y="11108"/>
                  </a:cubicBezTo>
                  <a:cubicBezTo>
                    <a:pt x="0" y="11108"/>
                    <a:pt x="0" y="11108"/>
                    <a:pt x="0" y="11108"/>
                  </a:cubicBezTo>
                  <a:cubicBezTo>
                    <a:pt x="0" y="11108"/>
                    <a:pt x="0" y="11108"/>
                    <a:pt x="0" y="22216"/>
                  </a:cubicBezTo>
                  <a:cubicBezTo>
                    <a:pt x="0" y="22216"/>
                    <a:pt x="11108" y="22216"/>
                    <a:pt x="11108" y="22216"/>
                  </a:cubicBezTo>
                  <a:cubicBezTo>
                    <a:pt x="11108" y="22216"/>
                    <a:pt x="22216" y="22216"/>
                    <a:pt x="22216" y="22216"/>
                  </a:cubicBezTo>
                  <a:cubicBezTo>
                    <a:pt x="22216" y="22216"/>
                    <a:pt x="33323" y="22216"/>
                    <a:pt x="33323" y="22216"/>
                  </a:cubicBezTo>
                  <a:cubicBezTo>
                    <a:pt x="33323" y="22216"/>
                    <a:pt x="44431" y="22216"/>
                    <a:pt x="44431" y="22216"/>
                  </a:cubicBezTo>
                  <a:cubicBezTo>
                    <a:pt x="44431" y="22216"/>
                    <a:pt x="77754" y="11108"/>
                    <a:pt x="77754" y="11108"/>
                  </a:cubicBezTo>
                  <a:cubicBezTo>
                    <a:pt x="77754" y="11108"/>
                    <a:pt x="88862" y="11108"/>
                    <a:pt x="88862" y="0"/>
                  </a:cubicBezTo>
                  <a:cubicBezTo>
                    <a:pt x="88862" y="11108"/>
                    <a:pt x="99970" y="11108"/>
                    <a:pt x="99970" y="11108"/>
                  </a:cubicBezTo>
                  <a:cubicBezTo>
                    <a:pt x="111078" y="22216"/>
                    <a:pt x="111078" y="0"/>
                    <a:pt x="99970" y="0"/>
                  </a:cubicBezTo>
                  <a:cubicBezTo>
                    <a:pt x="99970" y="0"/>
                    <a:pt x="88862" y="0"/>
                    <a:pt x="88862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6DFBD9E-76C9-4C49-B0D4-DD1E24032FC5}"/>
                </a:ext>
              </a:extLst>
            </p:cNvPr>
            <p:cNvSpPr/>
            <p:nvPr/>
          </p:nvSpPr>
          <p:spPr>
            <a:xfrm>
              <a:off x="2755103" y="4434322"/>
              <a:ext cx="22215" cy="11107"/>
            </a:xfrm>
            <a:custGeom>
              <a:avLst/>
              <a:gdLst>
                <a:gd name="connsiteX0" fmla="*/ 0 w 22215"/>
                <a:gd name="connsiteY0" fmla="*/ 0 h 11107"/>
                <a:gd name="connsiteX1" fmla="*/ 0 w 22215"/>
                <a:gd name="connsiteY1" fmla="*/ 11108 h 11107"/>
                <a:gd name="connsiteX2" fmla="*/ 22216 w 22215"/>
                <a:gd name="connsiteY2" fmla="*/ 11108 h 11107"/>
                <a:gd name="connsiteX3" fmla="*/ 0 w 22215"/>
                <a:gd name="connsiteY3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15" h="11107">
                  <a:moveTo>
                    <a:pt x="0" y="0"/>
                  </a:moveTo>
                  <a:cubicBezTo>
                    <a:pt x="0" y="0"/>
                    <a:pt x="0" y="11108"/>
                    <a:pt x="0" y="11108"/>
                  </a:cubicBezTo>
                  <a:cubicBezTo>
                    <a:pt x="0" y="11108"/>
                    <a:pt x="22216" y="11108"/>
                    <a:pt x="22216" y="11108"/>
                  </a:cubicBezTo>
                  <a:cubicBezTo>
                    <a:pt x="22216" y="11108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F4506B7-1ADC-4CCD-B022-96BF5F192949}"/>
                </a:ext>
              </a:extLst>
            </p:cNvPr>
            <p:cNvSpPr/>
            <p:nvPr/>
          </p:nvSpPr>
          <p:spPr>
            <a:xfrm>
              <a:off x="2966151" y="4445429"/>
              <a:ext cx="14217" cy="11107"/>
            </a:xfrm>
            <a:custGeom>
              <a:avLst/>
              <a:gdLst>
                <a:gd name="connsiteX0" fmla="*/ 0 w 14217"/>
                <a:gd name="connsiteY0" fmla="*/ 0 h 11107"/>
                <a:gd name="connsiteX1" fmla="*/ 0 w 14217"/>
                <a:gd name="connsiteY1" fmla="*/ 0 h 11107"/>
                <a:gd name="connsiteX2" fmla="*/ 11108 w 14217"/>
                <a:gd name="connsiteY2" fmla="*/ 11108 h 11107"/>
                <a:gd name="connsiteX3" fmla="*/ 11108 w 14217"/>
                <a:gd name="connsiteY3" fmla="*/ 11108 h 11107"/>
                <a:gd name="connsiteX4" fmla="*/ 11108 w 14217"/>
                <a:gd name="connsiteY4" fmla="*/ 11108 h 11107"/>
                <a:gd name="connsiteX5" fmla="*/ 11108 w 14217"/>
                <a:gd name="connsiteY5" fmla="*/ 0 h 11107"/>
                <a:gd name="connsiteX6" fmla="*/ 0 w 14217"/>
                <a:gd name="connsiteY6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7" h="11107">
                  <a:moveTo>
                    <a:pt x="0" y="0"/>
                  </a:moveTo>
                  <a:cubicBezTo>
                    <a:pt x="0" y="0"/>
                    <a:pt x="11108" y="0"/>
                    <a:pt x="0" y="0"/>
                  </a:cubicBezTo>
                  <a:cubicBezTo>
                    <a:pt x="11108" y="11108"/>
                    <a:pt x="11108" y="11108"/>
                    <a:pt x="11108" y="11108"/>
                  </a:cubicBezTo>
                  <a:lnTo>
                    <a:pt x="11108" y="11108"/>
                  </a:lnTo>
                  <a:cubicBezTo>
                    <a:pt x="11108" y="11108"/>
                    <a:pt x="11108" y="11108"/>
                    <a:pt x="11108" y="11108"/>
                  </a:cubicBezTo>
                  <a:cubicBezTo>
                    <a:pt x="11108" y="11108"/>
                    <a:pt x="11108" y="0"/>
                    <a:pt x="11108" y="0"/>
                  </a:cubicBezTo>
                  <a:cubicBezTo>
                    <a:pt x="22215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AA6841D-42D8-4CAB-AEC5-E4F72A7E6089}"/>
                </a:ext>
              </a:extLst>
            </p:cNvPr>
            <p:cNvSpPr/>
            <p:nvPr/>
          </p:nvSpPr>
          <p:spPr>
            <a:xfrm>
              <a:off x="2816813" y="4359344"/>
              <a:ext cx="4936" cy="8330"/>
            </a:xfrm>
            <a:custGeom>
              <a:avLst/>
              <a:gdLst>
                <a:gd name="connsiteX0" fmla="*/ 4937 w 4936"/>
                <a:gd name="connsiteY0" fmla="*/ 8331 h 8330"/>
                <a:gd name="connsiteX1" fmla="*/ 4937 w 4936"/>
                <a:gd name="connsiteY1" fmla="*/ 8331 h 8330"/>
                <a:gd name="connsiteX2" fmla="*/ 4937 w 4936"/>
                <a:gd name="connsiteY2" fmla="*/ 8331 h 8330"/>
                <a:gd name="connsiteX3" fmla="*/ 4937 w 4936"/>
                <a:gd name="connsiteY3" fmla="*/ 8331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6" h="8330">
                  <a:moveTo>
                    <a:pt x="4937" y="8331"/>
                  </a:moveTo>
                  <a:cubicBezTo>
                    <a:pt x="4937" y="8331"/>
                    <a:pt x="4937" y="-2777"/>
                    <a:pt x="4937" y="8331"/>
                  </a:cubicBezTo>
                  <a:cubicBezTo>
                    <a:pt x="4937" y="-2777"/>
                    <a:pt x="4937" y="-2777"/>
                    <a:pt x="4937" y="8331"/>
                  </a:cubicBezTo>
                  <a:cubicBezTo>
                    <a:pt x="-6171" y="-2777"/>
                    <a:pt x="4937" y="8331"/>
                    <a:pt x="4937" y="83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9B31AB2-0AF8-460D-AEC1-F41AB55881FC}"/>
                </a:ext>
              </a:extLst>
            </p:cNvPr>
            <p:cNvSpPr/>
            <p:nvPr/>
          </p:nvSpPr>
          <p:spPr>
            <a:xfrm>
              <a:off x="889000" y="1935078"/>
              <a:ext cx="111077" cy="111077"/>
            </a:xfrm>
            <a:custGeom>
              <a:avLst/>
              <a:gdLst/>
              <a:ahLst/>
              <a:cxnLst/>
              <a:rect l="l" t="t" r="r" b="b"/>
              <a:pathLst>
                <a:path w="111077" h="111077"/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AF3CFD1-3979-4AB5-ADEB-88E2376EDBFA}"/>
                </a:ext>
              </a:extLst>
            </p:cNvPr>
            <p:cNvSpPr/>
            <p:nvPr/>
          </p:nvSpPr>
          <p:spPr>
            <a:xfrm>
              <a:off x="2721780" y="4278813"/>
              <a:ext cx="8330" cy="111077"/>
            </a:xfrm>
            <a:custGeom>
              <a:avLst/>
              <a:gdLst>
                <a:gd name="connsiteX0" fmla="*/ 0 w 8330"/>
                <a:gd name="connsiteY0" fmla="*/ 0 h 111077"/>
                <a:gd name="connsiteX1" fmla="*/ 0 w 8330"/>
                <a:gd name="connsiteY1" fmla="*/ 0 h 111077"/>
                <a:gd name="connsiteX2" fmla="*/ 0 w 8330"/>
                <a:gd name="connsiteY2" fmla="*/ 0 h 111077"/>
                <a:gd name="connsiteX3" fmla="*/ 0 w 8330"/>
                <a:gd name="connsiteY3" fmla="*/ 0 h 111077"/>
                <a:gd name="connsiteX4" fmla="*/ 0 w 8330"/>
                <a:gd name="connsiteY4" fmla="*/ 0 h 111077"/>
                <a:gd name="connsiteX5" fmla="*/ 0 w 8330"/>
                <a:gd name="connsiteY5" fmla="*/ 0 h 111077"/>
                <a:gd name="connsiteX6" fmla="*/ 0 w 8330"/>
                <a:gd name="connsiteY6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0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108" y="0"/>
                    <a:pt x="0" y="0"/>
                  </a:cubicBezTo>
                  <a:lnTo>
                    <a:pt x="0" y="0"/>
                  </a:lnTo>
                  <a:cubicBezTo>
                    <a:pt x="11108" y="0"/>
                    <a:pt x="11108" y="0"/>
                    <a:pt x="0" y="0"/>
                  </a:cubicBezTo>
                  <a:cubicBezTo>
                    <a:pt x="11108" y="0"/>
                    <a:pt x="11108" y="0"/>
                    <a:pt x="0" y="0"/>
                  </a:cubicBezTo>
                  <a:cubicBezTo>
                    <a:pt x="11108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C2C8AE5-0446-4C65-9872-22A02C43A075}"/>
                </a:ext>
              </a:extLst>
            </p:cNvPr>
            <p:cNvSpPr/>
            <p:nvPr/>
          </p:nvSpPr>
          <p:spPr>
            <a:xfrm>
              <a:off x="3077229" y="4478753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  <a:gd name="connsiteX3" fmla="*/ 0 w 111077"/>
                <a:gd name="connsiteY3" fmla="*/ 0 h 111077"/>
                <a:gd name="connsiteX4" fmla="*/ 0 w 111077"/>
                <a:gd name="connsiteY4" fmla="*/ 0 h 111077"/>
                <a:gd name="connsiteX5" fmla="*/ 0 w 111077"/>
                <a:gd name="connsiteY5" fmla="*/ 0 h 111077"/>
                <a:gd name="connsiteX6" fmla="*/ 0 w 111077"/>
                <a:gd name="connsiteY6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16DFC8F-9D36-47F7-BF87-CC85D6974820}"/>
                </a:ext>
              </a:extLst>
            </p:cNvPr>
            <p:cNvSpPr/>
            <p:nvPr/>
          </p:nvSpPr>
          <p:spPr>
            <a:xfrm>
              <a:off x="2732888" y="4314913"/>
              <a:ext cx="4936" cy="8330"/>
            </a:xfrm>
            <a:custGeom>
              <a:avLst/>
              <a:gdLst>
                <a:gd name="connsiteX0" fmla="*/ 0 w 4936"/>
                <a:gd name="connsiteY0" fmla="*/ 8331 h 8330"/>
                <a:gd name="connsiteX1" fmla="*/ 0 w 4936"/>
                <a:gd name="connsiteY1" fmla="*/ 8331 h 8330"/>
                <a:gd name="connsiteX2" fmla="*/ 0 w 4936"/>
                <a:gd name="connsiteY2" fmla="*/ 8331 h 8330"/>
                <a:gd name="connsiteX3" fmla="*/ 0 w 4936"/>
                <a:gd name="connsiteY3" fmla="*/ 8331 h 8330"/>
                <a:gd name="connsiteX4" fmla="*/ 0 w 4936"/>
                <a:gd name="connsiteY4" fmla="*/ 8331 h 8330"/>
                <a:gd name="connsiteX5" fmla="*/ 0 w 4936"/>
                <a:gd name="connsiteY5" fmla="*/ 8331 h 8330"/>
                <a:gd name="connsiteX6" fmla="*/ 0 w 4936"/>
                <a:gd name="connsiteY6" fmla="*/ 8331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36" h="8330">
                  <a:moveTo>
                    <a:pt x="0" y="8331"/>
                  </a:moveTo>
                  <a:cubicBezTo>
                    <a:pt x="0" y="8331"/>
                    <a:pt x="0" y="8331"/>
                    <a:pt x="0" y="8331"/>
                  </a:cubicBezTo>
                  <a:cubicBezTo>
                    <a:pt x="0" y="8331"/>
                    <a:pt x="0" y="8331"/>
                    <a:pt x="0" y="8331"/>
                  </a:cubicBezTo>
                  <a:cubicBezTo>
                    <a:pt x="0" y="8331"/>
                    <a:pt x="0" y="8331"/>
                    <a:pt x="0" y="8331"/>
                  </a:cubicBezTo>
                  <a:cubicBezTo>
                    <a:pt x="0" y="-2777"/>
                    <a:pt x="11108" y="-2777"/>
                    <a:pt x="0" y="8331"/>
                  </a:cubicBezTo>
                  <a:cubicBezTo>
                    <a:pt x="11108" y="-2777"/>
                    <a:pt x="0" y="-2777"/>
                    <a:pt x="0" y="8331"/>
                  </a:cubicBezTo>
                  <a:cubicBezTo>
                    <a:pt x="0" y="-2777"/>
                    <a:pt x="0" y="-2777"/>
                    <a:pt x="0" y="83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C25D75B-BBF1-4CA5-8947-892281290A1C}"/>
                </a:ext>
              </a:extLst>
            </p:cNvPr>
            <p:cNvSpPr/>
            <p:nvPr/>
          </p:nvSpPr>
          <p:spPr>
            <a:xfrm>
              <a:off x="3088336" y="4534291"/>
              <a:ext cx="4936" cy="4936"/>
            </a:xfrm>
            <a:custGeom>
              <a:avLst/>
              <a:gdLst>
                <a:gd name="connsiteX0" fmla="*/ 0 w 4936"/>
                <a:gd name="connsiteY0" fmla="*/ 0 h 4936"/>
                <a:gd name="connsiteX1" fmla="*/ 0 w 4936"/>
                <a:gd name="connsiteY1" fmla="*/ 0 h 4936"/>
                <a:gd name="connsiteX2" fmla="*/ 0 w 4936"/>
                <a:gd name="connsiteY2" fmla="*/ 0 h 4936"/>
                <a:gd name="connsiteX3" fmla="*/ 0 w 4936"/>
                <a:gd name="connsiteY3" fmla="*/ 0 h 4936"/>
                <a:gd name="connsiteX4" fmla="*/ 0 w 4936"/>
                <a:gd name="connsiteY4" fmla="*/ 0 h 4936"/>
                <a:gd name="connsiteX5" fmla="*/ 0 w 4936"/>
                <a:gd name="connsiteY5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36" h="493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108"/>
                    <a:pt x="0" y="0"/>
                  </a:cubicBezTo>
                  <a:cubicBezTo>
                    <a:pt x="0" y="11108"/>
                    <a:pt x="1110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B54E094-EE6B-4E69-8014-E0FF839C8661}"/>
                </a:ext>
              </a:extLst>
            </p:cNvPr>
            <p:cNvSpPr/>
            <p:nvPr/>
          </p:nvSpPr>
          <p:spPr>
            <a:xfrm>
              <a:off x="3080005" y="4589830"/>
              <a:ext cx="13267" cy="8330"/>
            </a:xfrm>
            <a:custGeom>
              <a:avLst/>
              <a:gdLst>
                <a:gd name="connsiteX0" fmla="*/ 8331 w 13267"/>
                <a:gd name="connsiteY0" fmla="*/ 0 h 8330"/>
                <a:gd name="connsiteX1" fmla="*/ 8331 w 13267"/>
                <a:gd name="connsiteY1" fmla="*/ 0 h 8330"/>
                <a:gd name="connsiteX2" fmla="*/ 8331 w 13267"/>
                <a:gd name="connsiteY2" fmla="*/ 0 h 8330"/>
                <a:gd name="connsiteX3" fmla="*/ 8331 w 13267"/>
                <a:gd name="connsiteY3" fmla="*/ 0 h 8330"/>
                <a:gd name="connsiteX4" fmla="*/ 8331 w 13267"/>
                <a:gd name="connsiteY4" fmla="*/ 0 h 8330"/>
                <a:gd name="connsiteX5" fmla="*/ 8331 w 13267"/>
                <a:gd name="connsiteY5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67" h="8330">
                  <a:moveTo>
                    <a:pt x="8331" y="0"/>
                  </a:moveTo>
                  <a:cubicBezTo>
                    <a:pt x="8331" y="0"/>
                    <a:pt x="8331" y="0"/>
                    <a:pt x="8331" y="0"/>
                  </a:cubicBezTo>
                  <a:cubicBezTo>
                    <a:pt x="-2777" y="0"/>
                    <a:pt x="-2777" y="0"/>
                    <a:pt x="8331" y="0"/>
                  </a:cubicBezTo>
                  <a:cubicBezTo>
                    <a:pt x="-2777" y="11108"/>
                    <a:pt x="19438" y="11108"/>
                    <a:pt x="8331" y="0"/>
                  </a:cubicBezTo>
                  <a:cubicBezTo>
                    <a:pt x="19438" y="0"/>
                    <a:pt x="8331" y="0"/>
                    <a:pt x="8331" y="0"/>
                  </a:cubicBezTo>
                  <a:cubicBezTo>
                    <a:pt x="8331" y="0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D99E9B1-CB99-4FA1-9374-16A8CBEDAFAF}"/>
                </a:ext>
              </a:extLst>
            </p:cNvPr>
            <p:cNvSpPr/>
            <p:nvPr/>
          </p:nvSpPr>
          <p:spPr>
            <a:xfrm>
              <a:off x="3068898" y="4556507"/>
              <a:ext cx="8330" cy="4936"/>
            </a:xfrm>
            <a:custGeom>
              <a:avLst/>
              <a:gdLst>
                <a:gd name="connsiteX0" fmla="*/ 8331 w 8330"/>
                <a:gd name="connsiteY0" fmla="*/ 0 h 4936"/>
                <a:gd name="connsiteX1" fmla="*/ 8331 w 8330"/>
                <a:gd name="connsiteY1" fmla="*/ 0 h 4936"/>
                <a:gd name="connsiteX2" fmla="*/ 8331 w 8330"/>
                <a:gd name="connsiteY2" fmla="*/ 0 h 4936"/>
                <a:gd name="connsiteX3" fmla="*/ 8331 w 8330"/>
                <a:gd name="connsiteY3" fmla="*/ 0 h 4936"/>
                <a:gd name="connsiteX4" fmla="*/ 8331 w 8330"/>
                <a:gd name="connsiteY4" fmla="*/ 0 h 4936"/>
                <a:gd name="connsiteX5" fmla="*/ 8331 w 8330"/>
                <a:gd name="connsiteY5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0" h="4936">
                  <a:moveTo>
                    <a:pt x="8331" y="0"/>
                  </a:moveTo>
                  <a:cubicBezTo>
                    <a:pt x="8331" y="0"/>
                    <a:pt x="-2777" y="0"/>
                    <a:pt x="8331" y="0"/>
                  </a:cubicBezTo>
                  <a:cubicBezTo>
                    <a:pt x="-2777" y="0"/>
                    <a:pt x="-2777" y="0"/>
                    <a:pt x="8331" y="0"/>
                  </a:cubicBezTo>
                  <a:cubicBezTo>
                    <a:pt x="-2777" y="11108"/>
                    <a:pt x="8331" y="0"/>
                    <a:pt x="8331" y="0"/>
                  </a:cubicBezTo>
                  <a:cubicBezTo>
                    <a:pt x="8331" y="0"/>
                    <a:pt x="8331" y="0"/>
                    <a:pt x="8331" y="0"/>
                  </a:cubicBezTo>
                  <a:cubicBezTo>
                    <a:pt x="8331" y="0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41A8364-0A99-42D7-AB12-8297DE7D6912}"/>
                </a:ext>
              </a:extLst>
            </p:cNvPr>
            <p:cNvSpPr/>
            <p:nvPr/>
          </p:nvSpPr>
          <p:spPr>
            <a:xfrm>
              <a:off x="3035574" y="4445429"/>
              <a:ext cx="16661" cy="12826"/>
            </a:xfrm>
            <a:custGeom>
              <a:avLst/>
              <a:gdLst>
                <a:gd name="connsiteX0" fmla="*/ 8331 w 16661"/>
                <a:gd name="connsiteY0" fmla="*/ 0 h 12826"/>
                <a:gd name="connsiteX1" fmla="*/ 8331 w 16661"/>
                <a:gd name="connsiteY1" fmla="*/ 0 h 12826"/>
                <a:gd name="connsiteX2" fmla="*/ 8331 w 16661"/>
                <a:gd name="connsiteY2" fmla="*/ 0 h 12826"/>
                <a:gd name="connsiteX3" fmla="*/ 8331 w 16661"/>
                <a:gd name="connsiteY3" fmla="*/ 0 h 12826"/>
                <a:gd name="connsiteX4" fmla="*/ 8331 w 16661"/>
                <a:gd name="connsiteY4" fmla="*/ 0 h 12826"/>
                <a:gd name="connsiteX5" fmla="*/ 8331 w 16661"/>
                <a:gd name="connsiteY5" fmla="*/ 0 h 1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61" h="12826">
                  <a:moveTo>
                    <a:pt x="8331" y="0"/>
                  </a:moveTo>
                  <a:cubicBezTo>
                    <a:pt x="8331" y="0"/>
                    <a:pt x="8331" y="0"/>
                    <a:pt x="8331" y="0"/>
                  </a:cubicBezTo>
                  <a:cubicBezTo>
                    <a:pt x="-2777" y="0"/>
                    <a:pt x="-2777" y="0"/>
                    <a:pt x="8331" y="0"/>
                  </a:cubicBezTo>
                  <a:cubicBezTo>
                    <a:pt x="-2777" y="11108"/>
                    <a:pt x="30546" y="22215"/>
                    <a:pt x="8331" y="0"/>
                  </a:cubicBezTo>
                  <a:cubicBezTo>
                    <a:pt x="19439" y="11108"/>
                    <a:pt x="19439" y="0"/>
                    <a:pt x="8331" y="0"/>
                  </a:cubicBezTo>
                  <a:cubicBezTo>
                    <a:pt x="8331" y="0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29A20B0-0D62-43C1-B59B-9DED20681A68}"/>
                </a:ext>
              </a:extLst>
            </p:cNvPr>
            <p:cNvSpPr/>
            <p:nvPr/>
          </p:nvSpPr>
          <p:spPr>
            <a:xfrm>
              <a:off x="3083399" y="4489860"/>
              <a:ext cx="13267" cy="25242"/>
            </a:xfrm>
            <a:custGeom>
              <a:avLst/>
              <a:gdLst>
                <a:gd name="connsiteX0" fmla="*/ 4937 w 13267"/>
                <a:gd name="connsiteY0" fmla="*/ 0 h 25242"/>
                <a:gd name="connsiteX1" fmla="*/ 4937 w 13267"/>
                <a:gd name="connsiteY1" fmla="*/ 0 h 25242"/>
                <a:gd name="connsiteX2" fmla="*/ 4937 w 13267"/>
                <a:gd name="connsiteY2" fmla="*/ 22216 h 25242"/>
                <a:gd name="connsiteX3" fmla="*/ 4937 w 13267"/>
                <a:gd name="connsiteY3" fmla="*/ 0 h 25242"/>
                <a:gd name="connsiteX4" fmla="*/ 4937 w 13267"/>
                <a:gd name="connsiteY4" fmla="*/ 0 h 25242"/>
                <a:gd name="connsiteX5" fmla="*/ 4937 w 13267"/>
                <a:gd name="connsiteY5" fmla="*/ 0 h 2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67" h="25242">
                  <a:moveTo>
                    <a:pt x="4937" y="0"/>
                  </a:moveTo>
                  <a:cubicBezTo>
                    <a:pt x="4937" y="0"/>
                    <a:pt x="4937" y="11108"/>
                    <a:pt x="4937" y="0"/>
                  </a:cubicBezTo>
                  <a:cubicBezTo>
                    <a:pt x="-6171" y="11108"/>
                    <a:pt x="4937" y="33323"/>
                    <a:pt x="4937" y="22216"/>
                  </a:cubicBezTo>
                  <a:cubicBezTo>
                    <a:pt x="16045" y="22216"/>
                    <a:pt x="16045" y="22216"/>
                    <a:pt x="4937" y="0"/>
                  </a:cubicBezTo>
                  <a:cubicBezTo>
                    <a:pt x="16045" y="11108"/>
                    <a:pt x="16045" y="11108"/>
                    <a:pt x="4937" y="0"/>
                  </a:cubicBezTo>
                  <a:cubicBezTo>
                    <a:pt x="16045" y="11108"/>
                    <a:pt x="16045" y="11108"/>
                    <a:pt x="4937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E393B57-707C-465E-91DF-C7D55463D555}"/>
                </a:ext>
              </a:extLst>
            </p:cNvPr>
            <p:cNvSpPr/>
            <p:nvPr/>
          </p:nvSpPr>
          <p:spPr>
            <a:xfrm>
              <a:off x="2907502" y="5933868"/>
              <a:ext cx="80864" cy="66646"/>
            </a:xfrm>
            <a:custGeom>
              <a:avLst/>
              <a:gdLst>
                <a:gd name="connsiteX0" fmla="*/ 47541 w 80864"/>
                <a:gd name="connsiteY0" fmla="*/ 44431 h 66646"/>
                <a:gd name="connsiteX1" fmla="*/ 36433 w 80864"/>
                <a:gd name="connsiteY1" fmla="*/ 33323 h 66646"/>
                <a:gd name="connsiteX2" fmla="*/ 25326 w 80864"/>
                <a:gd name="connsiteY2" fmla="*/ 22216 h 66646"/>
                <a:gd name="connsiteX3" fmla="*/ 14218 w 80864"/>
                <a:gd name="connsiteY3" fmla="*/ 11108 h 66646"/>
                <a:gd name="connsiteX4" fmla="*/ 14218 w 80864"/>
                <a:gd name="connsiteY4" fmla="*/ 0 h 66646"/>
                <a:gd name="connsiteX5" fmla="*/ 3110 w 80864"/>
                <a:gd name="connsiteY5" fmla="*/ 11108 h 66646"/>
                <a:gd name="connsiteX6" fmla="*/ 3110 w 80864"/>
                <a:gd name="connsiteY6" fmla="*/ 22216 h 66646"/>
                <a:gd name="connsiteX7" fmla="*/ 14218 w 80864"/>
                <a:gd name="connsiteY7" fmla="*/ 22216 h 66646"/>
                <a:gd name="connsiteX8" fmla="*/ 14218 w 80864"/>
                <a:gd name="connsiteY8" fmla="*/ 33323 h 66646"/>
                <a:gd name="connsiteX9" fmla="*/ 14218 w 80864"/>
                <a:gd name="connsiteY9" fmla="*/ 44431 h 66646"/>
                <a:gd name="connsiteX10" fmla="*/ 3110 w 80864"/>
                <a:gd name="connsiteY10" fmla="*/ 55539 h 66646"/>
                <a:gd name="connsiteX11" fmla="*/ 14218 w 80864"/>
                <a:gd name="connsiteY11" fmla="*/ 66646 h 66646"/>
                <a:gd name="connsiteX12" fmla="*/ 25326 w 80864"/>
                <a:gd name="connsiteY12" fmla="*/ 66646 h 66646"/>
                <a:gd name="connsiteX13" fmla="*/ 36433 w 80864"/>
                <a:gd name="connsiteY13" fmla="*/ 66646 h 66646"/>
                <a:gd name="connsiteX14" fmla="*/ 47541 w 80864"/>
                <a:gd name="connsiteY14" fmla="*/ 44431 h 66646"/>
                <a:gd name="connsiteX15" fmla="*/ 58649 w 80864"/>
                <a:gd name="connsiteY15" fmla="*/ 55539 h 66646"/>
                <a:gd name="connsiteX16" fmla="*/ 69757 w 80864"/>
                <a:gd name="connsiteY16" fmla="*/ 55539 h 66646"/>
                <a:gd name="connsiteX17" fmla="*/ 80864 w 80864"/>
                <a:gd name="connsiteY17" fmla="*/ 55539 h 66646"/>
                <a:gd name="connsiteX18" fmla="*/ 69757 w 80864"/>
                <a:gd name="connsiteY18" fmla="*/ 55539 h 66646"/>
                <a:gd name="connsiteX19" fmla="*/ 47541 w 80864"/>
                <a:gd name="connsiteY19" fmla="*/ 44431 h 6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864" h="66646">
                  <a:moveTo>
                    <a:pt x="47541" y="44431"/>
                  </a:moveTo>
                  <a:cubicBezTo>
                    <a:pt x="47541" y="44431"/>
                    <a:pt x="36433" y="33323"/>
                    <a:pt x="36433" y="33323"/>
                  </a:cubicBezTo>
                  <a:cubicBezTo>
                    <a:pt x="36433" y="33323"/>
                    <a:pt x="25326" y="22216"/>
                    <a:pt x="25326" y="22216"/>
                  </a:cubicBezTo>
                  <a:cubicBezTo>
                    <a:pt x="25326" y="22216"/>
                    <a:pt x="14218" y="11108"/>
                    <a:pt x="14218" y="11108"/>
                  </a:cubicBezTo>
                  <a:cubicBezTo>
                    <a:pt x="14218" y="11108"/>
                    <a:pt x="14218" y="0"/>
                    <a:pt x="14218" y="0"/>
                  </a:cubicBezTo>
                  <a:cubicBezTo>
                    <a:pt x="14218" y="0"/>
                    <a:pt x="3110" y="0"/>
                    <a:pt x="3110" y="11108"/>
                  </a:cubicBezTo>
                  <a:cubicBezTo>
                    <a:pt x="3110" y="11108"/>
                    <a:pt x="3110" y="11108"/>
                    <a:pt x="3110" y="22216"/>
                  </a:cubicBezTo>
                  <a:cubicBezTo>
                    <a:pt x="3110" y="22216"/>
                    <a:pt x="14218" y="22216"/>
                    <a:pt x="14218" y="22216"/>
                  </a:cubicBezTo>
                  <a:lnTo>
                    <a:pt x="14218" y="33323"/>
                  </a:lnTo>
                  <a:lnTo>
                    <a:pt x="14218" y="44431"/>
                  </a:lnTo>
                  <a:cubicBezTo>
                    <a:pt x="14218" y="44431"/>
                    <a:pt x="3110" y="55539"/>
                    <a:pt x="3110" y="55539"/>
                  </a:cubicBezTo>
                  <a:cubicBezTo>
                    <a:pt x="-7998" y="66646"/>
                    <a:pt x="14218" y="66646"/>
                    <a:pt x="14218" y="66646"/>
                  </a:cubicBezTo>
                  <a:lnTo>
                    <a:pt x="25326" y="66646"/>
                  </a:lnTo>
                  <a:lnTo>
                    <a:pt x="36433" y="66646"/>
                  </a:lnTo>
                  <a:lnTo>
                    <a:pt x="47541" y="44431"/>
                  </a:lnTo>
                  <a:lnTo>
                    <a:pt x="58649" y="55539"/>
                  </a:lnTo>
                  <a:cubicBezTo>
                    <a:pt x="58649" y="55539"/>
                    <a:pt x="69757" y="55539"/>
                    <a:pt x="69757" y="55539"/>
                  </a:cubicBezTo>
                  <a:cubicBezTo>
                    <a:pt x="69757" y="55539"/>
                    <a:pt x="80864" y="55539"/>
                    <a:pt x="80864" y="55539"/>
                  </a:cubicBezTo>
                  <a:cubicBezTo>
                    <a:pt x="80864" y="55539"/>
                    <a:pt x="69757" y="44431"/>
                    <a:pt x="69757" y="55539"/>
                  </a:cubicBezTo>
                  <a:cubicBezTo>
                    <a:pt x="58649" y="44431"/>
                    <a:pt x="47541" y="44431"/>
                    <a:pt x="47541" y="444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70DD26C-1B88-47BE-AF92-213406FDC8A7}"/>
                </a:ext>
              </a:extLst>
            </p:cNvPr>
            <p:cNvSpPr/>
            <p:nvPr/>
          </p:nvSpPr>
          <p:spPr>
            <a:xfrm>
              <a:off x="3072292" y="5881106"/>
              <a:ext cx="35483" cy="30546"/>
            </a:xfrm>
            <a:custGeom>
              <a:avLst/>
              <a:gdLst>
                <a:gd name="connsiteX0" fmla="*/ 27152 w 35483"/>
                <a:gd name="connsiteY0" fmla="*/ 8331 h 30546"/>
                <a:gd name="connsiteX1" fmla="*/ 27152 w 35483"/>
                <a:gd name="connsiteY1" fmla="*/ 8331 h 30546"/>
                <a:gd name="connsiteX2" fmla="*/ 27152 w 35483"/>
                <a:gd name="connsiteY2" fmla="*/ 8331 h 30546"/>
                <a:gd name="connsiteX3" fmla="*/ 27152 w 35483"/>
                <a:gd name="connsiteY3" fmla="*/ 8331 h 30546"/>
                <a:gd name="connsiteX4" fmla="*/ 16044 w 35483"/>
                <a:gd name="connsiteY4" fmla="*/ 19439 h 30546"/>
                <a:gd name="connsiteX5" fmla="*/ 4937 w 35483"/>
                <a:gd name="connsiteY5" fmla="*/ 19439 h 30546"/>
                <a:gd name="connsiteX6" fmla="*/ 4937 w 35483"/>
                <a:gd name="connsiteY6" fmla="*/ 30546 h 30546"/>
                <a:gd name="connsiteX7" fmla="*/ 16044 w 35483"/>
                <a:gd name="connsiteY7" fmla="*/ 30546 h 30546"/>
                <a:gd name="connsiteX8" fmla="*/ 27152 w 35483"/>
                <a:gd name="connsiteY8" fmla="*/ 19439 h 30546"/>
                <a:gd name="connsiteX9" fmla="*/ 27152 w 35483"/>
                <a:gd name="connsiteY9" fmla="*/ 8331 h 30546"/>
                <a:gd name="connsiteX10" fmla="*/ 27152 w 35483"/>
                <a:gd name="connsiteY10" fmla="*/ 8331 h 30546"/>
                <a:gd name="connsiteX11" fmla="*/ 27152 w 35483"/>
                <a:gd name="connsiteY11" fmla="*/ 8331 h 30546"/>
                <a:gd name="connsiteX12" fmla="*/ 27152 w 35483"/>
                <a:gd name="connsiteY12" fmla="*/ 8331 h 30546"/>
                <a:gd name="connsiteX13" fmla="*/ 27152 w 35483"/>
                <a:gd name="connsiteY13" fmla="*/ 8331 h 3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483" h="30546">
                  <a:moveTo>
                    <a:pt x="27152" y="8331"/>
                  </a:moveTo>
                  <a:cubicBezTo>
                    <a:pt x="27152" y="8331"/>
                    <a:pt x="27152" y="8331"/>
                    <a:pt x="27152" y="8331"/>
                  </a:cubicBezTo>
                  <a:cubicBezTo>
                    <a:pt x="27152" y="8331"/>
                    <a:pt x="27152" y="8331"/>
                    <a:pt x="27152" y="8331"/>
                  </a:cubicBezTo>
                  <a:cubicBezTo>
                    <a:pt x="27152" y="8331"/>
                    <a:pt x="27152" y="8331"/>
                    <a:pt x="27152" y="8331"/>
                  </a:cubicBezTo>
                  <a:cubicBezTo>
                    <a:pt x="16044" y="19439"/>
                    <a:pt x="16044" y="19439"/>
                    <a:pt x="16044" y="19439"/>
                  </a:cubicBezTo>
                  <a:cubicBezTo>
                    <a:pt x="16044" y="19439"/>
                    <a:pt x="4937" y="19439"/>
                    <a:pt x="4937" y="19439"/>
                  </a:cubicBezTo>
                  <a:cubicBezTo>
                    <a:pt x="4937" y="19439"/>
                    <a:pt x="-6171" y="30546"/>
                    <a:pt x="4937" y="30546"/>
                  </a:cubicBezTo>
                  <a:cubicBezTo>
                    <a:pt x="4937" y="30546"/>
                    <a:pt x="16044" y="30546"/>
                    <a:pt x="16044" y="30546"/>
                  </a:cubicBezTo>
                  <a:lnTo>
                    <a:pt x="27152" y="19439"/>
                  </a:lnTo>
                  <a:lnTo>
                    <a:pt x="27152" y="8331"/>
                  </a:lnTo>
                  <a:lnTo>
                    <a:pt x="27152" y="8331"/>
                  </a:lnTo>
                  <a:lnTo>
                    <a:pt x="27152" y="8331"/>
                  </a:lnTo>
                  <a:cubicBezTo>
                    <a:pt x="38260" y="8331"/>
                    <a:pt x="38260" y="-2777"/>
                    <a:pt x="27152" y="8331"/>
                  </a:cubicBezTo>
                  <a:cubicBezTo>
                    <a:pt x="38260" y="-2777"/>
                    <a:pt x="27152" y="-2777"/>
                    <a:pt x="27152" y="83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AE9D022-D247-46DF-B42E-C21215E0D607}"/>
                </a:ext>
              </a:extLst>
            </p:cNvPr>
            <p:cNvSpPr/>
            <p:nvPr/>
          </p:nvSpPr>
          <p:spPr>
            <a:xfrm>
              <a:off x="3132767" y="5892214"/>
              <a:ext cx="8330" cy="13267"/>
            </a:xfrm>
            <a:custGeom>
              <a:avLst/>
              <a:gdLst>
                <a:gd name="connsiteX0" fmla="*/ 0 w 8330"/>
                <a:gd name="connsiteY0" fmla="*/ 8331 h 13267"/>
                <a:gd name="connsiteX1" fmla="*/ 0 w 8330"/>
                <a:gd name="connsiteY1" fmla="*/ 8331 h 13267"/>
                <a:gd name="connsiteX2" fmla="*/ 0 w 8330"/>
                <a:gd name="connsiteY2" fmla="*/ 8331 h 13267"/>
                <a:gd name="connsiteX3" fmla="*/ 0 w 8330"/>
                <a:gd name="connsiteY3" fmla="*/ 8331 h 13267"/>
                <a:gd name="connsiteX4" fmla="*/ 0 w 8330"/>
                <a:gd name="connsiteY4" fmla="*/ 8331 h 13267"/>
                <a:gd name="connsiteX5" fmla="*/ 0 w 8330"/>
                <a:gd name="connsiteY5" fmla="*/ 8331 h 13267"/>
                <a:gd name="connsiteX6" fmla="*/ 0 w 8330"/>
                <a:gd name="connsiteY6" fmla="*/ 8331 h 13267"/>
                <a:gd name="connsiteX7" fmla="*/ 0 w 8330"/>
                <a:gd name="connsiteY7" fmla="*/ 8331 h 13267"/>
                <a:gd name="connsiteX8" fmla="*/ 0 w 8330"/>
                <a:gd name="connsiteY8" fmla="*/ 8331 h 13267"/>
                <a:gd name="connsiteX9" fmla="*/ 0 w 8330"/>
                <a:gd name="connsiteY9" fmla="*/ 8331 h 13267"/>
                <a:gd name="connsiteX10" fmla="*/ 0 w 8330"/>
                <a:gd name="connsiteY10" fmla="*/ 8331 h 13267"/>
                <a:gd name="connsiteX11" fmla="*/ 0 w 8330"/>
                <a:gd name="connsiteY11" fmla="*/ 8331 h 13267"/>
                <a:gd name="connsiteX12" fmla="*/ 0 w 8330"/>
                <a:gd name="connsiteY12" fmla="*/ 8331 h 13267"/>
                <a:gd name="connsiteX13" fmla="*/ 0 w 8330"/>
                <a:gd name="connsiteY13" fmla="*/ 8331 h 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30" h="13267">
                  <a:moveTo>
                    <a:pt x="0" y="8331"/>
                  </a:moveTo>
                  <a:lnTo>
                    <a:pt x="0" y="8331"/>
                  </a:lnTo>
                  <a:lnTo>
                    <a:pt x="0" y="8331"/>
                  </a:lnTo>
                  <a:lnTo>
                    <a:pt x="0" y="8331"/>
                  </a:lnTo>
                  <a:lnTo>
                    <a:pt x="0" y="8331"/>
                  </a:lnTo>
                  <a:cubicBezTo>
                    <a:pt x="0" y="19439"/>
                    <a:pt x="0" y="8331"/>
                    <a:pt x="0" y="8331"/>
                  </a:cubicBezTo>
                  <a:cubicBezTo>
                    <a:pt x="0" y="8331"/>
                    <a:pt x="0" y="8331"/>
                    <a:pt x="0" y="8331"/>
                  </a:cubicBezTo>
                  <a:cubicBezTo>
                    <a:pt x="0" y="8331"/>
                    <a:pt x="0" y="8331"/>
                    <a:pt x="0" y="8331"/>
                  </a:cubicBezTo>
                  <a:cubicBezTo>
                    <a:pt x="0" y="8331"/>
                    <a:pt x="0" y="8331"/>
                    <a:pt x="0" y="8331"/>
                  </a:cubicBezTo>
                  <a:cubicBezTo>
                    <a:pt x="0" y="8331"/>
                    <a:pt x="0" y="8331"/>
                    <a:pt x="0" y="8331"/>
                  </a:cubicBezTo>
                  <a:cubicBezTo>
                    <a:pt x="11108" y="8331"/>
                    <a:pt x="11108" y="8331"/>
                    <a:pt x="0" y="8331"/>
                  </a:cubicBezTo>
                  <a:cubicBezTo>
                    <a:pt x="11108" y="-2777"/>
                    <a:pt x="11108" y="-2777"/>
                    <a:pt x="0" y="8331"/>
                  </a:cubicBezTo>
                  <a:cubicBezTo>
                    <a:pt x="11108" y="-2777"/>
                    <a:pt x="11108" y="-2777"/>
                    <a:pt x="0" y="8331"/>
                  </a:cubicBezTo>
                  <a:lnTo>
                    <a:pt x="0" y="8331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F8D5342-3DE0-4C4F-AC31-21304E8FA6B2}"/>
                </a:ext>
              </a:extLst>
            </p:cNvPr>
            <p:cNvSpPr/>
            <p:nvPr/>
          </p:nvSpPr>
          <p:spPr>
            <a:xfrm>
              <a:off x="2810642" y="5645067"/>
              <a:ext cx="111077" cy="11107"/>
            </a:xfrm>
            <a:custGeom>
              <a:avLst/>
              <a:gdLst>
                <a:gd name="connsiteX0" fmla="*/ 0 w 111077"/>
                <a:gd name="connsiteY0" fmla="*/ 0 h 11107"/>
                <a:gd name="connsiteX1" fmla="*/ 0 w 111077"/>
                <a:gd name="connsiteY1" fmla="*/ 0 h 11107"/>
                <a:gd name="connsiteX2" fmla="*/ 0 w 111077"/>
                <a:gd name="connsiteY2" fmla="*/ 0 h 11107"/>
                <a:gd name="connsiteX3" fmla="*/ 0 w 111077"/>
                <a:gd name="connsiteY3" fmla="*/ 0 h 11107"/>
                <a:gd name="connsiteX4" fmla="*/ 0 w 111077"/>
                <a:gd name="connsiteY4" fmla="*/ 0 h 11107"/>
                <a:gd name="connsiteX5" fmla="*/ 0 w 111077"/>
                <a:gd name="connsiteY5" fmla="*/ 0 h 11107"/>
                <a:gd name="connsiteX6" fmla="*/ 0 w 111077"/>
                <a:gd name="connsiteY6" fmla="*/ 0 h 11107"/>
                <a:gd name="connsiteX7" fmla="*/ 0 w 111077"/>
                <a:gd name="connsiteY7" fmla="*/ 11108 h 11107"/>
                <a:gd name="connsiteX8" fmla="*/ 0 w 111077"/>
                <a:gd name="connsiteY8" fmla="*/ 11108 h 11107"/>
                <a:gd name="connsiteX9" fmla="*/ 0 w 111077"/>
                <a:gd name="connsiteY9" fmla="*/ 11108 h 11107"/>
                <a:gd name="connsiteX10" fmla="*/ 0 w 111077"/>
                <a:gd name="connsiteY10" fmla="*/ 0 h 11107"/>
                <a:gd name="connsiteX11" fmla="*/ 0 w 111077"/>
                <a:gd name="connsiteY11" fmla="*/ 0 h 11107"/>
                <a:gd name="connsiteX12" fmla="*/ 0 w 111077"/>
                <a:gd name="connsiteY12" fmla="*/ 0 h 11107"/>
                <a:gd name="connsiteX13" fmla="*/ 0 w 111077"/>
                <a:gd name="connsiteY13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077" h="1110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108"/>
                    <a:pt x="0" y="0"/>
                  </a:cubicBez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0" y="11108"/>
                    <a:pt x="0" y="11108"/>
                  </a:cubicBezTo>
                  <a:cubicBezTo>
                    <a:pt x="0" y="11108"/>
                    <a:pt x="0" y="11108"/>
                    <a:pt x="0" y="11108"/>
                  </a:cubicBezTo>
                  <a:cubicBezTo>
                    <a:pt x="0" y="11108"/>
                    <a:pt x="0" y="11108"/>
                    <a:pt x="0" y="11108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A54829E-683B-497D-9AA2-EDE5FC919C4F}"/>
                </a:ext>
              </a:extLst>
            </p:cNvPr>
            <p:cNvSpPr/>
            <p:nvPr/>
          </p:nvSpPr>
          <p:spPr>
            <a:xfrm>
              <a:off x="2835635" y="5947753"/>
              <a:ext cx="8330" cy="8331"/>
            </a:xfrm>
            <a:custGeom>
              <a:avLst/>
              <a:gdLst>
                <a:gd name="connsiteX0" fmla="*/ 8331 w 8330"/>
                <a:gd name="connsiteY0" fmla="*/ 8331 h 8331"/>
                <a:gd name="connsiteX1" fmla="*/ 8331 w 8330"/>
                <a:gd name="connsiteY1" fmla="*/ 8331 h 8331"/>
                <a:gd name="connsiteX2" fmla="*/ 8331 w 8330"/>
                <a:gd name="connsiteY2" fmla="*/ 8331 h 8331"/>
                <a:gd name="connsiteX3" fmla="*/ 8331 w 8330"/>
                <a:gd name="connsiteY3" fmla="*/ 8331 h 8331"/>
                <a:gd name="connsiteX4" fmla="*/ 8331 w 8330"/>
                <a:gd name="connsiteY4" fmla="*/ 8331 h 8331"/>
                <a:gd name="connsiteX5" fmla="*/ 8331 w 8330"/>
                <a:gd name="connsiteY5" fmla="*/ 8331 h 8331"/>
                <a:gd name="connsiteX6" fmla="*/ 8331 w 8330"/>
                <a:gd name="connsiteY6" fmla="*/ 8331 h 8331"/>
                <a:gd name="connsiteX7" fmla="*/ 8331 w 8330"/>
                <a:gd name="connsiteY7" fmla="*/ 8331 h 8331"/>
                <a:gd name="connsiteX8" fmla="*/ 8331 w 8330"/>
                <a:gd name="connsiteY8" fmla="*/ 8331 h 8331"/>
                <a:gd name="connsiteX9" fmla="*/ 8331 w 8330"/>
                <a:gd name="connsiteY9" fmla="*/ 8331 h 8331"/>
                <a:gd name="connsiteX10" fmla="*/ 8331 w 8330"/>
                <a:gd name="connsiteY10" fmla="*/ 8331 h 8331"/>
                <a:gd name="connsiteX11" fmla="*/ 8331 w 8330"/>
                <a:gd name="connsiteY11" fmla="*/ 8331 h 8331"/>
                <a:gd name="connsiteX12" fmla="*/ 8331 w 8330"/>
                <a:gd name="connsiteY12" fmla="*/ 8331 h 8331"/>
                <a:gd name="connsiteX13" fmla="*/ 8331 w 8330"/>
                <a:gd name="connsiteY13" fmla="*/ 8331 h 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30" h="8331">
                  <a:moveTo>
                    <a:pt x="8331" y="8331"/>
                  </a:moveTo>
                  <a:cubicBezTo>
                    <a:pt x="8331" y="8331"/>
                    <a:pt x="8331" y="8331"/>
                    <a:pt x="8331" y="8331"/>
                  </a:cubicBezTo>
                  <a:cubicBezTo>
                    <a:pt x="-2777" y="-2777"/>
                    <a:pt x="-2777" y="-2777"/>
                    <a:pt x="8331" y="8331"/>
                  </a:cubicBezTo>
                  <a:cubicBezTo>
                    <a:pt x="-2777" y="-2777"/>
                    <a:pt x="-2777" y="-2777"/>
                    <a:pt x="8331" y="8331"/>
                  </a:cubicBezTo>
                  <a:cubicBezTo>
                    <a:pt x="-2777" y="-2777"/>
                    <a:pt x="-2777" y="-2777"/>
                    <a:pt x="8331" y="8331"/>
                  </a:cubicBezTo>
                  <a:cubicBezTo>
                    <a:pt x="-2777" y="-2777"/>
                    <a:pt x="-2777" y="-2777"/>
                    <a:pt x="8331" y="8331"/>
                  </a:cubicBezTo>
                  <a:cubicBezTo>
                    <a:pt x="-2777" y="-2777"/>
                    <a:pt x="-2777" y="-2777"/>
                    <a:pt x="8331" y="8331"/>
                  </a:cubicBezTo>
                  <a:lnTo>
                    <a:pt x="8331" y="8331"/>
                  </a:lnTo>
                  <a:lnTo>
                    <a:pt x="8331" y="8331"/>
                  </a:lnTo>
                  <a:lnTo>
                    <a:pt x="8331" y="8331"/>
                  </a:lnTo>
                  <a:lnTo>
                    <a:pt x="8331" y="8331"/>
                  </a:lnTo>
                  <a:cubicBezTo>
                    <a:pt x="8331" y="8331"/>
                    <a:pt x="8331" y="8331"/>
                    <a:pt x="8331" y="8331"/>
                  </a:cubicBezTo>
                  <a:cubicBezTo>
                    <a:pt x="8331" y="8331"/>
                    <a:pt x="8331" y="8331"/>
                    <a:pt x="8331" y="8331"/>
                  </a:cubicBezTo>
                  <a:cubicBezTo>
                    <a:pt x="8331" y="8331"/>
                    <a:pt x="8331" y="8331"/>
                    <a:pt x="8331" y="83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8D9BB23-E6DD-4C97-84A8-096CBD8F0FD4}"/>
                </a:ext>
              </a:extLst>
            </p:cNvPr>
            <p:cNvSpPr/>
            <p:nvPr/>
          </p:nvSpPr>
          <p:spPr>
            <a:xfrm>
              <a:off x="2788427" y="5833898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  <a:gd name="connsiteX3" fmla="*/ 0 w 111077"/>
                <a:gd name="connsiteY3" fmla="*/ 0 h 111077"/>
                <a:gd name="connsiteX4" fmla="*/ 0 w 111077"/>
                <a:gd name="connsiteY4" fmla="*/ 0 h 111077"/>
                <a:gd name="connsiteX5" fmla="*/ 0 w 111077"/>
                <a:gd name="connsiteY5" fmla="*/ 0 h 111077"/>
                <a:gd name="connsiteX6" fmla="*/ 0 w 111077"/>
                <a:gd name="connsiteY6" fmla="*/ 0 h 111077"/>
                <a:gd name="connsiteX7" fmla="*/ 0 w 111077"/>
                <a:gd name="connsiteY7" fmla="*/ 0 h 111077"/>
                <a:gd name="connsiteX8" fmla="*/ 0 w 111077"/>
                <a:gd name="connsiteY8" fmla="*/ 0 h 111077"/>
                <a:gd name="connsiteX9" fmla="*/ 0 w 111077"/>
                <a:gd name="connsiteY9" fmla="*/ 0 h 111077"/>
                <a:gd name="connsiteX10" fmla="*/ 0 w 111077"/>
                <a:gd name="connsiteY10" fmla="*/ 0 h 111077"/>
                <a:gd name="connsiteX11" fmla="*/ 0 w 111077"/>
                <a:gd name="connsiteY11" fmla="*/ 0 h 111077"/>
                <a:gd name="connsiteX12" fmla="*/ 0 w 111077"/>
                <a:gd name="connsiteY1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EED4F91-CC81-44B4-8E42-2D6C2A11D61F}"/>
                </a:ext>
              </a:extLst>
            </p:cNvPr>
            <p:cNvSpPr/>
            <p:nvPr/>
          </p:nvSpPr>
          <p:spPr>
            <a:xfrm>
              <a:off x="3027861" y="5636736"/>
              <a:ext cx="13267" cy="8331"/>
            </a:xfrm>
            <a:custGeom>
              <a:avLst/>
              <a:gdLst>
                <a:gd name="connsiteX0" fmla="*/ 4937 w 13267"/>
                <a:gd name="connsiteY0" fmla="*/ 8331 h 8331"/>
                <a:gd name="connsiteX1" fmla="*/ 4937 w 13267"/>
                <a:gd name="connsiteY1" fmla="*/ 8331 h 8331"/>
                <a:gd name="connsiteX2" fmla="*/ 4937 w 13267"/>
                <a:gd name="connsiteY2" fmla="*/ 8331 h 8331"/>
                <a:gd name="connsiteX3" fmla="*/ 4937 w 13267"/>
                <a:gd name="connsiteY3" fmla="*/ 8331 h 8331"/>
                <a:gd name="connsiteX4" fmla="*/ 4937 w 13267"/>
                <a:gd name="connsiteY4" fmla="*/ 8331 h 8331"/>
                <a:gd name="connsiteX5" fmla="*/ 4937 w 13267"/>
                <a:gd name="connsiteY5" fmla="*/ 8331 h 8331"/>
                <a:gd name="connsiteX6" fmla="*/ 4937 w 13267"/>
                <a:gd name="connsiteY6" fmla="*/ 8331 h 8331"/>
                <a:gd name="connsiteX7" fmla="*/ 4937 w 13267"/>
                <a:gd name="connsiteY7" fmla="*/ 8331 h 8331"/>
                <a:gd name="connsiteX8" fmla="*/ 4937 w 13267"/>
                <a:gd name="connsiteY8" fmla="*/ 8331 h 8331"/>
                <a:gd name="connsiteX9" fmla="*/ 4937 w 13267"/>
                <a:gd name="connsiteY9" fmla="*/ 8331 h 8331"/>
                <a:gd name="connsiteX10" fmla="*/ 4937 w 13267"/>
                <a:gd name="connsiteY10" fmla="*/ 8331 h 8331"/>
                <a:gd name="connsiteX11" fmla="*/ 4937 w 13267"/>
                <a:gd name="connsiteY11" fmla="*/ 8331 h 8331"/>
                <a:gd name="connsiteX12" fmla="*/ 4937 w 13267"/>
                <a:gd name="connsiteY12" fmla="*/ 8331 h 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67" h="8331">
                  <a:moveTo>
                    <a:pt x="4937" y="8331"/>
                  </a:moveTo>
                  <a:lnTo>
                    <a:pt x="4937" y="8331"/>
                  </a:lnTo>
                  <a:lnTo>
                    <a:pt x="4937" y="8331"/>
                  </a:lnTo>
                  <a:cubicBezTo>
                    <a:pt x="4937" y="-2777"/>
                    <a:pt x="4937" y="-2777"/>
                    <a:pt x="4937" y="8331"/>
                  </a:cubicBezTo>
                  <a:cubicBezTo>
                    <a:pt x="4937" y="8331"/>
                    <a:pt x="4937" y="8331"/>
                    <a:pt x="4937" y="8331"/>
                  </a:cubicBezTo>
                  <a:cubicBezTo>
                    <a:pt x="-6171" y="8331"/>
                    <a:pt x="4937" y="8331"/>
                    <a:pt x="4937" y="8331"/>
                  </a:cubicBezTo>
                  <a:cubicBezTo>
                    <a:pt x="4937" y="8331"/>
                    <a:pt x="4937" y="8331"/>
                    <a:pt x="4937" y="8331"/>
                  </a:cubicBezTo>
                  <a:cubicBezTo>
                    <a:pt x="4937" y="8331"/>
                    <a:pt x="4937" y="8331"/>
                    <a:pt x="4937" y="8331"/>
                  </a:cubicBezTo>
                  <a:cubicBezTo>
                    <a:pt x="4937" y="8331"/>
                    <a:pt x="4937" y="8331"/>
                    <a:pt x="4937" y="8331"/>
                  </a:cubicBezTo>
                  <a:cubicBezTo>
                    <a:pt x="4937" y="8331"/>
                    <a:pt x="4937" y="8331"/>
                    <a:pt x="4937" y="8331"/>
                  </a:cubicBezTo>
                  <a:cubicBezTo>
                    <a:pt x="16045" y="8331"/>
                    <a:pt x="16045" y="8331"/>
                    <a:pt x="4937" y="8331"/>
                  </a:cubicBezTo>
                  <a:cubicBezTo>
                    <a:pt x="4937" y="8331"/>
                    <a:pt x="4937" y="8331"/>
                    <a:pt x="4937" y="8331"/>
                  </a:cubicBezTo>
                  <a:lnTo>
                    <a:pt x="4937" y="8331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A8C83EC-A867-4590-8CB8-63F78C2700E6}"/>
                </a:ext>
              </a:extLst>
            </p:cNvPr>
            <p:cNvSpPr/>
            <p:nvPr/>
          </p:nvSpPr>
          <p:spPr>
            <a:xfrm>
              <a:off x="2799535" y="5800575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  <a:gd name="connsiteX3" fmla="*/ 0 w 111077"/>
                <a:gd name="connsiteY3" fmla="*/ 0 h 111077"/>
                <a:gd name="connsiteX4" fmla="*/ 0 w 111077"/>
                <a:gd name="connsiteY4" fmla="*/ 0 h 111077"/>
                <a:gd name="connsiteX5" fmla="*/ 0 w 111077"/>
                <a:gd name="connsiteY5" fmla="*/ 0 h 111077"/>
                <a:gd name="connsiteX6" fmla="*/ 0 w 111077"/>
                <a:gd name="connsiteY6" fmla="*/ 0 h 111077"/>
                <a:gd name="connsiteX7" fmla="*/ 0 w 111077"/>
                <a:gd name="connsiteY7" fmla="*/ 0 h 111077"/>
                <a:gd name="connsiteX8" fmla="*/ 0 w 111077"/>
                <a:gd name="connsiteY8" fmla="*/ 0 h 111077"/>
                <a:gd name="connsiteX9" fmla="*/ 0 w 111077"/>
                <a:gd name="connsiteY9" fmla="*/ 0 h 111077"/>
                <a:gd name="connsiteX10" fmla="*/ 0 w 111077"/>
                <a:gd name="connsiteY10" fmla="*/ 0 h 111077"/>
                <a:gd name="connsiteX11" fmla="*/ 0 w 111077"/>
                <a:gd name="connsiteY11" fmla="*/ 0 h 111077"/>
                <a:gd name="connsiteX12" fmla="*/ 0 w 111077"/>
                <a:gd name="connsiteY1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2A1677E-1D53-4E3D-9918-7F7E7C8A57DB}"/>
                </a:ext>
              </a:extLst>
            </p:cNvPr>
            <p:cNvSpPr/>
            <p:nvPr/>
          </p:nvSpPr>
          <p:spPr>
            <a:xfrm>
              <a:off x="2802311" y="5881106"/>
              <a:ext cx="8330" cy="19438"/>
            </a:xfrm>
            <a:custGeom>
              <a:avLst/>
              <a:gdLst>
                <a:gd name="connsiteX0" fmla="*/ 8331 w 8330"/>
                <a:gd name="connsiteY0" fmla="*/ 8331 h 19438"/>
                <a:gd name="connsiteX1" fmla="*/ 8331 w 8330"/>
                <a:gd name="connsiteY1" fmla="*/ 8331 h 19438"/>
                <a:gd name="connsiteX2" fmla="*/ 8331 w 8330"/>
                <a:gd name="connsiteY2" fmla="*/ 8331 h 19438"/>
                <a:gd name="connsiteX3" fmla="*/ 8331 w 8330"/>
                <a:gd name="connsiteY3" fmla="*/ 8331 h 19438"/>
                <a:gd name="connsiteX4" fmla="*/ 8331 w 8330"/>
                <a:gd name="connsiteY4" fmla="*/ 8331 h 19438"/>
                <a:gd name="connsiteX5" fmla="*/ 8331 w 8330"/>
                <a:gd name="connsiteY5" fmla="*/ 8331 h 19438"/>
                <a:gd name="connsiteX6" fmla="*/ 8331 w 8330"/>
                <a:gd name="connsiteY6" fmla="*/ 8331 h 19438"/>
                <a:gd name="connsiteX7" fmla="*/ 8331 w 8330"/>
                <a:gd name="connsiteY7" fmla="*/ 19439 h 19438"/>
                <a:gd name="connsiteX8" fmla="*/ 8331 w 8330"/>
                <a:gd name="connsiteY8" fmla="*/ 19439 h 19438"/>
                <a:gd name="connsiteX9" fmla="*/ 8331 w 8330"/>
                <a:gd name="connsiteY9" fmla="*/ 19439 h 19438"/>
                <a:gd name="connsiteX10" fmla="*/ 8331 w 8330"/>
                <a:gd name="connsiteY10" fmla="*/ 8331 h 19438"/>
                <a:gd name="connsiteX11" fmla="*/ 8331 w 8330"/>
                <a:gd name="connsiteY11" fmla="*/ 8331 h 19438"/>
                <a:gd name="connsiteX12" fmla="*/ 8331 w 8330"/>
                <a:gd name="connsiteY12" fmla="*/ 8331 h 1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30" h="19438">
                  <a:moveTo>
                    <a:pt x="8331" y="8331"/>
                  </a:moveTo>
                  <a:lnTo>
                    <a:pt x="8331" y="8331"/>
                  </a:lnTo>
                  <a:lnTo>
                    <a:pt x="8331" y="8331"/>
                  </a:lnTo>
                  <a:cubicBezTo>
                    <a:pt x="8331" y="-2777"/>
                    <a:pt x="-2777" y="-2777"/>
                    <a:pt x="8331" y="8331"/>
                  </a:cubicBezTo>
                  <a:cubicBezTo>
                    <a:pt x="-2777" y="8331"/>
                    <a:pt x="-2777" y="8331"/>
                    <a:pt x="8331" y="8331"/>
                  </a:cubicBezTo>
                  <a:cubicBezTo>
                    <a:pt x="-2777" y="8331"/>
                    <a:pt x="-2777" y="19439"/>
                    <a:pt x="8331" y="8331"/>
                  </a:cubicBezTo>
                  <a:cubicBezTo>
                    <a:pt x="-2777" y="19439"/>
                    <a:pt x="8331" y="19439"/>
                    <a:pt x="8331" y="8331"/>
                  </a:cubicBezTo>
                  <a:cubicBezTo>
                    <a:pt x="8331" y="19439"/>
                    <a:pt x="8331" y="19439"/>
                    <a:pt x="8331" y="19439"/>
                  </a:cubicBezTo>
                  <a:cubicBezTo>
                    <a:pt x="8331" y="19439"/>
                    <a:pt x="8331" y="19439"/>
                    <a:pt x="8331" y="19439"/>
                  </a:cubicBezTo>
                  <a:cubicBezTo>
                    <a:pt x="8331" y="19439"/>
                    <a:pt x="8331" y="19439"/>
                    <a:pt x="8331" y="19439"/>
                  </a:cubicBezTo>
                  <a:cubicBezTo>
                    <a:pt x="8331" y="19439"/>
                    <a:pt x="8331" y="8331"/>
                    <a:pt x="8331" y="8331"/>
                  </a:cubicBezTo>
                  <a:cubicBezTo>
                    <a:pt x="8331" y="8331"/>
                    <a:pt x="8331" y="8331"/>
                    <a:pt x="8331" y="8331"/>
                  </a:cubicBezTo>
                  <a:lnTo>
                    <a:pt x="8331" y="8331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7A1C2B-9FBE-423A-8D6C-3AB0D1EA4E54}"/>
                </a:ext>
              </a:extLst>
            </p:cNvPr>
            <p:cNvSpPr/>
            <p:nvPr/>
          </p:nvSpPr>
          <p:spPr>
            <a:xfrm>
              <a:off x="1166694" y="3479055"/>
              <a:ext cx="33323" cy="22215"/>
            </a:xfrm>
            <a:custGeom>
              <a:avLst/>
              <a:gdLst>
                <a:gd name="connsiteX0" fmla="*/ 22216 w 33323"/>
                <a:gd name="connsiteY0" fmla="*/ 0 h 22215"/>
                <a:gd name="connsiteX1" fmla="*/ 22216 w 33323"/>
                <a:gd name="connsiteY1" fmla="*/ 0 h 22215"/>
                <a:gd name="connsiteX2" fmla="*/ 11108 w 33323"/>
                <a:gd name="connsiteY2" fmla="*/ 11108 h 22215"/>
                <a:gd name="connsiteX3" fmla="*/ 11108 w 33323"/>
                <a:gd name="connsiteY3" fmla="*/ 11108 h 22215"/>
                <a:gd name="connsiteX4" fmla="*/ 0 w 33323"/>
                <a:gd name="connsiteY4" fmla="*/ 11108 h 22215"/>
                <a:gd name="connsiteX5" fmla="*/ 0 w 33323"/>
                <a:gd name="connsiteY5" fmla="*/ 22216 h 22215"/>
                <a:gd name="connsiteX6" fmla="*/ 11108 w 33323"/>
                <a:gd name="connsiteY6" fmla="*/ 22216 h 22215"/>
                <a:gd name="connsiteX7" fmla="*/ 22216 w 33323"/>
                <a:gd name="connsiteY7" fmla="*/ 22216 h 22215"/>
                <a:gd name="connsiteX8" fmla="*/ 22216 w 33323"/>
                <a:gd name="connsiteY8" fmla="*/ 22216 h 22215"/>
                <a:gd name="connsiteX9" fmla="*/ 33323 w 33323"/>
                <a:gd name="connsiteY9" fmla="*/ 11108 h 22215"/>
                <a:gd name="connsiteX10" fmla="*/ 22216 w 33323"/>
                <a:gd name="connsiteY10" fmla="*/ 0 h 22215"/>
                <a:gd name="connsiteX11" fmla="*/ 22216 w 33323"/>
                <a:gd name="connsiteY11" fmla="*/ 0 h 22215"/>
                <a:gd name="connsiteX12" fmla="*/ 22216 w 33323"/>
                <a:gd name="connsiteY12" fmla="*/ 0 h 22215"/>
                <a:gd name="connsiteX13" fmla="*/ 22216 w 33323"/>
                <a:gd name="connsiteY13" fmla="*/ 0 h 22215"/>
                <a:gd name="connsiteX14" fmla="*/ 22216 w 33323"/>
                <a:gd name="connsiteY14" fmla="*/ 0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23" h="22215">
                  <a:moveTo>
                    <a:pt x="22216" y="0"/>
                  </a:moveTo>
                  <a:lnTo>
                    <a:pt x="22216" y="0"/>
                  </a:lnTo>
                  <a:lnTo>
                    <a:pt x="11108" y="11108"/>
                  </a:lnTo>
                  <a:cubicBezTo>
                    <a:pt x="11108" y="11108"/>
                    <a:pt x="11108" y="11108"/>
                    <a:pt x="11108" y="11108"/>
                  </a:cubicBezTo>
                  <a:cubicBezTo>
                    <a:pt x="11108" y="11108"/>
                    <a:pt x="0" y="11108"/>
                    <a:pt x="0" y="11108"/>
                  </a:cubicBezTo>
                  <a:cubicBezTo>
                    <a:pt x="0" y="11108"/>
                    <a:pt x="0" y="22216"/>
                    <a:pt x="0" y="22216"/>
                  </a:cubicBezTo>
                  <a:cubicBezTo>
                    <a:pt x="0" y="22216"/>
                    <a:pt x="11108" y="22216"/>
                    <a:pt x="11108" y="22216"/>
                  </a:cubicBezTo>
                  <a:lnTo>
                    <a:pt x="22216" y="22216"/>
                  </a:lnTo>
                  <a:lnTo>
                    <a:pt x="22216" y="22216"/>
                  </a:lnTo>
                  <a:cubicBezTo>
                    <a:pt x="22216" y="22216"/>
                    <a:pt x="33323" y="11108"/>
                    <a:pt x="33323" y="11108"/>
                  </a:cubicBezTo>
                  <a:lnTo>
                    <a:pt x="22216" y="0"/>
                  </a:lnTo>
                  <a:lnTo>
                    <a:pt x="22216" y="0"/>
                  </a:lnTo>
                  <a:lnTo>
                    <a:pt x="22216" y="0"/>
                  </a:lnTo>
                  <a:lnTo>
                    <a:pt x="22216" y="0"/>
                  </a:lnTo>
                  <a:lnTo>
                    <a:pt x="22216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1AC0EC0-DDB0-4328-A8A1-CA99BE3FDAD0}"/>
                </a:ext>
              </a:extLst>
            </p:cNvPr>
            <p:cNvSpPr/>
            <p:nvPr/>
          </p:nvSpPr>
          <p:spPr>
            <a:xfrm>
              <a:off x="889000" y="3390193"/>
              <a:ext cx="11107" cy="8330"/>
            </a:xfrm>
            <a:custGeom>
              <a:avLst/>
              <a:gdLst>
                <a:gd name="connsiteX0" fmla="*/ 0 w 11107"/>
                <a:gd name="connsiteY0" fmla="*/ 0 h 8330"/>
                <a:gd name="connsiteX1" fmla="*/ 0 w 11107"/>
                <a:gd name="connsiteY1" fmla="*/ 0 h 8330"/>
                <a:gd name="connsiteX2" fmla="*/ 0 w 11107"/>
                <a:gd name="connsiteY2" fmla="*/ 0 h 8330"/>
                <a:gd name="connsiteX3" fmla="*/ 0 w 11107"/>
                <a:gd name="connsiteY3" fmla="*/ 0 h 8330"/>
                <a:gd name="connsiteX4" fmla="*/ 11108 w 11107"/>
                <a:gd name="connsiteY4" fmla="*/ 0 h 8330"/>
                <a:gd name="connsiteX5" fmla="*/ 0 w 11107"/>
                <a:gd name="connsiteY5" fmla="*/ 0 h 8330"/>
                <a:gd name="connsiteX6" fmla="*/ 0 w 11107"/>
                <a:gd name="connsiteY6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7" h="833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11108"/>
                    <a:pt x="11108" y="11108"/>
                    <a:pt x="0" y="0"/>
                  </a:cubicBezTo>
                  <a:cubicBezTo>
                    <a:pt x="11108" y="11108"/>
                    <a:pt x="11108" y="0"/>
                    <a:pt x="11108" y="0"/>
                  </a:cubicBezTo>
                  <a:cubicBezTo>
                    <a:pt x="11108" y="0"/>
                    <a:pt x="11108" y="0"/>
                    <a:pt x="0" y="0"/>
                  </a:cubicBezTo>
                  <a:cubicBezTo>
                    <a:pt x="11108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CE58398-8F3B-4CB4-95EF-1959ADC84FBB}"/>
                </a:ext>
              </a:extLst>
            </p:cNvPr>
            <p:cNvSpPr/>
            <p:nvPr/>
          </p:nvSpPr>
          <p:spPr>
            <a:xfrm>
              <a:off x="955646" y="3579025"/>
              <a:ext cx="111077" cy="8330"/>
            </a:xfrm>
            <a:custGeom>
              <a:avLst/>
              <a:gdLst>
                <a:gd name="connsiteX0" fmla="*/ 0 w 111077"/>
                <a:gd name="connsiteY0" fmla="*/ 0 h 8330"/>
                <a:gd name="connsiteX1" fmla="*/ 0 w 111077"/>
                <a:gd name="connsiteY1" fmla="*/ 0 h 8330"/>
                <a:gd name="connsiteX2" fmla="*/ 0 w 111077"/>
                <a:gd name="connsiteY2" fmla="*/ 0 h 8330"/>
                <a:gd name="connsiteX3" fmla="*/ 0 w 111077"/>
                <a:gd name="connsiteY3" fmla="*/ 0 h 8330"/>
                <a:gd name="connsiteX4" fmla="*/ 0 w 111077"/>
                <a:gd name="connsiteY4" fmla="*/ 0 h 8330"/>
                <a:gd name="connsiteX5" fmla="*/ 0 w 111077"/>
                <a:gd name="connsiteY5" fmla="*/ 0 h 8330"/>
                <a:gd name="connsiteX6" fmla="*/ 0 w 111077"/>
                <a:gd name="connsiteY6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77" h="833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108"/>
                    <a:pt x="0" y="0"/>
                  </a:cubicBez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D56FAB3-1964-4199-A8AE-00BEA6B62184}"/>
                </a:ext>
              </a:extLst>
            </p:cNvPr>
            <p:cNvSpPr/>
            <p:nvPr/>
          </p:nvSpPr>
          <p:spPr>
            <a:xfrm>
              <a:off x="988969" y="3545701"/>
              <a:ext cx="11107" cy="11107"/>
            </a:xfrm>
            <a:custGeom>
              <a:avLst/>
              <a:gdLst>
                <a:gd name="connsiteX0" fmla="*/ 0 w 11107"/>
                <a:gd name="connsiteY0" fmla="*/ 11108 h 11107"/>
                <a:gd name="connsiteX1" fmla="*/ 0 w 11107"/>
                <a:gd name="connsiteY1" fmla="*/ 11108 h 11107"/>
                <a:gd name="connsiteX2" fmla="*/ 11108 w 11107"/>
                <a:gd name="connsiteY2" fmla="*/ 0 h 11107"/>
                <a:gd name="connsiteX3" fmla="*/ 0 w 11107"/>
                <a:gd name="connsiteY3" fmla="*/ 11108 h 11107"/>
                <a:gd name="connsiteX4" fmla="*/ 0 w 11107"/>
                <a:gd name="connsiteY4" fmla="*/ 11108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7" h="11107">
                  <a:moveTo>
                    <a:pt x="0" y="11108"/>
                  </a:moveTo>
                  <a:cubicBezTo>
                    <a:pt x="0" y="11108"/>
                    <a:pt x="11108" y="11108"/>
                    <a:pt x="0" y="11108"/>
                  </a:cubicBezTo>
                  <a:cubicBezTo>
                    <a:pt x="11108" y="11108"/>
                    <a:pt x="11108" y="0"/>
                    <a:pt x="11108" y="0"/>
                  </a:cubicBezTo>
                  <a:cubicBezTo>
                    <a:pt x="11108" y="0"/>
                    <a:pt x="11108" y="0"/>
                    <a:pt x="0" y="11108"/>
                  </a:cubicBezTo>
                  <a:cubicBezTo>
                    <a:pt x="11108" y="11108"/>
                    <a:pt x="0" y="11108"/>
                    <a:pt x="0" y="11108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E21FF2F-1171-4BDB-A5CB-921E3B9FC6DA}"/>
                </a:ext>
              </a:extLst>
            </p:cNvPr>
            <p:cNvSpPr/>
            <p:nvPr/>
          </p:nvSpPr>
          <p:spPr>
            <a:xfrm>
              <a:off x="1036177" y="3529657"/>
              <a:ext cx="8330" cy="4936"/>
            </a:xfrm>
            <a:custGeom>
              <a:avLst/>
              <a:gdLst>
                <a:gd name="connsiteX0" fmla="*/ 8331 w 8330"/>
                <a:gd name="connsiteY0" fmla="*/ 4937 h 4936"/>
                <a:gd name="connsiteX1" fmla="*/ 8331 w 8330"/>
                <a:gd name="connsiteY1" fmla="*/ 4937 h 4936"/>
                <a:gd name="connsiteX2" fmla="*/ 8331 w 8330"/>
                <a:gd name="connsiteY2" fmla="*/ 4937 h 4936"/>
                <a:gd name="connsiteX3" fmla="*/ 8331 w 8330"/>
                <a:gd name="connsiteY3" fmla="*/ 4937 h 4936"/>
                <a:gd name="connsiteX4" fmla="*/ 8331 w 8330"/>
                <a:gd name="connsiteY4" fmla="*/ 4937 h 4936"/>
                <a:gd name="connsiteX5" fmla="*/ 8331 w 8330"/>
                <a:gd name="connsiteY5" fmla="*/ 4937 h 4936"/>
                <a:gd name="connsiteX6" fmla="*/ 8331 w 8330"/>
                <a:gd name="connsiteY6" fmla="*/ 4937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30" h="4936">
                  <a:moveTo>
                    <a:pt x="8331" y="4937"/>
                  </a:moveTo>
                  <a:cubicBezTo>
                    <a:pt x="8331" y="4937"/>
                    <a:pt x="-2777" y="4937"/>
                    <a:pt x="8331" y="4937"/>
                  </a:cubicBezTo>
                  <a:cubicBezTo>
                    <a:pt x="-2777" y="4937"/>
                    <a:pt x="-2777" y="4937"/>
                    <a:pt x="8331" y="4937"/>
                  </a:cubicBezTo>
                  <a:cubicBezTo>
                    <a:pt x="-2777" y="4937"/>
                    <a:pt x="8331" y="4937"/>
                    <a:pt x="8331" y="4937"/>
                  </a:cubicBezTo>
                  <a:cubicBezTo>
                    <a:pt x="8331" y="4937"/>
                    <a:pt x="8331" y="4937"/>
                    <a:pt x="8331" y="4937"/>
                  </a:cubicBezTo>
                  <a:cubicBezTo>
                    <a:pt x="8331" y="4937"/>
                    <a:pt x="8331" y="4937"/>
                    <a:pt x="8331" y="4937"/>
                  </a:cubicBezTo>
                  <a:cubicBezTo>
                    <a:pt x="8331" y="4937"/>
                    <a:pt x="8331" y="-6171"/>
                    <a:pt x="8331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8C6FD22-EA84-4A6B-B732-26FA7A33C938}"/>
                </a:ext>
              </a:extLst>
            </p:cNvPr>
            <p:cNvSpPr/>
            <p:nvPr/>
          </p:nvSpPr>
          <p:spPr>
            <a:xfrm>
              <a:off x="5809738" y="2763222"/>
              <a:ext cx="4936" cy="4936"/>
            </a:xfrm>
            <a:custGeom>
              <a:avLst/>
              <a:gdLst>
                <a:gd name="connsiteX0" fmla="*/ 0 w 4936"/>
                <a:gd name="connsiteY0" fmla="*/ 4937 h 4936"/>
                <a:gd name="connsiteX1" fmla="*/ 0 w 4936"/>
                <a:gd name="connsiteY1" fmla="*/ 4937 h 4936"/>
                <a:gd name="connsiteX2" fmla="*/ 0 w 4936"/>
                <a:gd name="connsiteY2" fmla="*/ 4937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4936">
                  <a:moveTo>
                    <a:pt x="0" y="4937"/>
                  </a:moveTo>
                  <a:cubicBezTo>
                    <a:pt x="0" y="4937"/>
                    <a:pt x="11108" y="-6171"/>
                    <a:pt x="0" y="4937"/>
                  </a:cubicBezTo>
                  <a:cubicBezTo>
                    <a:pt x="0" y="4937"/>
                    <a:pt x="0" y="4937"/>
                    <a:pt x="0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E8B976A-3A5B-4385-B63C-D3B54E3A0470}"/>
                </a:ext>
              </a:extLst>
            </p:cNvPr>
            <p:cNvSpPr/>
            <p:nvPr/>
          </p:nvSpPr>
          <p:spPr>
            <a:xfrm>
              <a:off x="5354320" y="2990314"/>
              <a:ext cx="19438" cy="15708"/>
            </a:xfrm>
            <a:custGeom>
              <a:avLst/>
              <a:gdLst>
                <a:gd name="connsiteX0" fmla="*/ 11108 w 19438"/>
                <a:gd name="connsiteY0" fmla="*/ 0 h 15708"/>
                <a:gd name="connsiteX1" fmla="*/ 11108 w 19438"/>
                <a:gd name="connsiteY1" fmla="*/ 0 h 15708"/>
                <a:gd name="connsiteX2" fmla="*/ 11108 w 19438"/>
                <a:gd name="connsiteY2" fmla="*/ 0 h 15708"/>
                <a:gd name="connsiteX3" fmla="*/ 0 w 19438"/>
                <a:gd name="connsiteY3" fmla="*/ 11108 h 15708"/>
                <a:gd name="connsiteX4" fmla="*/ 11108 w 19438"/>
                <a:gd name="connsiteY4" fmla="*/ 0 h 15708"/>
                <a:gd name="connsiteX5" fmla="*/ 11108 w 19438"/>
                <a:gd name="connsiteY5" fmla="*/ 0 h 15708"/>
                <a:gd name="connsiteX6" fmla="*/ 11108 w 19438"/>
                <a:gd name="connsiteY6" fmla="*/ 0 h 15708"/>
                <a:gd name="connsiteX7" fmla="*/ 11108 w 19438"/>
                <a:gd name="connsiteY7" fmla="*/ 0 h 15708"/>
                <a:gd name="connsiteX8" fmla="*/ 11108 w 19438"/>
                <a:gd name="connsiteY8" fmla="*/ 0 h 15708"/>
                <a:gd name="connsiteX9" fmla="*/ 11108 w 19438"/>
                <a:gd name="connsiteY9" fmla="*/ 0 h 1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8" h="15708">
                  <a:moveTo>
                    <a:pt x="11108" y="0"/>
                  </a:moveTo>
                  <a:lnTo>
                    <a:pt x="11108" y="0"/>
                  </a:lnTo>
                  <a:cubicBezTo>
                    <a:pt x="11108" y="11108"/>
                    <a:pt x="0" y="11108"/>
                    <a:pt x="11108" y="0"/>
                  </a:cubicBezTo>
                  <a:cubicBezTo>
                    <a:pt x="0" y="11108"/>
                    <a:pt x="0" y="11108"/>
                    <a:pt x="0" y="11108"/>
                  </a:cubicBezTo>
                  <a:cubicBezTo>
                    <a:pt x="0" y="22215"/>
                    <a:pt x="0" y="11108"/>
                    <a:pt x="11108" y="0"/>
                  </a:cubicBezTo>
                  <a:lnTo>
                    <a:pt x="11108" y="0"/>
                  </a:lnTo>
                  <a:cubicBezTo>
                    <a:pt x="11108" y="11108"/>
                    <a:pt x="22216" y="0"/>
                    <a:pt x="11108" y="0"/>
                  </a:cubicBezTo>
                  <a:lnTo>
                    <a:pt x="11108" y="0"/>
                  </a:lnTo>
                  <a:cubicBezTo>
                    <a:pt x="22216" y="0"/>
                    <a:pt x="22216" y="0"/>
                    <a:pt x="11108" y="0"/>
                  </a:cubicBezTo>
                  <a:cubicBezTo>
                    <a:pt x="22216" y="0"/>
                    <a:pt x="11108" y="0"/>
                    <a:pt x="11108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2AC97FF-2F03-4B4A-9A53-85C94E4A137A}"/>
                </a:ext>
              </a:extLst>
            </p:cNvPr>
            <p:cNvSpPr/>
            <p:nvPr/>
          </p:nvSpPr>
          <p:spPr>
            <a:xfrm>
              <a:off x="5576475" y="2956991"/>
              <a:ext cx="11107" cy="15708"/>
            </a:xfrm>
            <a:custGeom>
              <a:avLst/>
              <a:gdLst>
                <a:gd name="connsiteX0" fmla="*/ 0 w 11107"/>
                <a:gd name="connsiteY0" fmla="*/ 0 h 15708"/>
                <a:gd name="connsiteX1" fmla="*/ 0 w 11107"/>
                <a:gd name="connsiteY1" fmla="*/ 0 h 15708"/>
                <a:gd name="connsiteX2" fmla="*/ 0 w 11107"/>
                <a:gd name="connsiteY2" fmla="*/ 0 h 15708"/>
                <a:gd name="connsiteX3" fmla="*/ 11108 w 11107"/>
                <a:gd name="connsiteY3" fmla="*/ 11108 h 15708"/>
                <a:gd name="connsiteX4" fmla="*/ 11108 w 11107"/>
                <a:gd name="connsiteY4" fmla="*/ 11108 h 15708"/>
                <a:gd name="connsiteX5" fmla="*/ 0 w 11107"/>
                <a:gd name="connsiteY5" fmla="*/ 0 h 15708"/>
                <a:gd name="connsiteX6" fmla="*/ 0 w 11107"/>
                <a:gd name="connsiteY6" fmla="*/ 0 h 1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7" h="1570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08" y="11108"/>
                    <a:pt x="11108" y="22215"/>
                    <a:pt x="11108" y="11108"/>
                  </a:cubicBezTo>
                  <a:cubicBezTo>
                    <a:pt x="11108" y="11108"/>
                    <a:pt x="11108" y="11108"/>
                    <a:pt x="11108" y="11108"/>
                  </a:cubicBezTo>
                  <a:cubicBezTo>
                    <a:pt x="11108" y="11108"/>
                    <a:pt x="1110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3559769-61C7-4D2C-A7C4-DA8B6E4961EC}"/>
                </a:ext>
              </a:extLst>
            </p:cNvPr>
            <p:cNvSpPr/>
            <p:nvPr/>
          </p:nvSpPr>
          <p:spPr>
            <a:xfrm>
              <a:off x="6054108" y="2618821"/>
              <a:ext cx="111077" cy="4936"/>
            </a:xfrm>
            <a:custGeom>
              <a:avLst/>
              <a:gdLst>
                <a:gd name="connsiteX0" fmla="*/ 0 w 111077"/>
                <a:gd name="connsiteY0" fmla="*/ 4937 h 4936"/>
                <a:gd name="connsiteX1" fmla="*/ 0 w 111077"/>
                <a:gd name="connsiteY1" fmla="*/ 4937 h 4936"/>
                <a:gd name="connsiteX2" fmla="*/ 0 w 111077"/>
                <a:gd name="connsiteY2" fmla="*/ 4937 h 4936"/>
                <a:gd name="connsiteX3" fmla="*/ 0 w 111077"/>
                <a:gd name="connsiteY3" fmla="*/ 4937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77" h="4936">
                  <a:moveTo>
                    <a:pt x="0" y="4937"/>
                  </a:moveTo>
                  <a:cubicBezTo>
                    <a:pt x="0" y="4937"/>
                    <a:pt x="0" y="-6171"/>
                    <a:pt x="0" y="4937"/>
                  </a:cubicBezTo>
                  <a:lnTo>
                    <a:pt x="0" y="4937"/>
                  </a:lnTo>
                  <a:cubicBezTo>
                    <a:pt x="0" y="-6171"/>
                    <a:pt x="0" y="4937"/>
                    <a:pt x="0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9AE15BE-5ED6-4D20-A363-C1F498CF7AE5}"/>
                </a:ext>
              </a:extLst>
            </p:cNvPr>
            <p:cNvSpPr/>
            <p:nvPr/>
          </p:nvSpPr>
          <p:spPr>
            <a:xfrm>
              <a:off x="6320695" y="2501573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C68845C-7493-4A38-B8C0-50A5E6BCBBBD}"/>
                </a:ext>
              </a:extLst>
            </p:cNvPr>
            <p:cNvSpPr/>
            <p:nvPr/>
          </p:nvSpPr>
          <p:spPr>
            <a:xfrm>
              <a:off x="5987462" y="2790374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  <a:gd name="connsiteX3" fmla="*/ 0 w 111077"/>
                <a:gd name="connsiteY3" fmla="*/ 0 h 111077"/>
                <a:gd name="connsiteX4" fmla="*/ 0 w 111077"/>
                <a:gd name="connsiteY4" fmla="*/ 0 h 111077"/>
                <a:gd name="connsiteX5" fmla="*/ 0 w 111077"/>
                <a:gd name="connsiteY5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BEA0CD-49BA-466F-BF3A-8B3CFC7B5340}"/>
                </a:ext>
              </a:extLst>
            </p:cNvPr>
            <p:cNvSpPr/>
            <p:nvPr/>
          </p:nvSpPr>
          <p:spPr>
            <a:xfrm>
              <a:off x="5954138" y="2812590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  <a:gd name="connsiteX3" fmla="*/ 0 w 111077"/>
                <a:gd name="connsiteY3" fmla="*/ 0 h 111077"/>
                <a:gd name="connsiteX4" fmla="*/ 0 w 111077"/>
                <a:gd name="connsiteY4" fmla="*/ 0 h 111077"/>
                <a:gd name="connsiteX5" fmla="*/ 0 w 111077"/>
                <a:gd name="connsiteY5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161CB0C-6306-423F-922D-F8689518A20A}"/>
                </a:ext>
              </a:extLst>
            </p:cNvPr>
            <p:cNvSpPr/>
            <p:nvPr/>
          </p:nvSpPr>
          <p:spPr>
            <a:xfrm>
              <a:off x="5465397" y="3012529"/>
              <a:ext cx="8330" cy="8330"/>
            </a:xfrm>
            <a:custGeom>
              <a:avLst/>
              <a:gdLst>
                <a:gd name="connsiteX0" fmla="*/ 0 w 8330"/>
                <a:gd name="connsiteY0" fmla="*/ 0 h 8330"/>
                <a:gd name="connsiteX1" fmla="*/ 0 w 8330"/>
                <a:gd name="connsiteY1" fmla="*/ 0 h 8330"/>
                <a:gd name="connsiteX2" fmla="*/ 0 w 8330"/>
                <a:gd name="connsiteY2" fmla="*/ 0 h 8330"/>
                <a:gd name="connsiteX3" fmla="*/ 0 w 8330"/>
                <a:gd name="connsiteY3" fmla="*/ 0 h 8330"/>
                <a:gd name="connsiteX4" fmla="*/ 0 w 8330"/>
                <a:gd name="connsiteY4" fmla="*/ 0 h 8330"/>
                <a:gd name="connsiteX5" fmla="*/ 0 w 8330"/>
                <a:gd name="connsiteY5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30" h="8330">
                  <a:moveTo>
                    <a:pt x="0" y="0"/>
                  </a:moveTo>
                  <a:cubicBezTo>
                    <a:pt x="0" y="0"/>
                    <a:pt x="0" y="11108"/>
                    <a:pt x="0" y="0"/>
                  </a:cubicBezTo>
                  <a:cubicBezTo>
                    <a:pt x="0" y="11108"/>
                    <a:pt x="11108" y="11108"/>
                    <a:pt x="0" y="0"/>
                  </a:cubicBezTo>
                  <a:cubicBezTo>
                    <a:pt x="11108" y="11108"/>
                    <a:pt x="1110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A9403EF-D22D-4C3D-9508-EA4E3C633650}"/>
                </a:ext>
              </a:extLst>
            </p:cNvPr>
            <p:cNvSpPr/>
            <p:nvPr/>
          </p:nvSpPr>
          <p:spPr>
            <a:xfrm>
              <a:off x="6560129" y="2401603"/>
              <a:ext cx="4936" cy="111077"/>
            </a:xfrm>
            <a:custGeom>
              <a:avLst/>
              <a:gdLst>
                <a:gd name="connsiteX0" fmla="*/ 4937 w 4936"/>
                <a:gd name="connsiteY0" fmla="*/ 0 h 111077"/>
                <a:gd name="connsiteX1" fmla="*/ 4937 w 4936"/>
                <a:gd name="connsiteY1" fmla="*/ 0 h 111077"/>
                <a:gd name="connsiteX2" fmla="*/ 4937 w 4936"/>
                <a:gd name="connsiteY2" fmla="*/ 0 h 111077"/>
                <a:gd name="connsiteX3" fmla="*/ 4937 w 4936"/>
                <a:gd name="connsiteY3" fmla="*/ 0 h 111077"/>
                <a:gd name="connsiteX4" fmla="*/ 4937 w 4936"/>
                <a:gd name="connsiteY4" fmla="*/ 0 h 111077"/>
                <a:gd name="connsiteX5" fmla="*/ 4937 w 4936"/>
                <a:gd name="connsiteY5" fmla="*/ 0 h 111077"/>
                <a:gd name="connsiteX6" fmla="*/ 4937 w 4936"/>
                <a:gd name="connsiteY6" fmla="*/ 0 h 111077"/>
                <a:gd name="connsiteX7" fmla="*/ 4937 w 4936"/>
                <a:gd name="connsiteY7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36" h="111077">
                  <a:moveTo>
                    <a:pt x="4937" y="0"/>
                  </a:moveTo>
                  <a:cubicBezTo>
                    <a:pt x="4937" y="0"/>
                    <a:pt x="-6171" y="0"/>
                    <a:pt x="4937" y="0"/>
                  </a:cubicBezTo>
                  <a:lnTo>
                    <a:pt x="4937" y="0"/>
                  </a:lnTo>
                  <a:cubicBezTo>
                    <a:pt x="-6171" y="0"/>
                    <a:pt x="4937" y="0"/>
                    <a:pt x="4937" y="0"/>
                  </a:cubicBezTo>
                  <a:cubicBezTo>
                    <a:pt x="4937" y="0"/>
                    <a:pt x="4937" y="0"/>
                    <a:pt x="4937" y="0"/>
                  </a:cubicBezTo>
                  <a:cubicBezTo>
                    <a:pt x="4937" y="0"/>
                    <a:pt x="4937" y="0"/>
                    <a:pt x="4937" y="0"/>
                  </a:cubicBezTo>
                  <a:cubicBezTo>
                    <a:pt x="4937" y="0"/>
                    <a:pt x="4937" y="0"/>
                    <a:pt x="4937" y="0"/>
                  </a:cubicBezTo>
                  <a:cubicBezTo>
                    <a:pt x="4937" y="0"/>
                    <a:pt x="4937" y="0"/>
                    <a:pt x="4937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137F05F-A67B-4A4E-A86E-E537585A662C}"/>
                </a:ext>
              </a:extLst>
            </p:cNvPr>
            <p:cNvSpPr/>
            <p:nvPr/>
          </p:nvSpPr>
          <p:spPr>
            <a:xfrm>
              <a:off x="6656705" y="2690405"/>
              <a:ext cx="8330" cy="8330"/>
            </a:xfrm>
            <a:custGeom>
              <a:avLst/>
              <a:gdLst>
                <a:gd name="connsiteX0" fmla="*/ 8331 w 8330"/>
                <a:gd name="connsiteY0" fmla="*/ 0 h 8330"/>
                <a:gd name="connsiteX1" fmla="*/ 8331 w 8330"/>
                <a:gd name="connsiteY1" fmla="*/ 0 h 8330"/>
                <a:gd name="connsiteX2" fmla="*/ 8331 w 8330"/>
                <a:gd name="connsiteY2" fmla="*/ 0 h 8330"/>
                <a:gd name="connsiteX3" fmla="*/ 8331 w 8330"/>
                <a:gd name="connsiteY3" fmla="*/ 0 h 8330"/>
                <a:gd name="connsiteX4" fmla="*/ 8331 w 8330"/>
                <a:gd name="connsiteY4" fmla="*/ 0 h 8330"/>
                <a:gd name="connsiteX5" fmla="*/ 8331 w 8330"/>
                <a:gd name="connsiteY5" fmla="*/ 0 h 8330"/>
                <a:gd name="connsiteX6" fmla="*/ 8331 w 8330"/>
                <a:gd name="connsiteY6" fmla="*/ 0 h 8330"/>
                <a:gd name="connsiteX7" fmla="*/ 8331 w 8330"/>
                <a:gd name="connsiteY7" fmla="*/ 0 h 8330"/>
                <a:gd name="connsiteX8" fmla="*/ 8331 w 8330"/>
                <a:gd name="connsiteY8" fmla="*/ 0 h 8330"/>
                <a:gd name="connsiteX9" fmla="*/ 8331 w 8330"/>
                <a:gd name="connsiteY9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30" h="8330">
                  <a:moveTo>
                    <a:pt x="8331" y="0"/>
                  </a:moveTo>
                  <a:lnTo>
                    <a:pt x="8331" y="0"/>
                  </a:lnTo>
                  <a:cubicBezTo>
                    <a:pt x="8331" y="0"/>
                    <a:pt x="-2777" y="0"/>
                    <a:pt x="8331" y="0"/>
                  </a:cubicBezTo>
                  <a:cubicBezTo>
                    <a:pt x="-2777" y="0"/>
                    <a:pt x="-2777" y="11108"/>
                    <a:pt x="8331" y="0"/>
                  </a:cubicBezTo>
                  <a:lnTo>
                    <a:pt x="8331" y="0"/>
                  </a:lnTo>
                  <a:cubicBezTo>
                    <a:pt x="-2777" y="11108"/>
                    <a:pt x="8331" y="11108"/>
                    <a:pt x="8331" y="0"/>
                  </a:cubicBezTo>
                  <a:cubicBezTo>
                    <a:pt x="8331" y="11108"/>
                    <a:pt x="8331" y="11108"/>
                    <a:pt x="8331" y="0"/>
                  </a:cubicBezTo>
                  <a:cubicBezTo>
                    <a:pt x="8331" y="11108"/>
                    <a:pt x="8331" y="11108"/>
                    <a:pt x="8331" y="0"/>
                  </a:cubicBezTo>
                  <a:lnTo>
                    <a:pt x="8331" y="0"/>
                  </a:lnTo>
                  <a:cubicBezTo>
                    <a:pt x="8331" y="0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E27207B-98B9-4920-8E55-80DC4125F127}"/>
                </a:ext>
              </a:extLst>
            </p:cNvPr>
            <p:cNvSpPr/>
            <p:nvPr/>
          </p:nvSpPr>
          <p:spPr>
            <a:xfrm>
              <a:off x="8064613" y="2879236"/>
              <a:ext cx="44431" cy="22215"/>
            </a:xfrm>
            <a:custGeom>
              <a:avLst/>
              <a:gdLst>
                <a:gd name="connsiteX0" fmla="*/ 22216 w 44431"/>
                <a:gd name="connsiteY0" fmla="*/ 11108 h 22215"/>
                <a:gd name="connsiteX1" fmla="*/ 22216 w 44431"/>
                <a:gd name="connsiteY1" fmla="*/ 11108 h 22215"/>
                <a:gd name="connsiteX2" fmla="*/ 11108 w 44431"/>
                <a:gd name="connsiteY2" fmla="*/ 0 h 22215"/>
                <a:gd name="connsiteX3" fmla="*/ 0 w 44431"/>
                <a:gd name="connsiteY3" fmla="*/ 0 h 22215"/>
                <a:gd name="connsiteX4" fmla="*/ 0 w 44431"/>
                <a:gd name="connsiteY4" fmla="*/ 11108 h 22215"/>
                <a:gd name="connsiteX5" fmla="*/ 0 w 44431"/>
                <a:gd name="connsiteY5" fmla="*/ 22215 h 22215"/>
                <a:gd name="connsiteX6" fmla="*/ 0 w 44431"/>
                <a:gd name="connsiteY6" fmla="*/ 22215 h 22215"/>
                <a:gd name="connsiteX7" fmla="*/ 0 w 44431"/>
                <a:gd name="connsiteY7" fmla="*/ 22215 h 22215"/>
                <a:gd name="connsiteX8" fmla="*/ 0 w 44431"/>
                <a:gd name="connsiteY8" fmla="*/ 22215 h 22215"/>
                <a:gd name="connsiteX9" fmla="*/ 0 w 44431"/>
                <a:gd name="connsiteY9" fmla="*/ 22215 h 22215"/>
                <a:gd name="connsiteX10" fmla="*/ 0 w 44431"/>
                <a:gd name="connsiteY10" fmla="*/ 22215 h 22215"/>
                <a:gd name="connsiteX11" fmla="*/ 0 w 44431"/>
                <a:gd name="connsiteY11" fmla="*/ 22215 h 22215"/>
                <a:gd name="connsiteX12" fmla="*/ 11108 w 44431"/>
                <a:gd name="connsiteY12" fmla="*/ 22215 h 22215"/>
                <a:gd name="connsiteX13" fmla="*/ 22216 w 44431"/>
                <a:gd name="connsiteY13" fmla="*/ 22215 h 22215"/>
                <a:gd name="connsiteX14" fmla="*/ 22216 w 44431"/>
                <a:gd name="connsiteY14" fmla="*/ 22215 h 22215"/>
                <a:gd name="connsiteX15" fmla="*/ 44431 w 44431"/>
                <a:gd name="connsiteY15" fmla="*/ 22215 h 22215"/>
                <a:gd name="connsiteX16" fmla="*/ 22216 w 44431"/>
                <a:gd name="connsiteY16" fmla="*/ 11108 h 22215"/>
                <a:gd name="connsiteX17" fmla="*/ 22216 w 44431"/>
                <a:gd name="connsiteY17" fmla="*/ 11108 h 22215"/>
                <a:gd name="connsiteX18" fmla="*/ 22216 w 44431"/>
                <a:gd name="connsiteY18" fmla="*/ 11108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1" h="22215">
                  <a:moveTo>
                    <a:pt x="22216" y="11108"/>
                  </a:moveTo>
                  <a:lnTo>
                    <a:pt x="22216" y="11108"/>
                  </a:lnTo>
                  <a:cubicBezTo>
                    <a:pt x="11108" y="0"/>
                    <a:pt x="11108" y="0"/>
                    <a:pt x="11108" y="0"/>
                  </a:cubicBezTo>
                  <a:cubicBezTo>
                    <a:pt x="11108" y="0"/>
                    <a:pt x="0" y="0"/>
                    <a:pt x="0" y="0"/>
                  </a:cubicBezTo>
                  <a:lnTo>
                    <a:pt x="0" y="11108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11108" y="22215"/>
                  </a:lnTo>
                  <a:lnTo>
                    <a:pt x="22216" y="22215"/>
                  </a:lnTo>
                  <a:lnTo>
                    <a:pt x="22216" y="22215"/>
                  </a:lnTo>
                  <a:lnTo>
                    <a:pt x="44431" y="22215"/>
                  </a:lnTo>
                  <a:lnTo>
                    <a:pt x="22216" y="11108"/>
                  </a:lnTo>
                  <a:lnTo>
                    <a:pt x="22216" y="11108"/>
                  </a:lnTo>
                  <a:lnTo>
                    <a:pt x="22216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53E4202-C84E-4407-88A5-F0A63612FCC4}"/>
                </a:ext>
              </a:extLst>
            </p:cNvPr>
            <p:cNvSpPr/>
            <p:nvPr/>
          </p:nvSpPr>
          <p:spPr>
            <a:xfrm>
              <a:off x="8237400" y="3256900"/>
              <a:ext cx="40495" cy="11107"/>
            </a:xfrm>
            <a:custGeom>
              <a:avLst/>
              <a:gdLst>
                <a:gd name="connsiteX0" fmla="*/ 4937 w 40495"/>
                <a:gd name="connsiteY0" fmla="*/ 0 h 11107"/>
                <a:gd name="connsiteX1" fmla="*/ 4937 w 40495"/>
                <a:gd name="connsiteY1" fmla="*/ 0 h 11107"/>
                <a:gd name="connsiteX2" fmla="*/ 4937 w 40495"/>
                <a:gd name="connsiteY2" fmla="*/ 11108 h 11107"/>
                <a:gd name="connsiteX3" fmla="*/ 16045 w 40495"/>
                <a:gd name="connsiteY3" fmla="*/ 11108 h 11107"/>
                <a:gd name="connsiteX4" fmla="*/ 27153 w 40495"/>
                <a:gd name="connsiteY4" fmla="*/ 11108 h 11107"/>
                <a:gd name="connsiteX5" fmla="*/ 38260 w 40495"/>
                <a:gd name="connsiteY5" fmla="*/ 11108 h 11107"/>
                <a:gd name="connsiteX6" fmla="*/ 4937 w 40495"/>
                <a:gd name="connsiteY6" fmla="*/ 0 h 11107"/>
                <a:gd name="connsiteX7" fmla="*/ 4937 w 40495"/>
                <a:gd name="connsiteY7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95" h="11107">
                  <a:moveTo>
                    <a:pt x="4937" y="0"/>
                  </a:moveTo>
                  <a:lnTo>
                    <a:pt x="4937" y="0"/>
                  </a:lnTo>
                  <a:cubicBezTo>
                    <a:pt x="-6171" y="11108"/>
                    <a:pt x="4937" y="11108"/>
                    <a:pt x="4937" y="11108"/>
                  </a:cubicBezTo>
                  <a:cubicBezTo>
                    <a:pt x="4937" y="11108"/>
                    <a:pt x="16045" y="11108"/>
                    <a:pt x="16045" y="11108"/>
                  </a:cubicBezTo>
                  <a:cubicBezTo>
                    <a:pt x="16045" y="11108"/>
                    <a:pt x="27153" y="11108"/>
                    <a:pt x="27153" y="11108"/>
                  </a:cubicBezTo>
                  <a:cubicBezTo>
                    <a:pt x="38260" y="11108"/>
                    <a:pt x="38260" y="11108"/>
                    <a:pt x="38260" y="11108"/>
                  </a:cubicBezTo>
                  <a:cubicBezTo>
                    <a:pt x="49368" y="11108"/>
                    <a:pt x="16045" y="0"/>
                    <a:pt x="4937" y="0"/>
                  </a:cubicBezTo>
                  <a:lnTo>
                    <a:pt x="4937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8163C4-9DEB-4AB9-941B-E83C5756E6B1}"/>
                </a:ext>
              </a:extLst>
            </p:cNvPr>
            <p:cNvSpPr/>
            <p:nvPr/>
          </p:nvSpPr>
          <p:spPr>
            <a:xfrm>
              <a:off x="7287070" y="3613950"/>
              <a:ext cx="44431" cy="231660"/>
            </a:xfrm>
            <a:custGeom>
              <a:avLst/>
              <a:gdLst>
                <a:gd name="connsiteX0" fmla="*/ 33324 w 44431"/>
                <a:gd name="connsiteY0" fmla="*/ 109475 h 231660"/>
                <a:gd name="connsiteX1" fmla="*/ 33324 w 44431"/>
                <a:gd name="connsiteY1" fmla="*/ 109475 h 231660"/>
                <a:gd name="connsiteX2" fmla="*/ 22216 w 44431"/>
                <a:gd name="connsiteY2" fmla="*/ 98368 h 231660"/>
                <a:gd name="connsiteX3" fmla="*/ 22216 w 44431"/>
                <a:gd name="connsiteY3" fmla="*/ 87260 h 231660"/>
                <a:gd name="connsiteX4" fmla="*/ 22216 w 44431"/>
                <a:gd name="connsiteY4" fmla="*/ 65044 h 231660"/>
                <a:gd name="connsiteX5" fmla="*/ 22216 w 44431"/>
                <a:gd name="connsiteY5" fmla="*/ 42829 h 231660"/>
                <a:gd name="connsiteX6" fmla="*/ 11108 w 44431"/>
                <a:gd name="connsiteY6" fmla="*/ 31721 h 231660"/>
                <a:gd name="connsiteX7" fmla="*/ 11108 w 44431"/>
                <a:gd name="connsiteY7" fmla="*/ 20613 h 231660"/>
                <a:gd name="connsiteX8" fmla="*/ 0 w 44431"/>
                <a:gd name="connsiteY8" fmla="*/ 9506 h 231660"/>
                <a:gd name="connsiteX9" fmla="*/ 0 w 44431"/>
                <a:gd name="connsiteY9" fmla="*/ 9506 h 231660"/>
                <a:gd name="connsiteX10" fmla="*/ 0 w 44431"/>
                <a:gd name="connsiteY10" fmla="*/ 20613 h 231660"/>
                <a:gd name="connsiteX11" fmla="*/ 0 w 44431"/>
                <a:gd name="connsiteY11" fmla="*/ 31721 h 231660"/>
                <a:gd name="connsiteX12" fmla="*/ 0 w 44431"/>
                <a:gd name="connsiteY12" fmla="*/ 42829 h 231660"/>
                <a:gd name="connsiteX13" fmla="*/ 0 w 44431"/>
                <a:gd name="connsiteY13" fmla="*/ 53937 h 231660"/>
                <a:gd name="connsiteX14" fmla="*/ 0 w 44431"/>
                <a:gd name="connsiteY14" fmla="*/ 65044 h 231660"/>
                <a:gd name="connsiteX15" fmla="*/ 0 w 44431"/>
                <a:gd name="connsiteY15" fmla="*/ 76152 h 231660"/>
                <a:gd name="connsiteX16" fmla="*/ 0 w 44431"/>
                <a:gd name="connsiteY16" fmla="*/ 87260 h 231660"/>
                <a:gd name="connsiteX17" fmla="*/ 0 w 44431"/>
                <a:gd name="connsiteY17" fmla="*/ 98368 h 231660"/>
                <a:gd name="connsiteX18" fmla="*/ 0 w 44431"/>
                <a:gd name="connsiteY18" fmla="*/ 120583 h 231660"/>
                <a:gd name="connsiteX19" fmla="*/ 0 w 44431"/>
                <a:gd name="connsiteY19" fmla="*/ 131691 h 231660"/>
                <a:gd name="connsiteX20" fmla="*/ 0 w 44431"/>
                <a:gd name="connsiteY20" fmla="*/ 153906 h 231660"/>
                <a:gd name="connsiteX21" fmla="*/ 0 w 44431"/>
                <a:gd name="connsiteY21" fmla="*/ 176122 h 231660"/>
                <a:gd name="connsiteX22" fmla="*/ 0 w 44431"/>
                <a:gd name="connsiteY22" fmla="*/ 198337 h 231660"/>
                <a:gd name="connsiteX23" fmla="*/ 0 w 44431"/>
                <a:gd name="connsiteY23" fmla="*/ 220553 h 231660"/>
                <a:gd name="connsiteX24" fmla="*/ 0 w 44431"/>
                <a:gd name="connsiteY24" fmla="*/ 231661 h 231660"/>
                <a:gd name="connsiteX25" fmla="*/ 0 w 44431"/>
                <a:gd name="connsiteY25" fmla="*/ 231661 h 231660"/>
                <a:gd name="connsiteX26" fmla="*/ 11108 w 44431"/>
                <a:gd name="connsiteY26" fmla="*/ 231661 h 231660"/>
                <a:gd name="connsiteX27" fmla="*/ 11108 w 44431"/>
                <a:gd name="connsiteY27" fmla="*/ 220553 h 231660"/>
                <a:gd name="connsiteX28" fmla="*/ 11108 w 44431"/>
                <a:gd name="connsiteY28" fmla="*/ 209445 h 231660"/>
                <a:gd name="connsiteX29" fmla="*/ 11108 w 44431"/>
                <a:gd name="connsiteY29" fmla="*/ 187229 h 231660"/>
                <a:gd name="connsiteX30" fmla="*/ 11108 w 44431"/>
                <a:gd name="connsiteY30" fmla="*/ 165014 h 231660"/>
                <a:gd name="connsiteX31" fmla="*/ 22216 w 44431"/>
                <a:gd name="connsiteY31" fmla="*/ 153906 h 231660"/>
                <a:gd name="connsiteX32" fmla="*/ 33324 w 44431"/>
                <a:gd name="connsiteY32" fmla="*/ 142799 h 231660"/>
                <a:gd name="connsiteX33" fmla="*/ 33324 w 44431"/>
                <a:gd name="connsiteY33" fmla="*/ 109475 h 231660"/>
                <a:gd name="connsiteX34" fmla="*/ 33324 w 44431"/>
                <a:gd name="connsiteY34" fmla="*/ 120583 h 231660"/>
                <a:gd name="connsiteX35" fmla="*/ 33324 w 44431"/>
                <a:gd name="connsiteY35" fmla="*/ 120583 h 231660"/>
                <a:gd name="connsiteX36" fmla="*/ 44431 w 44431"/>
                <a:gd name="connsiteY36" fmla="*/ 120583 h 231660"/>
                <a:gd name="connsiteX37" fmla="*/ 33324 w 44431"/>
                <a:gd name="connsiteY37" fmla="*/ 109475 h 231660"/>
                <a:gd name="connsiteX38" fmla="*/ 33324 w 44431"/>
                <a:gd name="connsiteY38" fmla="*/ 109475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4431" h="231660">
                  <a:moveTo>
                    <a:pt x="33324" y="109475"/>
                  </a:moveTo>
                  <a:cubicBezTo>
                    <a:pt x="33324" y="109475"/>
                    <a:pt x="22216" y="109475"/>
                    <a:pt x="33324" y="109475"/>
                  </a:cubicBezTo>
                  <a:cubicBezTo>
                    <a:pt x="22216" y="98368"/>
                    <a:pt x="22216" y="98368"/>
                    <a:pt x="22216" y="98368"/>
                  </a:cubicBezTo>
                  <a:lnTo>
                    <a:pt x="22216" y="87260"/>
                  </a:lnTo>
                  <a:lnTo>
                    <a:pt x="22216" y="65044"/>
                  </a:lnTo>
                  <a:lnTo>
                    <a:pt x="22216" y="42829"/>
                  </a:lnTo>
                  <a:lnTo>
                    <a:pt x="11108" y="31721"/>
                  </a:lnTo>
                  <a:lnTo>
                    <a:pt x="11108" y="20613"/>
                  </a:lnTo>
                  <a:cubicBezTo>
                    <a:pt x="11108" y="9506"/>
                    <a:pt x="0" y="-12710"/>
                    <a:pt x="0" y="9506"/>
                  </a:cubicBezTo>
                  <a:lnTo>
                    <a:pt x="0" y="9506"/>
                  </a:lnTo>
                  <a:lnTo>
                    <a:pt x="0" y="20613"/>
                  </a:lnTo>
                  <a:lnTo>
                    <a:pt x="0" y="31721"/>
                  </a:lnTo>
                  <a:lnTo>
                    <a:pt x="0" y="42829"/>
                  </a:lnTo>
                  <a:cubicBezTo>
                    <a:pt x="0" y="42829"/>
                    <a:pt x="0" y="42829"/>
                    <a:pt x="0" y="53937"/>
                  </a:cubicBezTo>
                  <a:cubicBezTo>
                    <a:pt x="0" y="53937"/>
                    <a:pt x="0" y="65044"/>
                    <a:pt x="0" y="65044"/>
                  </a:cubicBezTo>
                  <a:cubicBezTo>
                    <a:pt x="0" y="65044"/>
                    <a:pt x="0" y="76152"/>
                    <a:pt x="0" y="76152"/>
                  </a:cubicBezTo>
                  <a:lnTo>
                    <a:pt x="0" y="87260"/>
                  </a:lnTo>
                  <a:lnTo>
                    <a:pt x="0" y="98368"/>
                  </a:lnTo>
                  <a:cubicBezTo>
                    <a:pt x="0" y="98368"/>
                    <a:pt x="0" y="109475"/>
                    <a:pt x="0" y="120583"/>
                  </a:cubicBezTo>
                  <a:cubicBezTo>
                    <a:pt x="0" y="120583"/>
                    <a:pt x="0" y="131691"/>
                    <a:pt x="0" y="131691"/>
                  </a:cubicBezTo>
                  <a:cubicBezTo>
                    <a:pt x="0" y="131691"/>
                    <a:pt x="0" y="142799"/>
                    <a:pt x="0" y="153906"/>
                  </a:cubicBezTo>
                  <a:cubicBezTo>
                    <a:pt x="0" y="153906"/>
                    <a:pt x="0" y="165014"/>
                    <a:pt x="0" y="176122"/>
                  </a:cubicBezTo>
                  <a:cubicBezTo>
                    <a:pt x="0" y="176122"/>
                    <a:pt x="0" y="198337"/>
                    <a:pt x="0" y="198337"/>
                  </a:cubicBezTo>
                  <a:lnTo>
                    <a:pt x="0" y="220553"/>
                  </a:lnTo>
                  <a:cubicBezTo>
                    <a:pt x="0" y="220553"/>
                    <a:pt x="0" y="231661"/>
                    <a:pt x="0" y="231661"/>
                  </a:cubicBezTo>
                  <a:cubicBezTo>
                    <a:pt x="0" y="231661"/>
                    <a:pt x="0" y="231661"/>
                    <a:pt x="0" y="231661"/>
                  </a:cubicBezTo>
                  <a:cubicBezTo>
                    <a:pt x="0" y="231661"/>
                    <a:pt x="11108" y="231661"/>
                    <a:pt x="11108" y="231661"/>
                  </a:cubicBezTo>
                  <a:cubicBezTo>
                    <a:pt x="22216" y="231661"/>
                    <a:pt x="11108" y="220553"/>
                    <a:pt x="11108" y="220553"/>
                  </a:cubicBezTo>
                  <a:lnTo>
                    <a:pt x="11108" y="209445"/>
                  </a:lnTo>
                  <a:lnTo>
                    <a:pt x="11108" y="187229"/>
                  </a:lnTo>
                  <a:lnTo>
                    <a:pt x="11108" y="165014"/>
                  </a:lnTo>
                  <a:lnTo>
                    <a:pt x="22216" y="153906"/>
                  </a:lnTo>
                  <a:lnTo>
                    <a:pt x="33324" y="142799"/>
                  </a:lnTo>
                  <a:lnTo>
                    <a:pt x="33324" y="109475"/>
                  </a:lnTo>
                  <a:lnTo>
                    <a:pt x="33324" y="120583"/>
                  </a:lnTo>
                  <a:cubicBezTo>
                    <a:pt x="33324" y="120583"/>
                    <a:pt x="33324" y="120583"/>
                    <a:pt x="33324" y="120583"/>
                  </a:cubicBezTo>
                  <a:cubicBezTo>
                    <a:pt x="33324" y="120583"/>
                    <a:pt x="33324" y="120583"/>
                    <a:pt x="44431" y="120583"/>
                  </a:cubicBezTo>
                  <a:cubicBezTo>
                    <a:pt x="44431" y="120583"/>
                    <a:pt x="33324" y="120583"/>
                    <a:pt x="33324" y="109475"/>
                  </a:cubicBezTo>
                  <a:lnTo>
                    <a:pt x="33324" y="109475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752B19F-1C58-4382-BBEA-E6892DC58FC5}"/>
                </a:ext>
              </a:extLst>
            </p:cNvPr>
            <p:cNvSpPr/>
            <p:nvPr/>
          </p:nvSpPr>
          <p:spPr>
            <a:xfrm>
              <a:off x="7242639" y="3867826"/>
              <a:ext cx="88862" cy="66646"/>
            </a:xfrm>
            <a:custGeom>
              <a:avLst/>
              <a:gdLst>
                <a:gd name="connsiteX0" fmla="*/ 77754 w 88862"/>
                <a:gd name="connsiteY0" fmla="*/ 22216 h 66646"/>
                <a:gd name="connsiteX1" fmla="*/ 66646 w 88862"/>
                <a:gd name="connsiteY1" fmla="*/ 22216 h 66646"/>
                <a:gd name="connsiteX2" fmla="*/ 55539 w 88862"/>
                <a:gd name="connsiteY2" fmla="*/ 11108 h 66646"/>
                <a:gd name="connsiteX3" fmla="*/ 44431 w 88862"/>
                <a:gd name="connsiteY3" fmla="*/ 0 h 66646"/>
                <a:gd name="connsiteX4" fmla="*/ 33323 w 88862"/>
                <a:gd name="connsiteY4" fmla="*/ 11108 h 66646"/>
                <a:gd name="connsiteX5" fmla="*/ 33323 w 88862"/>
                <a:gd name="connsiteY5" fmla="*/ 22216 h 66646"/>
                <a:gd name="connsiteX6" fmla="*/ 33323 w 88862"/>
                <a:gd name="connsiteY6" fmla="*/ 33323 h 66646"/>
                <a:gd name="connsiteX7" fmla="*/ 22216 w 88862"/>
                <a:gd name="connsiteY7" fmla="*/ 44431 h 66646"/>
                <a:gd name="connsiteX8" fmla="*/ 22216 w 88862"/>
                <a:gd name="connsiteY8" fmla="*/ 55539 h 66646"/>
                <a:gd name="connsiteX9" fmla="*/ 11108 w 88862"/>
                <a:gd name="connsiteY9" fmla="*/ 55539 h 66646"/>
                <a:gd name="connsiteX10" fmla="*/ 0 w 88862"/>
                <a:gd name="connsiteY10" fmla="*/ 66647 h 66646"/>
                <a:gd name="connsiteX11" fmla="*/ 0 w 88862"/>
                <a:gd name="connsiteY11" fmla="*/ 66647 h 66646"/>
                <a:gd name="connsiteX12" fmla="*/ 11108 w 88862"/>
                <a:gd name="connsiteY12" fmla="*/ 66647 h 66646"/>
                <a:gd name="connsiteX13" fmla="*/ 11108 w 88862"/>
                <a:gd name="connsiteY13" fmla="*/ 55539 h 66646"/>
                <a:gd name="connsiteX14" fmla="*/ 11108 w 88862"/>
                <a:gd name="connsiteY14" fmla="*/ 55539 h 66646"/>
                <a:gd name="connsiteX15" fmla="*/ 22216 w 88862"/>
                <a:gd name="connsiteY15" fmla="*/ 55539 h 66646"/>
                <a:gd name="connsiteX16" fmla="*/ 33323 w 88862"/>
                <a:gd name="connsiteY16" fmla="*/ 55539 h 66646"/>
                <a:gd name="connsiteX17" fmla="*/ 44431 w 88862"/>
                <a:gd name="connsiteY17" fmla="*/ 55539 h 66646"/>
                <a:gd name="connsiteX18" fmla="*/ 55539 w 88862"/>
                <a:gd name="connsiteY18" fmla="*/ 55539 h 66646"/>
                <a:gd name="connsiteX19" fmla="*/ 55539 w 88862"/>
                <a:gd name="connsiteY19" fmla="*/ 66647 h 66646"/>
                <a:gd name="connsiteX20" fmla="*/ 66646 w 88862"/>
                <a:gd name="connsiteY20" fmla="*/ 66647 h 66646"/>
                <a:gd name="connsiteX21" fmla="*/ 66646 w 88862"/>
                <a:gd name="connsiteY21" fmla="*/ 55539 h 66646"/>
                <a:gd name="connsiteX22" fmla="*/ 66646 w 88862"/>
                <a:gd name="connsiteY22" fmla="*/ 44431 h 66646"/>
                <a:gd name="connsiteX23" fmla="*/ 77754 w 88862"/>
                <a:gd name="connsiteY23" fmla="*/ 33323 h 66646"/>
                <a:gd name="connsiteX24" fmla="*/ 88862 w 88862"/>
                <a:gd name="connsiteY24" fmla="*/ 33323 h 66646"/>
                <a:gd name="connsiteX25" fmla="*/ 88862 w 88862"/>
                <a:gd name="connsiteY25" fmla="*/ 22216 h 66646"/>
                <a:gd name="connsiteX26" fmla="*/ 77754 w 88862"/>
                <a:gd name="connsiteY26" fmla="*/ 22216 h 6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8862" h="66646">
                  <a:moveTo>
                    <a:pt x="77754" y="22216"/>
                  </a:moveTo>
                  <a:cubicBezTo>
                    <a:pt x="77754" y="22216"/>
                    <a:pt x="66646" y="22216"/>
                    <a:pt x="66646" y="22216"/>
                  </a:cubicBezTo>
                  <a:cubicBezTo>
                    <a:pt x="66646" y="22216"/>
                    <a:pt x="55539" y="22216"/>
                    <a:pt x="55539" y="11108"/>
                  </a:cubicBezTo>
                  <a:cubicBezTo>
                    <a:pt x="55539" y="11108"/>
                    <a:pt x="44431" y="0"/>
                    <a:pt x="44431" y="0"/>
                  </a:cubicBezTo>
                  <a:cubicBezTo>
                    <a:pt x="44431" y="0"/>
                    <a:pt x="33323" y="0"/>
                    <a:pt x="33323" y="11108"/>
                  </a:cubicBezTo>
                  <a:lnTo>
                    <a:pt x="33323" y="22216"/>
                  </a:lnTo>
                  <a:lnTo>
                    <a:pt x="33323" y="33323"/>
                  </a:lnTo>
                  <a:cubicBezTo>
                    <a:pt x="33323" y="33323"/>
                    <a:pt x="22216" y="44431"/>
                    <a:pt x="22216" y="44431"/>
                  </a:cubicBezTo>
                  <a:cubicBezTo>
                    <a:pt x="22216" y="44431"/>
                    <a:pt x="22216" y="55539"/>
                    <a:pt x="22216" y="55539"/>
                  </a:cubicBezTo>
                  <a:lnTo>
                    <a:pt x="11108" y="55539"/>
                  </a:lnTo>
                  <a:lnTo>
                    <a:pt x="0" y="66647"/>
                  </a:lnTo>
                  <a:cubicBezTo>
                    <a:pt x="0" y="66647"/>
                    <a:pt x="0" y="66647"/>
                    <a:pt x="0" y="66647"/>
                  </a:cubicBezTo>
                  <a:cubicBezTo>
                    <a:pt x="0" y="66647"/>
                    <a:pt x="11108" y="66647"/>
                    <a:pt x="11108" y="66647"/>
                  </a:cubicBezTo>
                  <a:lnTo>
                    <a:pt x="11108" y="55539"/>
                  </a:lnTo>
                  <a:cubicBezTo>
                    <a:pt x="11108" y="55539"/>
                    <a:pt x="11108" y="55539"/>
                    <a:pt x="11108" y="55539"/>
                  </a:cubicBezTo>
                  <a:cubicBezTo>
                    <a:pt x="11108" y="55539"/>
                    <a:pt x="22216" y="55539"/>
                    <a:pt x="22216" y="55539"/>
                  </a:cubicBezTo>
                  <a:lnTo>
                    <a:pt x="33323" y="55539"/>
                  </a:lnTo>
                  <a:lnTo>
                    <a:pt x="44431" y="55539"/>
                  </a:lnTo>
                  <a:lnTo>
                    <a:pt x="55539" y="55539"/>
                  </a:lnTo>
                  <a:lnTo>
                    <a:pt x="55539" y="66647"/>
                  </a:lnTo>
                  <a:cubicBezTo>
                    <a:pt x="55539" y="66647"/>
                    <a:pt x="66646" y="66647"/>
                    <a:pt x="66646" y="66647"/>
                  </a:cubicBezTo>
                  <a:cubicBezTo>
                    <a:pt x="66646" y="66647"/>
                    <a:pt x="66646" y="55539"/>
                    <a:pt x="66646" y="55539"/>
                  </a:cubicBezTo>
                  <a:cubicBezTo>
                    <a:pt x="66646" y="55539"/>
                    <a:pt x="66646" y="44431"/>
                    <a:pt x="66646" y="44431"/>
                  </a:cubicBezTo>
                  <a:cubicBezTo>
                    <a:pt x="66646" y="44431"/>
                    <a:pt x="77754" y="33323"/>
                    <a:pt x="77754" y="33323"/>
                  </a:cubicBezTo>
                  <a:cubicBezTo>
                    <a:pt x="77754" y="33323"/>
                    <a:pt x="88862" y="33323"/>
                    <a:pt x="88862" y="33323"/>
                  </a:cubicBezTo>
                  <a:cubicBezTo>
                    <a:pt x="88862" y="33323"/>
                    <a:pt x="88862" y="22216"/>
                    <a:pt x="88862" y="22216"/>
                  </a:cubicBezTo>
                  <a:lnTo>
                    <a:pt x="77754" y="22216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392ED5A-88F0-46FA-94C6-51D9DE548941}"/>
                </a:ext>
              </a:extLst>
            </p:cNvPr>
            <p:cNvSpPr/>
            <p:nvPr/>
          </p:nvSpPr>
          <p:spPr>
            <a:xfrm>
              <a:off x="7076023" y="3967796"/>
              <a:ext cx="188832" cy="149337"/>
            </a:xfrm>
            <a:custGeom>
              <a:avLst/>
              <a:gdLst>
                <a:gd name="connsiteX0" fmla="*/ 188832 w 188832"/>
                <a:gd name="connsiteY0" fmla="*/ 0 h 149337"/>
                <a:gd name="connsiteX1" fmla="*/ 188832 w 188832"/>
                <a:gd name="connsiteY1" fmla="*/ 0 h 149337"/>
                <a:gd name="connsiteX2" fmla="*/ 188832 w 188832"/>
                <a:gd name="connsiteY2" fmla="*/ 0 h 149337"/>
                <a:gd name="connsiteX3" fmla="*/ 177724 w 188832"/>
                <a:gd name="connsiteY3" fmla="*/ 0 h 149337"/>
                <a:gd name="connsiteX4" fmla="*/ 177724 w 188832"/>
                <a:gd name="connsiteY4" fmla="*/ 11108 h 149337"/>
                <a:gd name="connsiteX5" fmla="*/ 177724 w 188832"/>
                <a:gd name="connsiteY5" fmla="*/ 22216 h 149337"/>
                <a:gd name="connsiteX6" fmla="*/ 166616 w 188832"/>
                <a:gd name="connsiteY6" fmla="*/ 44431 h 149337"/>
                <a:gd name="connsiteX7" fmla="*/ 155508 w 188832"/>
                <a:gd name="connsiteY7" fmla="*/ 55539 h 149337"/>
                <a:gd name="connsiteX8" fmla="*/ 133293 w 188832"/>
                <a:gd name="connsiteY8" fmla="*/ 77754 h 149337"/>
                <a:gd name="connsiteX9" fmla="*/ 111078 w 188832"/>
                <a:gd name="connsiteY9" fmla="*/ 88862 h 149337"/>
                <a:gd name="connsiteX10" fmla="*/ 99970 w 188832"/>
                <a:gd name="connsiteY10" fmla="*/ 88862 h 149337"/>
                <a:gd name="connsiteX11" fmla="*/ 88862 w 188832"/>
                <a:gd name="connsiteY11" fmla="*/ 99970 h 149337"/>
                <a:gd name="connsiteX12" fmla="*/ 88862 w 188832"/>
                <a:gd name="connsiteY12" fmla="*/ 111078 h 149337"/>
                <a:gd name="connsiteX13" fmla="*/ 77754 w 188832"/>
                <a:gd name="connsiteY13" fmla="*/ 122185 h 149337"/>
                <a:gd name="connsiteX14" fmla="*/ 55539 w 188832"/>
                <a:gd name="connsiteY14" fmla="*/ 122185 h 149337"/>
                <a:gd name="connsiteX15" fmla="*/ 33323 w 188832"/>
                <a:gd name="connsiteY15" fmla="*/ 122185 h 149337"/>
                <a:gd name="connsiteX16" fmla="*/ 22216 w 188832"/>
                <a:gd name="connsiteY16" fmla="*/ 133293 h 149337"/>
                <a:gd name="connsiteX17" fmla="*/ 11108 w 188832"/>
                <a:gd name="connsiteY17" fmla="*/ 144401 h 149337"/>
                <a:gd name="connsiteX18" fmla="*/ 0 w 188832"/>
                <a:gd name="connsiteY18" fmla="*/ 144401 h 149337"/>
                <a:gd name="connsiteX19" fmla="*/ 0 w 188832"/>
                <a:gd name="connsiteY19" fmla="*/ 144401 h 149337"/>
                <a:gd name="connsiteX20" fmla="*/ 11108 w 188832"/>
                <a:gd name="connsiteY20" fmla="*/ 144401 h 149337"/>
                <a:gd name="connsiteX21" fmla="*/ 22216 w 188832"/>
                <a:gd name="connsiteY21" fmla="*/ 133293 h 149337"/>
                <a:gd name="connsiteX22" fmla="*/ 44431 w 188832"/>
                <a:gd name="connsiteY22" fmla="*/ 133293 h 149337"/>
                <a:gd name="connsiteX23" fmla="*/ 66646 w 188832"/>
                <a:gd name="connsiteY23" fmla="*/ 133293 h 149337"/>
                <a:gd name="connsiteX24" fmla="*/ 66646 w 188832"/>
                <a:gd name="connsiteY24" fmla="*/ 144401 h 149337"/>
                <a:gd name="connsiteX25" fmla="*/ 77754 w 188832"/>
                <a:gd name="connsiteY25" fmla="*/ 144401 h 149337"/>
                <a:gd name="connsiteX26" fmla="*/ 88862 w 188832"/>
                <a:gd name="connsiteY26" fmla="*/ 133293 h 149337"/>
                <a:gd name="connsiteX27" fmla="*/ 88862 w 188832"/>
                <a:gd name="connsiteY27" fmla="*/ 122185 h 149337"/>
                <a:gd name="connsiteX28" fmla="*/ 111078 w 188832"/>
                <a:gd name="connsiteY28" fmla="*/ 122185 h 149337"/>
                <a:gd name="connsiteX29" fmla="*/ 122185 w 188832"/>
                <a:gd name="connsiteY29" fmla="*/ 122185 h 149337"/>
                <a:gd name="connsiteX30" fmla="*/ 133293 w 188832"/>
                <a:gd name="connsiteY30" fmla="*/ 111078 h 149337"/>
                <a:gd name="connsiteX31" fmla="*/ 155508 w 188832"/>
                <a:gd name="connsiteY31" fmla="*/ 111078 h 149337"/>
                <a:gd name="connsiteX32" fmla="*/ 177724 w 188832"/>
                <a:gd name="connsiteY32" fmla="*/ 99970 h 149337"/>
                <a:gd name="connsiteX33" fmla="*/ 177724 w 188832"/>
                <a:gd name="connsiteY33" fmla="*/ 88862 h 149337"/>
                <a:gd name="connsiteX34" fmla="*/ 177724 w 188832"/>
                <a:gd name="connsiteY34" fmla="*/ 77754 h 149337"/>
                <a:gd name="connsiteX35" fmla="*/ 177724 w 188832"/>
                <a:gd name="connsiteY35" fmla="*/ 66647 h 149337"/>
                <a:gd name="connsiteX36" fmla="*/ 188832 w 188832"/>
                <a:gd name="connsiteY36" fmla="*/ 55539 h 149337"/>
                <a:gd name="connsiteX37" fmla="*/ 188832 w 188832"/>
                <a:gd name="connsiteY37" fmla="*/ 44431 h 149337"/>
                <a:gd name="connsiteX38" fmla="*/ 188832 w 188832"/>
                <a:gd name="connsiteY38" fmla="*/ 22216 h 149337"/>
                <a:gd name="connsiteX39" fmla="*/ 188832 w 188832"/>
                <a:gd name="connsiteY39" fmla="*/ 0 h 14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8832" h="149337">
                  <a:moveTo>
                    <a:pt x="188832" y="0"/>
                  </a:moveTo>
                  <a:cubicBezTo>
                    <a:pt x="188832" y="0"/>
                    <a:pt x="188832" y="0"/>
                    <a:pt x="188832" y="0"/>
                  </a:cubicBezTo>
                  <a:cubicBezTo>
                    <a:pt x="177724" y="0"/>
                    <a:pt x="177724" y="0"/>
                    <a:pt x="188832" y="0"/>
                  </a:cubicBezTo>
                  <a:lnTo>
                    <a:pt x="177724" y="0"/>
                  </a:lnTo>
                  <a:lnTo>
                    <a:pt x="177724" y="11108"/>
                  </a:lnTo>
                  <a:lnTo>
                    <a:pt x="177724" y="22216"/>
                  </a:lnTo>
                  <a:lnTo>
                    <a:pt x="166616" y="44431"/>
                  </a:lnTo>
                  <a:cubicBezTo>
                    <a:pt x="166616" y="44431"/>
                    <a:pt x="166616" y="55539"/>
                    <a:pt x="155508" y="55539"/>
                  </a:cubicBezTo>
                  <a:cubicBezTo>
                    <a:pt x="155508" y="55539"/>
                    <a:pt x="133293" y="77754"/>
                    <a:pt x="133293" y="77754"/>
                  </a:cubicBezTo>
                  <a:lnTo>
                    <a:pt x="111078" y="88862"/>
                  </a:lnTo>
                  <a:lnTo>
                    <a:pt x="99970" y="88862"/>
                  </a:lnTo>
                  <a:lnTo>
                    <a:pt x="88862" y="99970"/>
                  </a:lnTo>
                  <a:lnTo>
                    <a:pt x="88862" y="111078"/>
                  </a:lnTo>
                  <a:lnTo>
                    <a:pt x="77754" y="122185"/>
                  </a:lnTo>
                  <a:lnTo>
                    <a:pt x="55539" y="122185"/>
                  </a:lnTo>
                  <a:lnTo>
                    <a:pt x="33323" y="122185"/>
                  </a:lnTo>
                  <a:lnTo>
                    <a:pt x="22216" y="133293"/>
                  </a:lnTo>
                  <a:cubicBezTo>
                    <a:pt x="22216" y="133293"/>
                    <a:pt x="11108" y="144401"/>
                    <a:pt x="11108" y="144401"/>
                  </a:cubicBezTo>
                  <a:cubicBezTo>
                    <a:pt x="11108" y="144401"/>
                    <a:pt x="11108" y="144401"/>
                    <a:pt x="0" y="144401"/>
                  </a:cubicBezTo>
                  <a:cubicBezTo>
                    <a:pt x="0" y="144401"/>
                    <a:pt x="0" y="155509"/>
                    <a:pt x="0" y="144401"/>
                  </a:cubicBezTo>
                  <a:cubicBezTo>
                    <a:pt x="0" y="144401"/>
                    <a:pt x="11108" y="144401"/>
                    <a:pt x="11108" y="144401"/>
                  </a:cubicBezTo>
                  <a:cubicBezTo>
                    <a:pt x="11108" y="144401"/>
                    <a:pt x="22216" y="133293"/>
                    <a:pt x="22216" y="133293"/>
                  </a:cubicBezTo>
                  <a:cubicBezTo>
                    <a:pt x="22216" y="133293"/>
                    <a:pt x="44431" y="133293"/>
                    <a:pt x="44431" y="133293"/>
                  </a:cubicBezTo>
                  <a:cubicBezTo>
                    <a:pt x="44431" y="133293"/>
                    <a:pt x="66646" y="133293"/>
                    <a:pt x="66646" y="133293"/>
                  </a:cubicBezTo>
                  <a:cubicBezTo>
                    <a:pt x="66646" y="133293"/>
                    <a:pt x="66646" y="144401"/>
                    <a:pt x="66646" y="144401"/>
                  </a:cubicBezTo>
                  <a:cubicBezTo>
                    <a:pt x="66646" y="144401"/>
                    <a:pt x="77754" y="144401"/>
                    <a:pt x="77754" y="144401"/>
                  </a:cubicBezTo>
                  <a:cubicBezTo>
                    <a:pt x="77754" y="144401"/>
                    <a:pt x="77754" y="133293"/>
                    <a:pt x="88862" y="133293"/>
                  </a:cubicBezTo>
                  <a:cubicBezTo>
                    <a:pt x="88862" y="133293"/>
                    <a:pt x="88862" y="122185"/>
                    <a:pt x="88862" y="122185"/>
                  </a:cubicBezTo>
                  <a:cubicBezTo>
                    <a:pt x="88862" y="122185"/>
                    <a:pt x="99970" y="122185"/>
                    <a:pt x="111078" y="122185"/>
                  </a:cubicBezTo>
                  <a:cubicBezTo>
                    <a:pt x="111078" y="122185"/>
                    <a:pt x="122185" y="133293"/>
                    <a:pt x="122185" y="122185"/>
                  </a:cubicBezTo>
                  <a:cubicBezTo>
                    <a:pt x="122185" y="122185"/>
                    <a:pt x="133293" y="111078"/>
                    <a:pt x="133293" y="111078"/>
                  </a:cubicBezTo>
                  <a:cubicBezTo>
                    <a:pt x="133293" y="111078"/>
                    <a:pt x="144401" y="111078"/>
                    <a:pt x="155508" y="111078"/>
                  </a:cubicBezTo>
                  <a:cubicBezTo>
                    <a:pt x="166616" y="111078"/>
                    <a:pt x="177724" y="111078"/>
                    <a:pt x="177724" y="99970"/>
                  </a:cubicBezTo>
                  <a:cubicBezTo>
                    <a:pt x="177724" y="99970"/>
                    <a:pt x="177724" y="88862"/>
                    <a:pt x="177724" y="88862"/>
                  </a:cubicBezTo>
                  <a:lnTo>
                    <a:pt x="177724" y="77754"/>
                  </a:lnTo>
                  <a:lnTo>
                    <a:pt x="177724" y="66647"/>
                  </a:lnTo>
                  <a:cubicBezTo>
                    <a:pt x="177724" y="66647"/>
                    <a:pt x="188832" y="55539"/>
                    <a:pt x="188832" y="55539"/>
                  </a:cubicBezTo>
                  <a:cubicBezTo>
                    <a:pt x="188832" y="55539"/>
                    <a:pt x="188832" y="44431"/>
                    <a:pt x="188832" y="44431"/>
                  </a:cubicBezTo>
                  <a:cubicBezTo>
                    <a:pt x="188832" y="44431"/>
                    <a:pt x="188832" y="22216"/>
                    <a:pt x="188832" y="22216"/>
                  </a:cubicBezTo>
                  <a:cubicBezTo>
                    <a:pt x="188832" y="11108"/>
                    <a:pt x="188832" y="11108"/>
                    <a:pt x="188832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1209847-2BFB-4DCF-97E6-6BC449F1D14D}"/>
                </a:ext>
              </a:extLst>
            </p:cNvPr>
            <p:cNvSpPr/>
            <p:nvPr/>
          </p:nvSpPr>
          <p:spPr>
            <a:xfrm>
              <a:off x="6609497" y="4671396"/>
              <a:ext cx="189833" cy="207235"/>
            </a:xfrm>
            <a:custGeom>
              <a:avLst/>
              <a:gdLst>
                <a:gd name="connsiteX0" fmla="*/ 144401 w 189833"/>
                <a:gd name="connsiteY0" fmla="*/ 7296 h 207235"/>
                <a:gd name="connsiteX1" fmla="*/ 122185 w 189833"/>
                <a:gd name="connsiteY1" fmla="*/ 29512 h 207235"/>
                <a:gd name="connsiteX2" fmla="*/ 99970 w 189833"/>
                <a:gd name="connsiteY2" fmla="*/ 40619 h 207235"/>
                <a:gd name="connsiteX3" fmla="*/ 77754 w 189833"/>
                <a:gd name="connsiteY3" fmla="*/ 51727 h 207235"/>
                <a:gd name="connsiteX4" fmla="*/ 66646 w 189833"/>
                <a:gd name="connsiteY4" fmla="*/ 73943 h 207235"/>
                <a:gd name="connsiteX5" fmla="*/ 33323 w 189833"/>
                <a:gd name="connsiteY5" fmla="*/ 85050 h 207235"/>
                <a:gd name="connsiteX6" fmla="*/ 0 w 189833"/>
                <a:gd name="connsiteY6" fmla="*/ 107266 h 207235"/>
                <a:gd name="connsiteX7" fmla="*/ 11108 w 189833"/>
                <a:gd name="connsiteY7" fmla="*/ 129481 h 207235"/>
                <a:gd name="connsiteX8" fmla="*/ 22216 w 189833"/>
                <a:gd name="connsiteY8" fmla="*/ 151697 h 207235"/>
                <a:gd name="connsiteX9" fmla="*/ 22216 w 189833"/>
                <a:gd name="connsiteY9" fmla="*/ 173912 h 207235"/>
                <a:gd name="connsiteX10" fmla="*/ 33323 w 189833"/>
                <a:gd name="connsiteY10" fmla="*/ 185020 h 207235"/>
                <a:gd name="connsiteX11" fmla="*/ 55539 w 189833"/>
                <a:gd name="connsiteY11" fmla="*/ 185020 h 207235"/>
                <a:gd name="connsiteX12" fmla="*/ 77754 w 189833"/>
                <a:gd name="connsiteY12" fmla="*/ 185020 h 207235"/>
                <a:gd name="connsiteX13" fmla="*/ 99970 w 189833"/>
                <a:gd name="connsiteY13" fmla="*/ 196128 h 207235"/>
                <a:gd name="connsiteX14" fmla="*/ 122185 w 189833"/>
                <a:gd name="connsiteY14" fmla="*/ 207236 h 207235"/>
                <a:gd name="connsiteX15" fmla="*/ 144401 w 189833"/>
                <a:gd name="connsiteY15" fmla="*/ 173912 h 207235"/>
                <a:gd name="connsiteX16" fmla="*/ 155509 w 189833"/>
                <a:gd name="connsiteY16" fmla="*/ 151697 h 207235"/>
                <a:gd name="connsiteX17" fmla="*/ 166616 w 189833"/>
                <a:gd name="connsiteY17" fmla="*/ 129481 h 207235"/>
                <a:gd name="connsiteX18" fmla="*/ 177724 w 189833"/>
                <a:gd name="connsiteY18" fmla="*/ 107266 h 207235"/>
                <a:gd name="connsiteX19" fmla="*/ 166616 w 189833"/>
                <a:gd name="connsiteY19" fmla="*/ 85050 h 207235"/>
                <a:gd name="connsiteX20" fmla="*/ 166616 w 189833"/>
                <a:gd name="connsiteY20" fmla="*/ 62835 h 207235"/>
                <a:gd name="connsiteX21" fmla="*/ 177724 w 189833"/>
                <a:gd name="connsiteY21" fmla="*/ 51727 h 207235"/>
                <a:gd name="connsiteX22" fmla="*/ 166616 w 189833"/>
                <a:gd name="connsiteY22" fmla="*/ 18404 h 207235"/>
                <a:gd name="connsiteX23" fmla="*/ 144401 w 189833"/>
                <a:gd name="connsiteY23" fmla="*/ 7296 h 20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833" h="207235">
                  <a:moveTo>
                    <a:pt x="144401" y="7296"/>
                  </a:moveTo>
                  <a:cubicBezTo>
                    <a:pt x="133293" y="18404"/>
                    <a:pt x="122185" y="29512"/>
                    <a:pt x="122185" y="29512"/>
                  </a:cubicBezTo>
                  <a:cubicBezTo>
                    <a:pt x="122185" y="40619"/>
                    <a:pt x="111078" y="40619"/>
                    <a:pt x="99970" y="40619"/>
                  </a:cubicBezTo>
                  <a:cubicBezTo>
                    <a:pt x="88862" y="40619"/>
                    <a:pt x="88862" y="40619"/>
                    <a:pt x="77754" y="51727"/>
                  </a:cubicBezTo>
                  <a:cubicBezTo>
                    <a:pt x="77754" y="51727"/>
                    <a:pt x="66646" y="62835"/>
                    <a:pt x="66646" y="73943"/>
                  </a:cubicBezTo>
                  <a:lnTo>
                    <a:pt x="33323" y="85050"/>
                  </a:lnTo>
                  <a:cubicBezTo>
                    <a:pt x="22216" y="85050"/>
                    <a:pt x="11108" y="96158"/>
                    <a:pt x="0" y="107266"/>
                  </a:cubicBezTo>
                  <a:cubicBezTo>
                    <a:pt x="0" y="107266"/>
                    <a:pt x="11108" y="129481"/>
                    <a:pt x="11108" y="129481"/>
                  </a:cubicBezTo>
                  <a:cubicBezTo>
                    <a:pt x="11108" y="129481"/>
                    <a:pt x="22216" y="140589"/>
                    <a:pt x="22216" y="151697"/>
                  </a:cubicBezTo>
                  <a:cubicBezTo>
                    <a:pt x="22216" y="151697"/>
                    <a:pt x="22216" y="173912"/>
                    <a:pt x="22216" y="173912"/>
                  </a:cubicBezTo>
                  <a:cubicBezTo>
                    <a:pt x="22216" y="173912"/>
                    <a:pt x="22216" y="185020"/>
                    <a:pt x="33323" y="185020"/>
                  </a:cubicBezTo>
                  <a:cubicBezTo>
                    <a:pt x="44431" y="185020"/>
                    <a:pt x="55539" y="185020"/>
                    <a:pt x="55539" y="185020"/>
                  </a:cubicBezTo>
                  <a:lnTo>
                    <a:pt x="77754" y="185020"/>
                  </a:lnTo>
                  <a:lnTo>
                    <a:pt x="99970" y="196128"/>
                  </a:lnTo>
                  <a:cubicBezTo>
                    <a:pt x="99970" y="196128"/>
                    <a:pt x="111078" y="207236"/>
                    <a:pt x="122185" y="207236"/>
                  </a:cubicBezTo>
                  <a:cubicBezTo>
                    <a:pt x="144401" y="207236"/>
                    <a:pt x="133293" y="185020"/>
                    <a:pt x="144401" y="173912"/>
                  </a:cubicBezTo>
                  <a:lnTo>
                    <a:pt x="155509" y="151697"/>
                  </a:lnTo>
                  <a:lnTo>
                    <a:pt x="166616" y="129481"/>
                  </a:lnTo>
                  <a:lnTo>
                    <a:pt x="177724" y="107266"/>
                  </a:lnTo>
                  <a:cubicBezTo>
                    <a:pt x="177724" y="107266"/>
                    <a:pt x="166616" y="85050"/>
                    <a:pt x="166616" y="85050"/>
                  </a:cubicBezTo>
                  <a:cubicBezTo>
                    <a:pt x="166616" y="73943"/>
                    <a:pt x="166616" y="62835"/>
                    <a:pt x="166616" y="62835"/>
                  </a:cubicBezTo>
                  <a:cubicBezTo>
                    <a:pt x="166616" y="62835"/>
                    <a:pt x="177724" y="51727"/>
                    <a:pt x="177724" y="51727"/>
                  </a:cubicBezTo>
                  <a:cubicBezTo>
                    <a:pt x="199940" y="29512"/>
                    <a:pt x="188832" y="29512"/>
                    <a:pt x="166616" y="18404"/>
                  </a:cubicBezTo>
                  <a:cubicBezTo>
                    <a:pt x="155509" y="-3812"/>
                    <a:pt x="144401" y="-3812"/>
                    <a:pt x="144401" y="7296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DC098A4-E940-4EB0-B586-074164DBEA63}"/>
                </a:ext>
              </a:extLst>
            </p:cNvPr>
            <p:cNvSpPr/>
            <p:nvPr/>
          </p:nvSpPr>
          <p:spPr>
            <a:xfrm>
              <a:off x="6329536" y="4686690"/>
              <a:ext cx="218251" cy="191941"/>
            </a:xfrm>
            <a:custGeom>
              <a:avLst/>
              <a:gdLst>
                <a:gd name="connsiteX0" fmla="*/ 179991 w 218251"/>
                <a:gd name="connsiteY0" fmla="*/ 136403 h 191941"/>
                <a:gd name="connsiteX1" fmla="*/ 157776 w 218251"/>
                <a:gd name="connsiteY1" fmla="*/ 114188 h 191941"/>
                <a:gd name="connsiteX2" fmla="*/ 135560 w 218251"/>
                <a:gd name="connsiteY2" fmla="*/ 114188 h 191941"/>
                <a:gd name="connsiteX3" fmla="*/ 124452 w 218251"/>
                <a:gd name="connsiteY3" fmla="*/ 91972 h 191941"/>
                <a:gd name="connsiteX4" fmla="*/ 80021 w 218251"/>
                <a:gd name="connsiteY4" fmla="*/ 58649 h 191941"/>
                <a:gd name="connsiteX5" fmla="*/ 57806 w 218251"/>
                <a:gd name="connsiteY5" fmla="*/ 47541 h 191941"/>
                <a:gd name="connsiteX6" fmla="*/ 46698 w 218251"/>
                <a:gd name="connsiteY6" fmla="*/ 25326 h 191941"/>
                <a:gd name="connsiteX7" fmla="*/ 24482 w 218251"/>
                <a:gd name="connsiteY7" fmla="*/ 14218 h 191941"/>
                <a:gd name="connsiteX8" fmla="*/ 2267 w 218251"/>
                <a:gd name="connsiteY8" fmla="*/ 3110 h 191941"/>
                <a:gd name="connsiteX9" fmla="*/ 13374 w 218251"/>
                <a:gd name="connsiteY9" fmla="*/ 14218 h 191941"/>
                <a:gd name="connsiteX10" fmla="*/ 24482 w 218251"/>
                <a:gd name="connsiteY10" fmla="*/ 25326 h 191941"/>
                <a:gd name="connsiteX11" fmla="*/ 46698 w 218251"/>
                <a:gd name="connsiteY11" fmla="*/ 36433 h 191941"/>
                <a:gd name="connsiteX12" fmla="*/ 57806 w 218251"/>
                <a:gd name="connsiteY12" fmla="*/ 47541 h 191941"/>
                <a:gd name="connsiteX13" fmla="*/ 68913 w 218251"/>
                <a:gd name="connsiteY13" fmla="*/ 69757 h 191941"/>
                <a:gd name="connsiteX14" fmla="*/ 80021 w 218251"/>
                <a:gd name="connsiteY14" fmla="*/ 80864 h 191941"/>
                <a:gd name="connsiteX15" fmla="*/ 91129 w 218251"/>
                <a:gd name="connsiteY15" fmla="*/ 91972 h 191941"/>
                <a:gd name="connsiteX16" fmla="*/ 102237 w 218251"/>
                <a:gd name="connsiteY16" fmla="*/ 103080 h 191941"/>
                <a:gd name="connsiteX17" fmla="*/ 113344 w 218251"/>
                <a:gd name="connsiteY17" fmla="*/ 114188 h 191941"/>
                <a:gd name="connsiteX18" fmla="*/ 124452 w 218251"/>
                <a:gd name="connsiteY18" fmla="*/ 136403 h 191941"/>
                <a:gd name="connsiteX19" fmla="*/ 146668 w 218251"/>
                <a:gd name="connsiteY19" fmla="*/ 158619 h 191941"/>
                <a:gd name="connsiteX20" fmla="*/ 168883 w 218251"/>
                <a:gd name="connsiteY20" fmla="*/ 180834 h 191941"/>
                <a:gd name="connsiteX21" fmla="*/ 191099 w 218251"/>
                <a:gd name="connsiteY21" fmla="*/ 191942 h 191941"/>
                <a:gd name="connsiteX22" fmla="*/ 213314 w 218251"/>
                <a:gd name="connsiteY22" fmla="*/ 180834 h 191941"/>
                <a:gd name="connsiteX23" fmla="*/ 213314 w 218251"/>
                <a:gd name="connsiteY23" fmla="*/ 158619 h 191941"/>
                <a:gd name="connsiteX24" fmla="*/ 179991 w 218251"/>
                <a:gd name="connsiteY24" fmla="*/ 136403 h 19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8251" h="191941">
                  <a:moveTo>
                    <a:pt x="179991" y="136403"/>
                  </a:moveTo>
                  <a:cubicBezTo>
                    <a:pt x="168883" y="125295"/>
                    <a:pt x="157776" y="114188"/>
                    <a:pt x="157776" y="114188"/>
                  </a:cubicBezTo>
                  <a:cubicBezTo>
                    <a:pt x="157776" y="114188"/>
                    <a:pt x="135560" y="114188"/>
                    <a:pt x="135560" y="114188"/>
                  </a:cubicBezTo>
                  <a:cubicBezTo>
                    <a:pt x="135560" y="114188"/>
                    <a:pt x="135560" y="91972"/>
                    <a:pt x="124452" y="91972"/>
                  </a:cubicBezTo>
                  <a:cubicBezTo>
                    <a:pt x="124452" y="91972"/>
                    <a:pt x="80021" y="58649"/>
                    <a:pt x="80021" y="58649"/>
                  </a:cubicBezTo>
                  <a:lnTo>
                    <a:pt x="57806" y="47541"/>
                  </a:lnTo>
                  <a:lnTo>
                    <a:pt x="46698" y="25326"/>
                  </a:lnTo>
                  <a:lnTo>
                    <a:pt x="24482" y="14218"/>
                  </a:lnTo>
                  <a:cubicBezTo>
                    <a:pt x="24482" y="14218"/>
                    <a:pt x="-8841" y="-7997"/>
                    <a:pt x="2267" y="3110"/>
                  </a:cubicBezTo>
                  <a:cubicBezTo>
                    <a:pt x="13374" y="14218"/>
                    <a:pt x="13374" y="14218"/>
                    <a:pt x="13374" y="14218"/>
                  </a:cubicBezTo>
                  <a:lnTo>
                    <a:pt x="24482" y="25326"/>
                  </a:lnTo>
                  <a:cubicBezTo>
                    <a:pt x="24482" y="25326"/>
                    <a:pt x="35590" y="36433"/>
                    <a:pt x="46698" y="36433"/>
                  </a:cubicBezTo>
                  <a:cubicBezTo>
                    <a:pt x="57806" y="36433"/>
                    <a:pt x="57806" y="47541"/>
                    <a:pt x="57806" y="47541"/>
                  </a:cubicBezTo>
                  <a:cubicBezTo>
                    <a:pt x="68913" y="58649"/>
                    <a:pt x="68913" y="58649"/>
                    <a:pt x="68913" y="69757"/>
                  </a:cubicBezTo>
                  <a:cubicBezTo>
                    <a:pt x="68913" y="80864"/>
                    <a:pt x="68913" y="80864"/>
                    <a:pt x="80021" y="80864"/>
                  </a:cubicBezTo>
                  <a:cubicBezTo>
                    <a:pt x="80021" y="80864"/>
                    <a:pt x="91129" y="80864"/>
                    <a:pt x="91129" y="91972"/>
                  </a:cubicBezTo>
                  <a:cubicBezTo>
                    <a:pt x="91129" y="91972"/>
                    <a:pt x="91129" y="91972"/>
                    <a:pt x="102237" y="103080"/>
                  </a:cubicBezTo>
                  <a:cubicBezTo>
                    <a:pt x="113344" y="114188"/>
                    <a:pt x="113344" y="114188"/>
                    <a:pt x="113344" y="114188"/>
                  </a:cubicBezTo>
                  <a:lnTo>
                    <a:pt x="124452" y="136403"/>
                  </a:lnTo>
                  <a:cubicBezTo>
                    <a:pt x="124452" y="136403"/>
                    <a:pt x="135560" y="147511"/>
                    <a:pt x="146668" y="158619"/>
                  </a:cubicBezTo>
                  <a:cubicBezTo>
                    <a:pt x="146668" y="158619"/>
                    <a:pt x="168883" y="180834"/>
                    <a:pt x="168883" y="180834"/>
                  </a:cubicBezTo>
                  <a:cubicBezTo>
                    <a:pt x="179991" y="180834"/>
                    <a:pt x="191099" y="191942"/>
                    <a:pt x="191099" y="191942"/>
                  </a:cubicBezTo>
                  <a:cubicBezTo>
                    <a:pt x="191099" y="191942"/>
                    <a:pt x="202206" y="191942"/>
                    <a:pt x="213314" y="180834"/>
                  </a:cubicBezTo>
                  <a:cubicBezTo>
                    <a:pt x="213314" y="169726"/>
                    <a:pt x="224422" y="169726"/>
                    <a:pt x="213314" y="158619"/>
                  </a:cubicBezTo>
                  <a:cubicBezTo>
                    <a:pt x="191099" y="158619"/>
                    <a:pt x="191099" y="147511"/>
                    <a:pt x="179991" y="136403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3E4FEA7-2F66-48B3-9C19-FA8290D29FB2}"/>
                </a:ext>
              </a:extLst>
            </p:cNvPr>
            <p:cNvSpPr/>
            <p:nvPr/>
          </p:nvSpPr>
          <p:spPr>
            <a:xfrm>
              <a:off x="6531742" y="4900847"/>
              <a:ext cx="155508" cy="33323"/>
            </a:xfrm>
            <a:custGeom>
              <a:avLst/>
              <a:gdLst>
                <a:gd name="connsiteX0" fmla="*/ 122186 w 155508"/>
                <a:gd name="connsiteY0" fmla="*/ 22215 h 33323"/>
                <a:gd name="connsiteX1" fmla="*/ 99970 w 155508"/>
                <a:gd name="connsiteY1" fmla="*/ 22215 h 33323"/>
                <a:gd name="connsiteX2" fmla="*/ 88862 w 155508"/>
                <a:gd name="connsiteY2" fmla="*/ 22215 h 33323"/>
                <a:gd name="connsiteX3" fmla="*/ 77754 w 155508"/>
                <a:gd name="connsiteY3" fmla="*/ 22215 h 33323"/>
                <a:gd name="connsiteX4" fmla="*/ 55539 w 155508"/>
                <a:gd name="connsiteY4" fmla="*/ 11108 h 33323"/>
                <a:gd name="connsiteX5" fmla="*/ 33323 w 155508"/>
                <a:gd name="connsiteY5" fmla="*/ 0 h 33323"/>
                <a:gd name="connsiteX6" fmla="*/ 22216 w 155508"/>
                <a:gd name="connsiteY6" fmla="*/ 0 h 33323"/>
                <a:gd name="connsiteX7" fmla="*/ 11108 w 155508"/>
                <a:gd name="connsiteY7" fmla="*/ 0 h 33323"/>
                <a:gd name="connsiteX8" fmla="*/ 0 w 155508"/>
                <a:gd name="connsiteY8" fmla="*/ 0 h 33323"/>
                <a:gd name="connsiteX9" fmla="*/ 0 w 155508"/>
                <a:gd name="connsiteY9" fmla="*/ 0 h 33323"/>
                <a:gd name="connsiteX10" fmla="*/ 11108 w 155508"/>
                <a:gd name="connsiteY10" fmla="*/ 0 h 33323"/>
                <a:gd name="connsiteX11" fmla="*/ 22216 w 155508"/>
                <a:gd name="connsiteY11" fmla="*/ 0 h 33323"/>
                <a:gd name="connsiteX12" fmla="*/ 44431 w 155508"/>
                <a:gd name="connsiteY12" fmla="*/ 11108 h 33323"/>
                <a:gd name="connsiteX13" fmla="*/ 66647 w 155508"/>
                <a:gd name="connsiteY13" fmla="*/ 22215 h 33323"/>
                <a:gd name="connsiteX14" fmla="*/ 77754 w 155508"/>
                <a:gd name="connsiteY14" fmla="*/ 22215 h 33323"/>
                <a:gd name="connsiteX15" fmla="*/ 99970 w 155508"/>
                <a:gd name="connsiteY15" fmla="*/ 33323 h 33323"/>
                <a:gd name="connsiteX16" fmla="*/ 122186 w 155508"/>
                <a:gd name="connsiteY16" fmla="*/ 33323 h 33323"/>
                <a:gd name="connsiteX17" fmla="*/ 155509 w 155508"/>
                <a:gd name="connsiteY17" fmla="*/ 33323 h 33323"/>
                <a:gd name="connsiteX18" fmla="*/ 155509 w 155508"/>
                <a:gd name="connsiteY18" fmla="*/ 22215 h 33323"/>
                <a:gd name="connsiteX19" fmla="*/ 144401 w 155508"/>
                <a:gd name="connsiteY19" fmla="*/ 22215 h 33323"/>
                <a:gd name="connsiteX20" fmla="*/ 122186 w 155508"/>
                <a:gd name="connsiteY20" fmla="*/ 22215 h 3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5508" h="33323">
                  <a:moveTo>
                    <a:pt x="122186" y="22215"/>
                  </a:moveTo>
                  <a:cubicBezTo>
                    <a:pt x="122186" y="22215"/>
                    <a:pt x="99970" y="22215"/>
                    <a:pt x="99970" y="22215"/>
                  </a:cubicBezTo>
                  <a:cubicBezTo>
                    <a:pt x="99970" y="22215"/>
                    <a:pt x="88862" y="22215"/>
                    <a:pt x="88862" y="22215"/>
                  </a:cubicBezTo>
                  <a:cubicBezTo>
                    <a:pt x="88862" y="22215"/>
                    <a:pt x="77754" y="22215"/>
                    <a:pt x="77754" y="22215"/>
                  </a:cubicBezTo>
                  <a:cubicBezTo>
                    <a:pt x="77754" y="22215"/>
                    <a:pt x="77754" y="22215"/>
                    <a:pt x="55539" y="11108"/>
                  </a:cubicBezTo>
                  <a:cubicBezTo>
                    <a:pt x="44431" y="11108"/>
                    <a:pt x="33323" y="11108"/>
                    <a:pt x="33323" y="0"/>
                  </a:cubicBezTo>
                  <a:cubicBezTo>
                    <a:pt x="33323" y="0"/>
                    <a:pt x="33323" y="0"/>
                    <a:pt x="22216" y="0"/>
                  </a:cubicBezTo>
                  <a:cubicBezTo>
                    <a:pt x="11108" y="0"/>
                    <a:pt x="11108" y="0"/>
                    <a:pt x="11108" y="0"/>
                  </a:cubicBezTo>
                  <a:cubicBezTo>
                    <a:pt x="11108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1108" y="0"/>
                  </a:cubicBezTo>
                  <a:cubicBezTo>
                    <a:pt x="11108" y="0"/>
                    <a:pt x="11108" y="0"/>
                    <a:pt x="22216" y="0"/>
                  </a:cubicBezTo>
                  <a:cubicBezTo>
                    <a:pt x="33323" y="0"/>
                    <a:pt x="33323" y="0"/>
                    <a:pt x="44431" y="11108"/>
                  </a:cubicBezTo>
                  <a:cubicBezTo>
                    <a:pt x="55539" y="11108"/>
                    <a:pt x="66647" y="22215"/>
                    <a:pt x="66647" y="22215"/>
                  </a:cubicBezTo>
                  <a:lnTo>
                    <a:pt x="77754" y="22215"/>
                  </a:lnTo>
                  <a:cubicBezTo>
                    <a:pt x="77754" y="22215"/>
                    <a:pt x="99970" y="33323"/>
                    <a:pt x="99970" y="33323"/>
                  </a:cubicBezTo>
                  <a:cubicBezTo>
                    <a:pt x="99970" y="33323"/>
                    <a:pt x="122186" y="33323"/>
                    <a:pt x="122186" y="33323"/>
                  </a:cubicBezTo>
                  <a:cubicBezTo>
                    <a:pt x="122186" y="33323"/>
                    <a:pt x="155509" y="33323"/>
                    <a:pt x="155509" y="33323"/>
                  </a:cubicBezTo>
                  <a:lnTo>
                    <a:pt x="155509" y="22215"/>
                  </a:lnTo>
                  <a:lnTo>
                    <a:pt x="144401" y="22215"/>
                  </a:lnTo>
                  <a:cubicBezTo>
                    <a:pt x="144401" y="22215"/>
                    <a:pt x="133293" y="22215"/>
                    <a:pt x="122186" y="22215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937ED69-A38C-4DF7-9238-F57ECB6245E6}"/>
                </a:ext>
              </a:extLst>
            </p:cNvPr>
            <p:cNvSpPr/>
            <p:nvPr/>
          </p:nvSpPr>
          <p:spPr>
            <a:xfrm>
              <a:off x="6798329" y="4751845"/>
              <a:ext cx="122185" cy="135117"/>
            </a:xfrm>
            <a:custGeom>
              <a:avLst/>
              <a:gdLst>
                <a:gd name="connsiteX0" fmla="*/ 99970 w 122185"/>
                <a:gd name="connsiteY0" fmla="*/ 15709 h 135117"/>
                <a:gd name="connsiteX1" fmla="*/ 99970 w 122185"/>
                <a:gd name="connsiteY1" fmla="*/ 15709 h 135117"/>
                <a:gd name="connsiteX2" fmla="*/ 77754 w 122185"/>
                <a:gd name="connsiteY2" fmla="*/ 15709 h 135117"/>
                <a:gd name="connsiteX3" fmla="*/ 55539 w 122185"/>
                <a:gd name="connsiteY3" fmla="*/ 26817 h 135117"/>
                <a:gd name="connsiteX4" fmla="*/ 33323 w 122185"/>
                <a:gd name="connsiteY4" fmla="*/ 26817 h 135117"/>
                <a:gd name="connsiteX5" fmla="*/ 22216 w 122185"/>
                <a:gd name="connsiteY5" fmla="*/ 49032 h 135117"/>
                <a:gd name="connsiteX6" fmla="*/ 22216 w 122185"/>
                <a:gd name="connsiteY6" fmla="*/ 71248 h 135117"/>
                <a:gd name="connsiteX7" fmla="*/ 11108 w 122185"/>
                <a:gd name="connsiteY7" fmla="*/ 71248 h 135117"/>
                <a:gd name="connsiteX8" fmla="*/ 0 w 122185"/>
                <a:gd name="connsiteY8" fmla="*/ 82355 h 135117"/>
                <a:gd name="connsiteX9" fmla="*/ 11108 w 122185"/>
                <a:gd name="connsiteY9" fmla="*/ 104571 h 135117"/>
                <a:gd name="connsiteX10" fmla="*/ 11108 w 122185"/>
                <a:gd name="connsiteY10" fmla="*/ 115679 h 135117"/>
                <a:gd name="connsiteX11" fmla="*/ 11108 w 122185"/>
                <a:gd name="connsiteY11" fmla="*/ 126786 h 135117"/>
                <a:gd name="connsiteX12" fmla="*/ 22216 w 122185"/>
                <a:gd name="connsiteY12" fmla="*/ 126786 h 135117"/>
                <a:gd name="connsiteX13" fmla="*/ 22216 w 122185"/>
                <a:gd name="connsiteY13" fmla="*/ 115679 h 135117"/>
                <a:gd name="connsiteX14" fmla="*/ 22216 w 122185"/>
                <a:gd name="connsiteY14" fmla="*/ 104571 h 135117"/>
                <a:gd name="connsiteX15" fmla="*/ 11108 w 122185"/>
                <a:gd name="connsiteY15" fmla="*/ 82355 h 135117"/>
                <a:gd name="connsiteX16" fmla="*/ 22216 w 122185"/>
                <a:gd name="connsiteY16" fmla="*/ 82355 h 135117"/>
                <a:gd name="connsiteX17" fmla="*/ 33323 w 122185"/>
                <a:gd name="connsiteY17" fmla="*/ 104571 h 135117"/>
                <a:gd name="connsiteX18" fmla="*/ 44431 w 122185"/>
                <a:gd name="connsiteY18" fmla="*/ 115679 h 135117"/>
                <a:gd name="connsiteX19" fmla="*/ 44431 w 122185"/>
                <a:gd name="connsiteY19" fmla="*/ 104571 h 135117"/>
                <a:gd name="connsiteX20" fmla="*/ 33323 w 122185"/>
                <a:gd name="connsiteY20" fmla="*/ 82355 h 135117"/>
                <a:gd name="connsiteX21" fmla="*/ 55539 w 122185"/>
                <a:gd name="connsiteY21" fmla="*/ 60140 h 135117"/>
                <a:gd name="connsiteX22" fmla="*/ 66646 w 122185"/>
                <a:gd name="connsiteY22" fmla="*/ 49032 h 135117"/>
                <a:gd name="connsiteX23" fmla="*/ 44431 w 122185"/>
                <a:gd name="connsiteY23" fmla="*/ 49032 h 135117"/>
                <a:gd name="connsiteX24" fmla="*/ 44431 w 122185"/>
                <a:gd name="connsiteY24" fmla="*/ 49032 h 135117"/>
                <a:gd name="connsiteX25" fmla="*/ 0 w 122185"/>
                <a:gd name="connsiteY25" fmla="*/ 49032 h 135117"/>
                <a:gd name="connsiteX26" fmla="*/ 0 w 122185"/>
                <a:gd name="connsiteY26" fmla="*/ 26817 h 135117"/>
                <a:gd name="connsiteX27" fmla="*/ 44431 w 122185"/>
                <a:gd name="connsiteY27" fmla="*/ 26817 h 135117"/>
                <a:gd name="connsiteX28" fmla="*/ 99970 w 122185"/>
                <a:gd name="connsiteY28" fmla="*/ 15709 h 135117"/>
                <a:gd name="connsiteX29" fmla="*/ 122185 w 122185"/>
                <a:gd name="connsiteY29" fmla="*/ 4601 h 135117"/>
                <a:gd name="connsiteX30" fmla="*/ 122185 w 122185"/>
                <a:gd name="connsiteY30" fmla="*/ 4601 h 135117"/>
                <a:gd name="connsiteX31" fmla="*/ 99970 w 122185"/>
                <a:gd name="connsiteY31" fmla="*/ 15709 h 13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2185" h="135117">
                  <a:moveTo>
                    <a:pt x="99970" y="15709"/>
                  </a:moveTo>
                  <a:lnTo>
                    <a:pt x="99970" y="15709"/>
                  </a:lnTo>
                  <a:cubicBezTo>
                    <a:pt x="88862" y="15709"/>
                    <a:pt x="88862" y="15709"/>
                    <a:pt x="77754" y="15709"/>
                  </a:cubicBezTo>
                  <a:cubicBezTo>
                    <a:pt x="66646" y="15709"/>
                    <a:pt x="55539" y="26817"/>
                    <a:pt x="55539" y="26817"/>
                  </a:cubicBezTo>
                  <a:cubicBezTo>
                    <a:pt x="44431" y="26817"/>
                    <a:pt x="44431" y="26817"/>
                    <a:pt x="33323" y="26817"/>
                  </a:cubicBezTo>
                  <a:cubicBezTo>
                    <a:pt x="22216" y="26817"/>
                    <a:pt x="22216" y="37924"/>
                    <a:pt x="22216" y="49032"/>
                  </a:cubicBezTo>
                  <a:cubicBezTo>
                    <a:pt x="22216" y="49032"/>
                    <a:pt x="22216" y="60140"/>
                    <a:pt x="22216" y="71248"/>
                  </a:cubicBezTo>
                  <a:cubicBezTo>
                    <a:pt x="22216" y="71248"/>
                    <a:pt x="11108" y="71248"/>
                    <a:pt x="11108" y="71248"/>
                  </a:cubicBezTo>
                  <a:cubicBezTo>
                    <a:pt x="11108" y="71248"/>
                    <a:pt x="0" y="71248"/>
                    <a:pt x="0" y="82355"/>
                  </a:cubicBezTo>
                  <a:cubicBezTo>
                    <a:pt x="0" y="93463"/>
                    <a:pt x="11108" y="104571"/>
                    <a:pt x="11108" y="104571"/>
                  </a:cubicBezTo>
                  <a:cubicBezTo>
                    <a:pt x="11108" y="104571"/>
                    <a:pt x="11108" y="115679"/>
                    <a:pt x="11108" y="115679"/>
                  </a:cubicBezTo>
                  <a:cubicBezTo>
                    <a:pt x="11108" y="115679"/>
                    <a:pt x="11108" y="126786"/>
                    <a:pt x="11108" y="126786"/>
                  </a:cubicBezTo>
                  <a:cubicBezTo>
                    <a:pt x="11108" y="137894"/>
                    <a:pt x="22216" y="137894"/>
                    <a:pt x="22216" y="126786"/>
                  </a:cubicBezTo>
                  <a:cubicBezTo>
                    <a:pt x="22216" y="126786"/>
                    <a:pt x="22216" y="115679"/>
                    <a:pt x="22216" y="115679"/>
                  </a:cubicBezTo>
                  <a:cubicBezTo>
                    <a:pt x="22216" y="115679"/>
                    <a:pt x="22216" y="104571"/>
                    <a:pt x="22216" y="104571"/>
                  </a:cubicBezTo>
                  <a:cubicBezTo>
                    <a:pt x="22216" y="93463"/>
                    <a:pt x="11108" y="93463"/>
                    <a:pt x="11108" y="82355"/>
                  </a:cubicBezTo>
                  <a:cubicBezTo>
                    <a:pt x="11108" y="82355"/>
                    <a:pt x="22216" y="82355"/>
                    <a:pt x="22216" y="82355"/>
                  </a:cubicBezTo>
                  <a:cubicBezTo>
                    <a:pt x="33323" y="82355"/>
                    <a:pt x="33323" y="93463"/>
                    <a:pt x="33323" y="104571"/>
                  </a:cubicBezTo>
                  <a:cubicBezTo>
                    <a:pt x="33323" y="115679"/>
                    <a:pt x="33323" y="115679"/>
                    <a:pt x="44431" y="115679"/>
                  </a:cubicBezTo>
                  <a:cubicBezTo>
                    <a:pt x="55539" y="115679"/>
                    <a:pt x="55539" y="104571"/>
                    <a:pt x="44431" y="104571"/>
                  </a:cubicBezTo>
                  <a:cubicBezTo>
                    <a:pt x="44431" y="93463"/>
                    <a:pt x="33323" y="93463"/>
                    <a:pt x="33323" y="82355"/>
                  </a:cubicBezTo>
                  <a:cubicBezTo>
                    <a:pt x="33323" y="71248"/>
                    <a:pt x="55539" y="71248"/>
                    <a:pt x="55539" y="60140"/>
                  </a:cubicBezTo>
                  <a:cubicBezTo>
                    <a:pt x="55539" y="60140"/>
                    <a:pt x="66646" y="49032"/>
                    <a:pt x="66646" y="49032"/>
                  </a:cubicBezTo>
                  <a:cubicBezTo>
                    <a:pt x="66646" y="49032"/>
                    <a:pt x="55539" y="49032"/>
                    <a:pt x="44431" y="49032"/>
                  </a:cubicBezTo>
                  <a:cubicBezTo>
                    <a:pt x="44431" y="49032"/>
                    <a:pt x="44431" y="49032"/>
                    <a:pt x="44431" y="49032"/>
                  </a:cubicBezTo>
                  <a:cubicBezTo>
                    <a:pt x="33323" y="49032"/>
                    <a:pt x="11108" y="71248"/>
                    <a:pt x="0" y="49032"/>
                  </a:cubicBezTo>
                  <a:cubicBezTo>
                    <a:pt x="0" y="37924"/>
                    <a:pt x="0" y="26817"/>
                    <a:pt x="0" y="26817"/>
                  </a:cubicBezTo>
                  <a:cubicBezTo>
                    <a:pt x="11108" y="15709"/>
                    <a:pt x="33323" y="26817"/>
                    <a:pt x="44431" y="26817"/>
                  </a:cubicBezTo>
                  <a:cubicBezTo>
                    <a:pt x="88862" y="26817"/>
                    <a:pt x="99970" y="26817"/>
                    <a:pt x="99970" y="15709"/>
                  </a:cubicBezTo>
                  <a:cubicBezTo>
                    <a:pt x="111078" y="15709"/>
                    <a:pt x="122185" y="15709"/>
                    <a:pt x="122185" y="4601"/>
                  </a:cubicBezTo>
                  <a:cubicBezTo>
                    <a:pt x="122185" y="4601"/>
                    <a:pt x="122185" y="4601"/>
                    <a:pt x="122185" y="4601"/>
                  </a:cubicBezTo>
                  <a:cubicBezTo>
                    <a:pt x="111078" y="-6507"/>
                    <a:pt x="111078" y="4601"/>
                    <a:pt x="99970" y="15709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655B7F8-F3A7-4C80-A31E-FDC6B2D058B9}"/>
                </a:ext>
              </a:extLst>
            </p:cNvPr>
            <p:cNvSpPr/>
            <p:nvPr/>
          </p:nvSpPr>
          <p:spPr>
            <a:xfrm>
              <a:off x="6864975" y="4800877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872BE8B-8516-4B6B-BC4C-6D0A9D606393}"/>
                </a:ext>
              </a:extLst>
            </p:cNvPr>
            <p:cNvSpPr/>
            <p:nvPr/>
          </p:nvSpPr>
          <p:spPr>
            <a:xfrm>
              <a:off x="6989937" y="4823093"/>
              <a:ext cx="46590" cy="27152"/>
            </a:xfrm>
            <a:custGeom>
              <a:avLst/>
              <a:gdLst>
                <a:gd name="connsiteX0" fmla="*/ 8331 w 46590"/>
                <a:gd name="connsiteY0" fmla="*/ 11108 h 27152"/>
                <a:gd name="connsiteX1" fmla="*/ 8331 w 46590"/>
                <a:gd name="connsiteY1" fmla="*/ 11108 h 27152"/>
                <a:gd name="connsiteX2" fmla="*/ 8331 w 46590"/>
                <a:gd name="connsiteY2" fmla="*/ 11108 h 27152"/>
                <a:gd name="connsiteX3" fmla="*/ 8331 w 46590"/>
                <a:gd name="connsiteY3" fmla="*/ 11108 h 27152"/>
                <a:gd name="connsiteX4" fmla="*/ 19438 w 46590"/>
                <a:gd name="connsiteY4" fmla="*/ 22216 h 27152"/>
                <a:gd name="connsiteX5" fmla="*/ 30546 w 46590"/>
                <a:gd name="connsiteY5" fmla="*/ 22216 h 27152"/>
                <a:gd name="connsiteX6" fmla="*/ 41654 w 46590"/>
                <a:gd name="connsiteY6" fmla="*/ 22216 h 27152"/>
                <a:gd name="connsiteX7" fmla="*/ 41654 w 46590"/>
                <a:gd name="connsiteY7" fmla="*/ 11108 h 27152"/>
                <a:gd name="connsiteX8" fmla="*/ 19438 w 46590"/>
                <a:gd name="connsiteY8" fmla="*/ 0 h 27152"/>
                <a:gd name="connsiteX9" fmla="*/ 8331 w 46590"/>
                <a:gd name="connsiteY9" fmla="*/ 11108 h 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590" h="27152">
                  <a:moveTo>
                    <a:pt x="8331" y="11108"/>
                  </a:moveTo>
                  <a:cubicBezTo>
                    <a:pt x="8331" y="11108"/>
                    <a:pt x="8331" y="11108"/>
                    <a:pt x="8331" y="11108"/>
                  </a:cubicBezTo>
                  <a:cubicBezTo>
                    <a:pt x="-2777" y="11108"/>
                    <a:pt x="-2777" y="22216"/>
                    <a:pt x="8331" y="11108"/>
                  </a:cubicBezTo>
                  <a:cubicBezTo>
                    <a:pt x="8331" y="22216"/>
                    <a:pt x="8331" y="22216"/>
                    <a:pt x="8331" y="11108"/>
                  </a:cubicBezTo>
                  <a:cubicBezTo>
                    <a:pt x="8331" y="22216"/>
                    <a:pt x="19438" y="22216"/>
                    <a:pt x="19438" y="22216"/>
                  </a:cubicBezTo>
                  <a:cubicBezTo>
                    <a:pt x="19438" y="22216"/>
                    <a:pt x="19438" y="22216"/>
                    <a:pt x="30546" y="22216"/>
                  </a:cubicBezTo>
                  <a:cubicBezTo>
                    <a:pt x="30546" y="22216"/>
                    <a:pt x="41654" y="33323"/>
                    <a:pt x="41654" y="22216"/>
                  </a:cubicBezTo>
                  <a:cubicBezTo>
                    <a:pt x="41654" y="22216"/>
                    <a:pt x="52762" y="11108"/>
                    <a:pt x="41654" y="11108"/>
                  </a:cubicBezTo>
                  <a:cubicBezTo>
                    <a:pt x="41654" y="11108"/>
                    <a:pt x="30546" y="0"/>
                    <a:pt x="19438" y="0"/>
                  </a:cubicBezTo>
                  <a:cubicBezTo>
                    <a:pt x="19438" y="11108"/>
                    <a:pt x="19438" y="11108"/>
                    <a:pt x="8331" y="11108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F7491C8-8BEF-44DA-977B-56D46015E8F2}"/>
                </a:ext>
              </a:extLst>
            </p:cNvPr>
            <p:cNvSpPr/>
            <p:nvPr/>
          </p:nvSpPr>
          <p:spPr>
            <a:xfrm>
              <a:off x="7142669" y="4856416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D6FC01E-10AF-47E1-82E6-8A9AE39F7142}"/>
                </a:ext>
              </a:extLst>
            </p:cNvPr>
            <p:cNvSpPr/>
            <p:nvPr/>
          </p:nvSpPr>
          <p:spPr>
            <a:xfrm>
              <a:off x="7087130" y="4778662"/>
              <a:ext cx="366556" cy="188831"/>
            </a:xfrm>
            <a:custGeom>
              <a:avLst/>
              <a:gdLst>
                <a:gd name="connsiteX0" fmla="*/ 333233 w 366556"/>
                <a:gd name="connsiteY0" fmla="*/ 177724 h 188831"/>
                <a:gd name="connsiteX1" fmla="*/ 333233 w 366556"/>
                <a:gd name="connsiteY1" fmla="*/ 177724 h 188831"/>
                <a:gd name="connsiteX2" fmla="*/ 333233 w 366556"/>
                <a:gd name="connsiteY2" fmla="*/ 177724 h 188831"/>
                <a:gd name="connsiteX3" fmla="*/ 311017 w 366556"/>
                <a:gd name="connsiteY3" fmla="*/ 155508 h 188831"/>
                <a:gd name="connsiteX4" fmla="*/ 299910 w 366556"/>
                <a:gd name="connsiteY4" fmla="*/ 144401 h 188831"/>
                <a:gd name="connsiteX5" fmla="*/ 288802 w 366556"/>
                <a:gd name="connsiteY5" fmla="*/ 133293 h 188831"/>
                <a:gd name="connsiteX6" fmla="*/ 288802 w 366556"/>
                <a:gd name="connsiteY6" fmla="*/ 133293 h 188831"/>
                <a:gd name="connsiteX7" fmla="*/ 288802 w 366556"/>
                <a:gd name="connsiteY7" fmla="*/ 133293 h 188831"/>
                <a:gd name="connsiteX8" fmla="*/ 288802 w 366556"/>
                <a:gd name="connsiteY8" fmla="*/ 133293 h 188831"/>
                <a:gd name="connsiteX9" fmla="*/ 288802 w 366556"/>
                <a:gd name="connsiteY9" fmla="*/ 133293 h 188831"/>
                <a:gd name="connsiteX10" fmla="*/ 288802 w 366556"/>
                <a:gd name="connsiteY10" fmla="*/ 122185 h 188831"/>
                <a:gd name="connsiteX11" fmla="*/ 277694 w 366556"/>
                <a:gd name="connsiteY11" fmla="*/ 122185 h 188831"/>
                <a:gd name="connsiteX12" fmla="*/ 266586 w 366556"/>
                <a:gd name="connsiteY12" fmla="*/ 122185 h 188831"/>
                <a:gd name="connsiteX13" fmla="*/ 266586 w 366556"/>
                <a:gd name="connsiteY13" fmla="*/ 122185 h 188831"/>
                <a:gd name="connsiteX14" fmla="*/ 255478 w 366556"/>
                <a:gd name="connsiteY14" fmla="*/ 122185 h 188831"/>
                <a:gd name="connsiteX15" fmla="*/ 244371 w 366556"/>
                <a:gd name="connsiteY15" fmla="*/ 111078 h 188831"/>
                <a:gd name="connsiteX16" fmla="*/ 233263 w 366556"/>
                <a:gd name="connsiteY16" fmla="*/ 99970 h 188831"/>
                <a:gd name="connsiteX17" fmla="*/ 222155 w 366556"/>
                <a:gd name="connsiteY17" fmla="*/ 88862 h 188831"/>
                <a:gd name="connsiteX18" fmla="*/ 211048 w 366556"/>
                <a:gd name="connsiteY18" fmla="*/ 88862 h 188831"/>
                <a:gd name="connsiteX19" fmla="*/ 199940 w 366556"/>
                <a:gd name="connsiteY19" fmla="*/ 88862 h 188831"/>
                <a:gd name="connsiteX20" fmla="*/ 177724 w 366556"/>
                <a:gd name="connsiteY20" fmla="*/ 77754 h 188831"/>
                <a:gd name="connsiteX21" fmla="*/ 155509 w 366556"/>
                <a:gd name="connsiteY21" fmla="*/ 66647 h 188831"/>
                <a:gd name="connsiteX22" fmla="*/ 144401 w 366556"/>
                <a:gd name="connsiteY22" fmla="*/ 66647 h 188831"/>
                <a:gd name="connsiteX23" fmla="*/ 133293 w 366556"/>
                <a:gd name="connsiteY23" fmla="*/ 55539 h 188831"/>
                <a:gd name="connsiteX24" fmla="*/ 133293 w 366556"/>
                <a:gd name="connsiteY24" fmla="*/ 44431 h 188831"/>
                <a:gd name="connsiteX25" fmla="*/ 122186 w 366556"/>
                <a:gd name="connsiteY25" fmla="*/ 33323 h 188831"/>
                <a:gd name="connsiteX26" fmla="*/ 111078 w 366556"/>
                <a:gd name="connsiteY26" fmla="*/ 33323 h 188831"/>
                <a:gd name="connsiteX27" fmla="*/ 99970 w 366556"/>
                <a:gd name="connsiteY27" fmla="*/ 33323 h 188831"/>
                <a:gd name="connsiteX28" fmla="*/ 99970 w 366556"/>
                <a:gd name="connsiteY28" fmla="*/ 33323 h 188831"/>
                <a:gd name="connsiteX29" fmla="*/ 99970 w 366556"/>
                <a:gd name="connsiteY29" fmla="*/ 33323 h 188831"/>
                <a:gd name="connsiteX30" fmla="*/ 99970 w 366556"/>
                <a:gd name="connsiteY30" fmla="*/ 33323 h 188831"/>
                <a:gd name="connsiteX31" fmla="*/ 88862 w 366556"/>
                <a:gd name="connsiteY31" fmla="*/ 44431 h 188831"/>
                <a:gd name="connsiteX32" fmla="*/ 88862 w 366556"/>
                <a:gd name="connsiteY32" fmla="*/ 55539 h 188831"/>
                <a:gd name="connsiteX33" fmla="*/ 88862 w 366556"/>
                <a:gd name="connsiteY33" fmla="*/ 55539 h 188831"/>
                <a:gd name="connsiteX34" fmla="*/ 77754 w 366556"/>
                <a:gd name="connsiteY34" fmla="*/ 55539 h 188831"/>
                <a:gd name="connsiteX35" fmla="*/ 66647 w 366556"/>
                <a:gd name="connsiteY35" fmla="*/ 55539 h 188831"/>
                <a:gd name="connsiteX36" fmla="*/ 55539 w 366556"/>
                <a:gd name="connsiteY36" fmla="*/ 44431 h 188831"/>
                <a:gd name="connsiteX37" fmla="*/ 55539 w 366556"/>
                <a:gd name="connsiteY37" fmla="*/ 33323 h 188831"/>
                <a:gd name="connsiteX38" fmla="*/ 44431 w 366556"/>
                <a:gd name="connsiteY38" fmla="*/ 22215 h 188831"/>
                <a:gd name="connsiteX39" fmla="*/ 44431 w 366556"/>
                <a:gd name="connsiteY39" fmla="*/ 11108 h 188831"/>
                <a:gd name="connsiteX40" fmla="*/ 11108 w 366556"/>
                <a:gd name="connsiteY40" fmla="*/ 0 h 188831"/>
                <a:gd name="connsiteX41" fmla="*/ 0 w 366556"/>
                <a:gd name="connsiteY41" fmla="*/ 11108 h 188831"/>
                <a:gd name="connsiteX42" fmla="*/ 22216 w 366556"/>
                <a:gd name="connsiteY42" fmla="*/ 11108 h 188831"/>
                <a:gd name="connsiteX43" fmla="*/ 33323 w 366556"/>
                <a:gd name="connsiteY43" fmla="*/ 11108 h 188831"/>
                <a:gd name="connsiteX44" fmla="*/ 44431 w 366556"/>
                <a:gd name="connsiteY44" fmla="*/ 11108 h 188831"/>
                <a:gd name="connsiteX45" fmla="*/ 55539 w 366556"/>
                <a:gd name="connsiteY45" fmla="*/ 11108 h 188831"/>
                <a:gd name="connsiteX46" fmla="*/ 55539 w 366556"/>
                <a:gd name="connsiteY46" fmla="*/ 11108 h 188831"/>
                <a:gd name="connsiteX47" fmla="*/ 55539 w 366556"/>
                <a:gd name="connsiteY47" fmla="*/ 11108 h 188831"/>
                <a:gd name="connsiteX48" fmla="*/ 55539 w 366556"/>
                <a:gd name="connsiteY48" fmla="*/ 11108 h 188831"/>
                <a:gd name="connsiteX49" fmla="*/ 44431 w 366556"/>
                <a:gd name="connsiteY49" fmla="*/ 11108 h 188831"/>
                <a:gd name="connsiteX50" fmla="*/ 44431 w 366556"/>
                <a:gd name="connsiteY50" fmla="*/ 11108 h 188831"/>
                <a:gd name="connsiteX51" fmla="*/ 44431 w 366556"/>
                <a:gd name="connsiteY51" fmla="*/ 22215 h 188831"/>
                <a:gd name="connsiteX52" fmla="*/ 55539 w 366556"/>
                <a:gd name="connsiteY52" fmla="*/ 22215 h 188831"/>
                <a:gd name="connsiteX53" fmla="*/ 66647 w 366556"/>
                <a:gd name="connsiteY53" fmla="*/ 22215 h 188831"/>
                <a:gd name="connsiteX54" fmla="*/ 77754 w 366556"/>
                <a:gd name="connsiteY54" fmla="*/ 22215 h 188831"/>
                <a:gd name="connsiteX55" fmla="*/ 88862 w 366556"/>
                <a:gd name="connsiteY55" fmla="*/ 22215 h 188831"/>
                <a:gd name="connsiteX56" fmla="*/ 88862 w 366556"/>
                <a:gd name="connsiteY56" fmla="*/ 22215 h 188831"/>
                <a:gd name="connsiteX57" fmla="*/ 99970 w 366556"/>
                <a:gd name="connsiteY57" fmla="*/ 22215 h 188831"/>
                <a:gd name="connsiteX58" fmla="*/ 111078 w 366556"/>
                <a:gd name="connsiteY58" fmla="*/ 33323 h 188831"/>
                <a:gd name="connsiteX59" fmla="*/ 111078 w 366556"/>
                <a:gd name="connsiteY59" fmla="*/ 33323 h 188831"/>
                <a:gd name="connsiteX60" fmla="*/ 111078 w 366556"/>
                <a:gd name="connsiteY60" fmla="*/ 33323 h 188831"/>
                <a:gd name="connsiteX61" fmla="*/ 111078 w 366556"/>
                <a:gd name="connsiteY61" fmla="*/ 33323 h 188831"/>
                <a:gd name="connsiteX62" fmla="*/ 122186 w 366556"/>
                <a:gd name="connsiteY62" fmla="*/ 44431 h 188831"/>
                <a:gd name="connsiteX63" fmla="*/ 133293 w 366556"/>
                <a:gd name="connsiteY63" fmla="*/ 44431 h 188831"/>
                <a:gd name="connsiteX64" fmla="*/ 144401 w 366556"/>
                <a:gd name="connsiteY64" fmla="*/ 55539 h 188831"/>
                <a:gd name="connsiteX65" fmla="*/ 155509 w 366556"/>
                <a:gd name="connsiteY65" fmla="*/ 66647 h 188831"/>
                <a:gd name="connsiteX66" fmla="*/ 166616 w 366556"/>
                <a:gd name="connsiteY66" fmla="*/ 66647 h 188831"/>
                <a:gd name="connsiteX67" fmla="*/ 166616 w 366556"/>
                <a:gd name="connsiteY67" fmla="*/ 77754 h 188831"/>
                <a:gd name="connsiteX68" fmla="*/ 166616 w 366556"/>
                <a:gd name="connsiteY68" fmla="*/ 88862 h 188831"/>
                <a:gd name="connsiteX69" fmla="*/ 166616 w 366556"/>
                <a:gd name="connsiteY69" fmla="*/ 99970 h 188831"/>
                <a:gd name="connsiteX70" fmla="*/ 166616 w 366556"/>
                <a:gd name="connsiteY70" fmla="*/ 111078 h 188831"/>
                <a:gd name="connsiteX71" fmla="*/ 166616 w 366556"/>
                <a:gd name="connsiteY71" fmla="*/ 111078 h 188831"/>
                <a:gd name="connsiteX72" fmla="*/ 166616 w 366556"/>
                <a:gd name="connsiteY72" fmla="*/ 111078 h 188831"/>
                <a:gd name="connsiteX73" fmla="*/ 166616 w 366556"/>
                <a:gd name="connsiteY73" fmla="*/ 111078 h 188831"/>
                <a:gd name="connsiteX74" fmla="*/ 155509 w 366556"/>
                <a:gd name="connsiteY74" fmla="*/ 111078 h 188831"/>
                <a:gd name="connsiteX75" fmla="*/ 144401 w 366556"/>
                <a:gd name="connsiteY75" fmla="*/ 111078 h 188831"/>
                <a:gd name="connsiteX76" fmla="*/ 144401 w 366556"/>
                <a:gd name="connsiteY76" fmla="*/ 111078 h 188831"/>
                <a:gd name="connsiteX77" fmla="*/ 144401 w 366556"/>
                <a:gd name="connsiteY77" fmla="*/ 111078 h 188831"/>
                <a:gd name="connsiteX78" fmla="*/ 144401 w 366556"/>
                <a:gd name="connsiteY78" fmla="*/ 111078 h 188831"/>
                <a:gd name="connsiteX79" fmla="*/ 155509 w 366556"/>
                <a:gd name="connsiteY79" fmla="*/ 111078 h 188831"/>
                <a:gd name="connsiteX80" fmla="*/ 166616 w 366556"/>
                <a:gd name="connsiteY80" fmla="*/ 99970 h 188831"/>
                <a:gd name="connsiteX81" fmla="*/ 177724 w 366556"/>
                <a:gd name="connsiteY81" fmla="*/ 99970 h 188831"/>
                <a:gd name="connsiteX82" fmla="*/ 188832 w 366556"/>
                <a:gd name="connsiteY82" fmla="*/ 99970 h 188831"/>
                <a:gd name="connsiteX83" fmla="*/ 199940 w 366556"/>
                <a:gd name="connsiteY83" fmla="*/ 111078 h 188831"/>
                <a:gd name="connsiteX84" fmla="*/ 211048 w 366556"/>
                <a:gd name="connsiteY84" fmla="*/ 122185 h 188831"/>
                <a:gd name="connsiteX85" fmla="*/ 222155 w 366556"/>
                <a:gd name="connsiteY85" fmla="*/ 122185 h 188831"/>
                <a:gd name="connsiteX86" fmla="*/ 233263 w 366556"/>
                <a:gd name="connsiteY86" fmla="*/ 122185 h 188831"/>
                <a:gd name="connsiteX87" fmla="*/ 244371 w 366556"/>
                <a:gd name="connsiteY87" fmla="*/ 122185 h 188831"/>
                <a:gd name="connsiteX88" fmla="*/ 255478 w 366556"/>
                <a:gd name="connsiteY88" fmla="*/ 122185 h 188831"/>
                <a:gd name="connsiteX89" fmla="*/ 255478 w 366556"/>
                <a:gd name="connsiteY89" fmla="*/ 111078 h 188831"/>
                <a:gd name="connsiteX90" fmla="*/ 255478 w 366556"/>
                <a:gd name="connsiteY90" fmla="*/ 99970 h 188831"/>
                <a:gd name="connsiteX91" fmla="*/ 266586 w 366556"/>
                <a:gd name="connsiteY91" fmla="*/ 99970 h 188831"/>
                <a:gd name="connsiteX92" fmla="*/ 277694 w 366556"/>
                <a:gd name="connsiteY92" fmla="*/ 99970 h 188831"/>
                <a:gd name="connsiteX93" fmla="*/ 288802 w 366556"/>
                <a:gd name="connsiteY93" fmla="*/ 99970 h 188831"/>
                <a:gd name="connsiteX94" fmla="*/ 299910 w 366556"/>
                <a:gd name="connsiteY94" fmla="*/ 99970 h 188831"/>
                <a:gd name="connsiteX95" fmla="*/ 311017 w 366556"/>
                <a:gd name="connsiteY95" fmla="*/ 99970 h 188831"/>
                <a:gd name="connsiteX96" fmla="*/ 322125 w 366556"/>
                <a:gd name="connsiteY96" fmla="*/ 111078 h 188831"/>
                <a:gd name="connsiteX97" fmla="*/ 333233 w 366556"/>
                <a:gd name="connsiteY97" fmla="*/ 122185 h 188831"/>
                <a:gd name="connsiteX98" fmla="*/ 344341 w 366556"/>
                <a:gd name="connsiteY98" fmla="*/ 133293 h 188831"/>
                <a:gd name="connsiteX99" fmla="*/ 355448 w 366556"/>
                <a:gd name="connsiteY99" fmla="*/ 144401 h 188831"/>
                <a:gd name="connsiteX100" fmla="*/ 366556 w 366556"/>
                <a:gd name="connsiteY100" fmla="*/ 144401 h 188831"/>
                <a:gd name="connsiteX101" fmla="*/ 333233 w 366556"/>
                <a:gd name="connsiteY101" fmla="*/ 177724 h 188831"/>
                <a:gd name="connsiteX102" fmla="*/ 355448 w 366556"/>
                <a:gd name="connsiteY102" fmla="*/ 188832 h 188831"/>
                <a:gd name="connsiteX103" fmla="*/ 366556 w 366556"/>
                <a:gd name="connsiteY103" fmla="*/ 188832 h 188831"/>
                <a:gd name="connsiteX104" fmla="*/ 355448 w 366556"/>
                <a:gd name="connsiteY104" fmla="*/ 177724 h 188831"/>
                <a:gd name="connsiteX105" fmla="*/ 333233 w 366556"/>
                <a:gd name="connsiteY105" fmla="*/ 177724 h 18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66556" h="188831">
                  <a:moveTo>
                    <a:pt x="333233" y="177724"/>
                  </a:moveTo>
                  <a:cubicBezTo>
                    <a:pt x="333233" y="177724"/>
                    <a:pt x="322125" y="177724"/>
                    <a:pt x="333233" y="177724"/>
                  </a:cubicBezTo>
                  <a:cubicBezTo>
                    <a:pt x="322125" y="166616"/>
                    <a:pt x="322125" y="166616"/>
                    <a:pt x="333233" y="177724"/>
                  </a:cubicBezTo>
                  <a:cubicBezTo>
                    <a:pt x="311017" y="155508"/>
                    <a:pt x="311017" y="155508"/>
                    <a:pt x="311017" y="155508"/>
                  </a:cubicBezTo>
                  <a:cubicBezTo>
                    <a:pt x="299910" y="155508"/>
                    <a:pt x="299910" y="155508"/>
                    <a:pt x="299910" y="144401"/>
                  </a:cubicBezTo>
                  <a:cubicBezTo>
                    <a:pt x="299910" y="144401"/>
                    <a:pt x="299910" y="133293"/>
                    <a:pt x="288802" y="133293"/>
                  </a:cubicBezTo>
                  <a:cubicBezTo>
                    <a:pt x="288802" y="133293"/>
                    <a:pt x="288802" y="133293"/>
                    <a:pt x="288802" y="133293"/>
                  </a:cubicBezTo>
                  <a:lnTo>
                    <a:pt x="288802" y="133293"/>
                  </a:lnTo>
                  <a:lnTo>
                    <a:pt x="288802" y="133293"/>
                  </a:lnTo>
                  <a:cubicBezTo>
                    <a:pt x="288802" y="133293"/>
                    <a:pt x="288802" y="133293"/>
                    <a:pt x="288802" y="133293"/>
                  </a:cubicBezTo>
                  <a:cubicBezTo>
                    <a:pt x="288802" y="133293"/>
                    <a:pt x="299910" y="133293"/>
                    <a:pt x="288802" y="122185"/>
                  </a:cubicBezTo>
                  <a:cubicBezTo>
                    <a:pt x="277694" y="122185"/>
                    <a:pt x="277694" y="122185"/>
                    <a:pt x="277694" y="122185"/>
                  </a:cubicBezTo>
                  <a:cubicBezTo>
                    <a:pt x="277694" y="122185"/>
                    <a:pt x="266586" y="122185"/>
                    <a:pt x="266586" y="122185"/>
                  </a:cubicBezTo>
                  <a:cubicBezTo>
                    <a:pt x="266586" y="122185"/>
                    <a:pt x="266586" y="122185"/>
                    <a:pt x="266586" y="122185"/>
                  </a:cubicBezTo>
                  <a:cubicBezTo>
                    <a:pt x="266586" y="122185"/>
                    <a:pt x="266586" y="122185"/>
                    <a:pt x="255478" y="122185"/>
                  </a:cubicBezTo>
                  <a:cubicBezTo>
                    <a:pt x="255478" y="122185"/>
                    <a:pt x="244371" y="111078"/>
                    <a:pt x="244371" y="111078"/>
                  </a:cubicBezTo>
                  <a:cubicBezTo>
                    <a:pt x="244371" y="111078"/>
                    <a:pt x="233263" y="99970"/>
                    <a:pt x="233263" y="99970"/>
                  </a:cubicBezTo>
                  <a:lnTo>
                    <a:pt x="222155" y="88862"/>
                  </a:lnTo>
                  <a:cubicBezTo>
                    <a:pt x="222155" y="88862"/>
                    <a:pt x="222155" y="88862"/>
                    <a:pt x="211048" y="88862"/>
                  </a:cubicBezTo>
                  <a:cubicBezTo>
                    <a:pt x="199940" y="88862"/>
                    <a:pt x="211048" y="88862"/>
                    <a:pt x="199940" y="88862"/>
                  </a:cubicBezTo>
                  <a:cubicBezTo>
                    <a:pt x="188832" y="88862"/>
                    <a:pt x="188832" y="77754"/>
                    <a:pt x="177724" y="77754"/>
                  </a:cubicBezTo>
                  <a:cubicBezTo>
                    <a:pt x="166616" y="77754"/>
                    <a:pt x="166616" y="66647"/>
                    <a:pt x="155509" y="66647"/>
                  </a:cubicBezTo>
                  <a:cubicBezTo>
                    <a:pt x="155509" y="66647"/>
                    <a:pt x="155509" y="66647"/>
                    <a:pt x="144401" y="66647"/>
                  </a:cubicBezTo>
                  <a:cubicBezTo>
                    <a:pt x="133293" y="66647"/>
                    <a:pt x="133293" y="66647"/>
                    <a:pt x="133293" y="55539"/>
                  </a:cubicBezTo>
                  <a:cubicBezTo>
                    <a:pt x="133293" y="44431"/>
                    <a:pt x="133293" y="44431"/>
                    <a:pt x="133293" y="44431"/>
                  </a:cubicBezTo>
                  <a:cubicBezTo>
                    <a:pt x="122186" y="44431"/>
                    <a:pt x="122186" y="33323"/>
                    <a:pt x="122186" y="33323"/>
                  </a:cubicBezTo>
                  <a:cubicBezTo>
                    <a:pt x="122186" y="33323"/>
                    <a:pt x="122186" y="33323"/>
                    <a:pt x="111078" y="33323"/>
                  </a:cubicBezTo>
                  <a:cubicBezTo>
                    <a:pt x="99970" y="33323"/>
                    <a:pt x="99970" y="33323"/>
                    <a:pt x="99970" y="33323"/>
                  </a:cubicBezTo>
                  <a:cubicBezTo>
                    <a:pt x="99970" y="33323"/>
                    <a:pt x="99970" y="33323"/>
                    <a:pt x="99970" y="33323"/>
                  </a:cubicBezTo>
                  <a:cubicBezTo>
                    <a:pt x="99970" y="33323"/>
                    <a:pt x="99970" y="33323"/>
                    <a:pt x="99970" y="33323"/>
                  </a:cubicBezTo>
                  <a:cubicBezTo>
                    <a:pt x="99970" y="33323"/>
                    <a:pt x="111078" y="22215"/>
                    <a:pt x="99970" y="33323"/>
                  </a:cubicBezTo>
                  <a:cubicBezTo>
                    <a:pt x="88862" y="44431"/>
                    <a:pt x="88862" y="44431"/>
                    <a:pt x="88862" y="44431"/>
                  </a:cubicBezTo>
                  <a:lnTo>
                    <a:pt x="88862" y="55539"/>
                  </a:lnTo>
                  <a:cubicBezTo>
                    <a:pt x="88862" y="55539"/>
                    <a:pt x="88862" y="55539"/>
                    <a:pt x="88862" y="55539"/>
                  </a:cubicBezTo>
                  <a:cubicBezTo>
                    <a:pt x="88862" y="55539"/>
                    <a:pt x="77754" y="55539"/>
                    <a:pt x="77754" y="55539"/>
                  </a:cubicBezTo>
                  <a:cubicBezTo>
                    <a:pt x="77754" y="55539"/>
                    <a:pt x="66647" y="55539"/>
                    <a:pt x="66647" y="55539"/>
                  </a:cubicBezTo>
                  <a:cubicBezTo>
                    <a:pt x="66647" y="55539"/>
                    <a:pt x="55539" y="55539"/>
                    <a:pt x="55539" y="44431"/>
                  </a:cubicBezTo>
                  <a:cubicBezTo>
                    <a:pt x="55539" y="44431"/>
                    <a:pt x="55539" y="33323"/>
                    <a:pt x="55539" y="33323"/>
                  </a:cubicBezTo>
                  <a:cubicBezTo>
                    <a:pt x="55539" y="33323"/>
                    <a:pt x="44431" y="22215"/>
                    <a:pt x="44431" y="22215"/>
                  </a:cubicBezTo>
                  <a:cubicBezTo>
                    <a:pt x="44431" y="22215"/>
                    <a:pt x="44431" y="11108"/>
                    <a:pt x="44431" y="11108"/>
                  </a:cubicBezTo>
                  <a:cubicBezTo>
                    <a:pt x="44431" y="0"/>
                    <a:pt x="22216" y="0"/>
                    <a:pt x="11108" y="0"/>
                  </a:cubicBezTo>
                  <a:cubicBezTo>
                    <a:pt x="11108" y="0"/>
                    <a:pt x="0" y="0"/>
                    <a:pt x="0" y="11108"/>
                  </a:cubicBezTo>
                  <a:cubicBezTo>
                    <a:pt x="0" y="11108"/>
                    <a:pt x="11108" y="11108"/>
                    <a:pt x="22216" y="11108"/>
                  </a:cubicBezTo>
                  <a:cubicBezTo>
                    <a:pt x="22216" y="11108"/>
                    <a:pt x="22216" y="11108"/>
                    <a:pt x="33323" y="11108"/>
                  </a:cubicBezTo>
                  <a:cubicBezTo>
                    <a:pt x="33323" y="11108"/>
                    <a:pt x="33323" y="11108"/>
                    <a:pt x="44431" y="11108"/>
                  </a:cubicBezTo>
                  <a:cubicBezTo>
                    <a:pt x="44431" y="11108"/>
                    <a:pt x="44431" y="11108"/>
                    <a:pt x="55539" y="11108"/>
                  </a:cubicBezTo>
                  <a:cubicBezTo>
                    <a:pt x="55539" y="11108"/>
                    <a:pt x="55539" y="11108"/>
                    <a:pt x="55539" y="11108"/>
                  </a:cubicBezTo>
                  <a:cubicBezTo>
                    <a:pt x="55539" y="11108"/>
                    <a:pt x="55539" y="11108"/>
                    <a:pt x="55539" y="11108"/>
                  </a:cubicBezTo>
                  <a:cubicBezTo>
                    <a:pt x="55539" y="11108"/>
                    <a:pt x="55539" y="11108"/>
                    <a:pt x="55539" y="11108"/>
                  </a:cubicBezTo>
                  <a:cubicBezTo>
                    <a:pt x="55539" y="11108"/>
                    <a:pt x="44431" y="11108"/>
                    <a:pt x="44431" y="11108"/>
                  </a:cubicBezTo>
                  <a:cubicBezTo>
                    <a:pt x="44431" y="11108"/>
                    <a:pt x="44431" y="11108"/>
                    <a:pt x="44431" y="11108"/>
                  </a:cubicBezTo>
                  <a:cubicBezTo>
                    <a:pt x="44431" y="11108"/>
                    <a:pt x="33323" y="11108"/>
                    <a:pt x="44431" y="22215"/>
                  </a:cubicBezTo>
                  <a:cubicBezTo>
                    <a:pt x="55539" y="22215"/>
                    <a:pt x="55539" y="22215"/>
                    <a:pt x="55539" y="22215"/>
                  </a:cubicBezTo>
                  <a:cubicBezTo>
                    <a:pt x="55539" y="22215"/>
                    <a:pt x="55539" y="22215"/>
                    <a:pt x="66647" y="22215"/>
                  </a:cubicBezTo>
                  <a:cubicBezTo>
                    <a:pt x="66647" y="22215"/>
                    <a:pt x="66647" y="22215"/>
                    <a:pt x="77754" y="22215"/>
                  </a:cubicBezTo>
                  <a:cubicBezTo>
                    <a:pt x="77754" y="22215"/>
                    <a:pt x="77754" y="22215"/>
                    <a:pt x="88862" y="22215"/>
                  </a:cubicBezTo>
                  <a:cubicBezTo>
                    <a:pt x="88862" y="22215"/>
                    <a:pt x="88862" y="22215"/>
                    <a:pt x="88862" y="22215"/>
                  </a:cubicBezTo>
                  <a:cubicBezTo>
                    <a:pt x="88862" y="22215"/>
                    <a:pt x="88862" y="22215"/>
                    <a:pt x="99970" y="22215"/>
                  </a:cubicBezTo>
                  <a:cubicBezTo>
                    <a:pt x="111078" y="22215"/>
                    <a:pt x="111078" y="22215"/>
                    <a:pt x="111078" y="33323"/>
                  </a:cubicBezTo>
                  <a:cubicBezTo>
                    <a:pt x="111078" y="33323"/>
                    <a:pt x="111078" y="33323"/>
                    <a:pt x="111078" y="33323"/>
                  </a:cubicBezTo>
                  <a:cubicBezTo>
                    <a:pt x="111078" y="33323"/>
                    <a:pt x="111078" y="33323"/>
                    <a:pt x="111078" y="33323"/>
                  </a:cubicBezTo>
                  <a:cubicBezTo>
                    <a:pt x="111078" y="33323"/>
                    <a:pt x="111078" y="33323"/>
                    <a:pt x="111078" y="33323"/>
                  </a:cubicBezTo>
                  <a:cubicBezTo>
                    <a:pt x="122186" y="33323"/>
                    <a:pt x="122186" y="33323"/>
                    <a:pt x="122186" y="44431"/>
                  </a:cubicBezTo>
                  <a:cubicBezTo>
                    <a:pt x="133293" y="44431"/>
                    <a:pt x="122186" y="44431"/>
                    <a:pt x="133293" y="44431"/>
                  </a:cubicBezTo>
                  <a:cubicBezTo>
                    <a:pt x="144401" y="55539"/>
                    <a:pt x="144401" y="55539"/>
                    <a:pt x="144401" y="55539"/>
                  </a:cubicBezTo>
                  <a:cubicBezTo>
                    <a:pt x="144401" y="55539"/>
                    <a:pt x="144401" y="55539"/>
                    <a:pt x="155509" y="66647"/>
                  </a:cubicBezTo>
                  <a:cubicBezTo>
                    <a:pt x="166616" y="66647"/>
                    <a:pt x="166616" y="66647"/>
                    <a:pt x="166616" y="66647"/>
                  </a:cubicBezTo>
                  <a:cubicBezTo>
                    <a:pt x="166616" y="66647"/>
                    <a:pt x="166616" y="66647"/>
                    <a:pt x="166616" y="77754"/>
                  </a:cubicBezTo>
                  <a:cubicBezTo>
                    <a:pt x="166616" y="77754"/>
                    <a:pt x="166616" y="77754"/>
                    <a:pt x="166616" y="88862"/>
                  </a:cubicBezTo>
                  <a:cubicBezTo>
                    <a:pt x="166616" y="88862"/>
                    <a:pt x="166616" y="88862"/>
                    <a:pt x="166616" y="99970"/>
                  </a:cubicBezTo>
                  <a:cubicBezTo>
                    <a:pt x="166616" y="99970"/>
                    <a:pt x="166616" y="99970"/>
                    <a:pt x="166616" y="111078"/>
                  </a:cubicBezTo>
                  <a:cubicBezTo>
                    <a:pt x="166616" y="111078"/>
                    <a:pt x="166616" y="111078"/>
                    <a:pt x="166616" y="111078"/>
                  </a:cubicBezTo>
                  <a:cubicBezTo>
                    <a:pt x="166616" y="111078"/>
                    <a:pt x="166616" y="111078"/>
                    <a:pt x="166616" y="111078"/>
                  </a:cubicBezTo>
                  <a:cubicBezTo>
                    <a:pt x="166616" y="111078"/>
                    <a:pt x="166616" y="111078"/>
                    <a:pt x="166616" y="111078"/>
                  </a:cubicBezTo>
                  <a:cubicBezTo>
                    <a:pt x="166616" y="111078"/>
                    <a:pt x="166616" y="111078"/>
                    <a:pt x="155509" y="111078"/>
                  </a:cubicBezTo>
                  <a:cubicBezTo>
                    <a:pt x="155509" y="111078"/>
                    <a:pt x="144401" y="111078"/>
                    <a:pt x="144401" y="111078"/>
                  </a:cubicBezTo>
                  <a:cubicBezTo>
                    <a:pt x="144401" y="111078"/>
                    <a:pt x="144401" y="111078"/>
                    <a:pt x="144401" y="111078"/>
                  </a:cubicBezTo>
                  <a:cubicBezTo>
                    <a:pt x="144401" y="111078"/>
                    <a:pt x="144401" y="111078"/>
                    <a:pt x="144401" y="111078"/>
                  </a:cubicBezTo>
                  <a:cubicBezTo>
                    <a:pt x="144401" y="111078"/>
                    <a:pt x="144401" y="111078"/>
                    <a:pt x="144401" y="111078"/>
                  </a:cubicBezTo>
                  <a:cubicBezTo>
                    <a:pt x="144401" y="111078"/>
                    <a:pt x="155509" y="111078"/>
                    <a:pt x="155509" y="111078"/>
                  </a:cubicBezTo>
                  <a:cubicBezTo>
                    <a:pt x="155509" y="111078"/>
                    <a:pt x="166616" y="99970"/>
                    <a:pt x="166616" y="99970"/>
                  </a:cubicBezTo>
                  <a:cubicBezTo>
                    <a:pt x="166616" y="99970"/>
                    <a:pt x="166616" y="99970"/>
                    <a:pt x="177724" y="99970"/>
                  </a:cubicBezTo>
                  <a:cubicBezTo>
                    <a:pt x="177724" y="99970"/>
                    <a:pt x="177724" y="88862"/>
                    <a:pt x="188832" y="99970"/>
                  </a:cubicBezTo>
                  <a:cubicBezTo>
                    <a:pt x="199940" y="111078"/>
                    <a:pt x="199940" y="111078"/>
                    <a:pt x="199940" y="111078"/>
                  </a:cubicBezTo>
                  <a:lnTo>
                    <a:pt x="211048" y="122185"/>
                  </a:lnTo>
                  <a:cubicBezTo>
                    <a:pt x="211048" y="122185"/>
                    <a:pt x="222155" y="122185"/>
                    <a:pt x="222155" y="122185"/>
                  </a:cubicBezTo>
                  <a:cubicBezTo>
                    <a:pt x="222155" y="122185"/>
                    <a:pt x="222155" y="122185"/>
                    <a:pt x="233263" y="122185"/>
                  </a:cubicBezTo>
                  <a:cubicBezTo>
                    <a:pt x="244371" y="122185"/>
                    <a:pt x="244371" y="122185"/>
                    <a:pt x="244371" y="122185"/>
                  </a:cubicBezTo>
                  <a:cubicBezTo>
                    <a:pt x="244371" y="122185"/>
                    <a:pt x="244371" y="122185"/>
                    <a:pt x="255478" y="122185"/>
                  </a:cubicBezTo>
                  <a:cubicBezTo>
                    <a:pt x="255478" y="122185"/>
                    <a:pt x="255478" y="111078"/>
                    <a:pt x="255478" y="111078"/>
                  </a:cubicBezTo>
                  <a:cubicBezTo>
                    <a:pt x="255478" y="111078"/>
                    <a:pt x="255478" y="111078"/>
                    <a:pt x="255478" y="99970"/>
                  </a:cubicBezTo>
                  <a:cubicBezTo>
                    <a:pt x="255478" y="99970"/>
                    <a:pt x="266586" y="99970"/>
                    <a:pt x="266586" y="99970"/>
                  </a:cubicBezTo>
                  <a:cubicBezTo>
                    <a:pt x="266586" y="99970"/>
                    <a:pt x="266586" y="99970"/>
                    <a:pt x="277694" y="99970"/>
                  </a:cubicBezTo>
                  <a:cubicBezTo>
                    <a:pt x="277694" y="99970"/>
                    <a:pt x="288802" y="99970"/>
                    <a:pt x="288802" y="99970"/>
                  </a:cubicBezTo>
                  <a:cubicBezTo>
                    <a:pt x="288802" y="99970"/>
                    <a:pt x="299910" y="99970"/>
                    <a:pt x="299910" y="99970"/>
                  </a:cubicBezTo>
                  <a:cubicBezTo>
                    <a:pt x="299910" y="99970"/>
                    <a:pt x="311017" y="99970"/>
                    <a:pt x="311017" y="99970"/>
                  </a:cubicBezTo>
                  <a:cubicBezTo>
                    <a:pt x="311017" y="99970"/>
                    <a:pt x="322125" y="99970"/>
                    <a:pt x="322125" y="111078"/>
                  </a:cubicBezTo>
                  <a:cubicBezTo>
                    <a:pt x="322125" y="122185"/>
                    <a:pt x="333233" y="122185"/>
                    <a:pt x="333233" y="122185"/>
                  </a:cubicBezTo>
                  <a:cubicBezTo>
                    <a:pt x="333233" y="122185"/>
                    <a:pt x="344341" y="122185"/>
                    <a:pt x="344341" y="133293"/>
                  </a:cubicBezTo>
                  <a:cubicBezTo>
                    <a:pt x="344341" y="133293"/>
                    <a:pt x="355448" y="144401"/>
                    <a:pt x="355448" y="144401"/>
                  </a:cubicBezTo>
                  <a:cubicBezTo>
                    <a:pt x="355448" y="144401"/>
                    <a:pt x="355448" y="144401"/>
                    <a:pt x="366556" y="144401"/>
                  </a:cubicBezTo>
                  <a:cubicBezTo>
                    <a:pt x="333233" y="188832"/>
                    <a:pt x="344341" y="188832"/>
                    <a:pt x="333233" y="177724"/>
                  </a:cubicBezTo>
                  <a:cubicBezTo>
                    <a:pt x="344341" y="188832"/>
                    <a:pt x="344341" y="188832"/>
                    <a:pt x="355448" y="188832"/>
                  </a:cubicBezTo>
                  <a:cubicBezTo>
                    <a:pt x="355448" y="188832"/>
                    <a:pt x="355448" y="188832"/>
                    <a:pt x="366556" y="188832"/>
                  </a:cubicBezTo>
                  <a:cubicBezTo>
                    <a:pt x="366556" y="177724"/>
                    <a:pt x="355448" y="177724"/>
                    <a:pt x="355448" y="177724"/>
                  </a:cubicBezTo>
                  <a:cubicBezTo>
                    <a:pt x="344341" y="177724"/>
                    <a:pt x="333233" y="177724"/>
                    <a:pt x="333233" y="177724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619558-DBA4-4C65-AF1B-1EC57104C59D}"/>
                </a:ext>
              </a:extLst>
            </p:cNvPr>
            <p:cNvSpPr/>
            <p:nvPr/>
          </p:nvSpPr>
          <p:spPr>
            <a:xfrm>
              <a:off x="7331501" y="5606806"/>
              <a:ext cx="55538" cy="71583"/>
            </a:xfrm>
            <a:custGeom>
              <a:avLst/>
              <a:gdLst>
                <a:gd name="connsiteX0" fmla="*/ 55539 w 55538"/>
                <a:gd name="connsiteY0" fmla="*/ 4937 h 71583"/>
                <a:gd name="connsiteX1" fmla="*/ 33323 w 55538"/>
                <a:gd name="connsiteY1" fmla="*/ 4937 h 71583"/>
                <a:gd name="connsiteX2" fmla="*/ 11108 w 55538"/>
                <a:gd name="connsiteY2" fmla="*/ 4937 h 71583"/>
                <a:gd name="connsiteX3" fmla="*/ 0 w 55538"/>
                <a:gd name="connsiteY3" fmla="*/ 27152 h 71583"/>
                <a:gd name="connsiteX4" fmla="*/ 0 w 55538"/>
                <a:gd name="connsiteY4" fmla="*/ 38260 h 71583"/>
                <a:gd name="connsiteX5" fmla="*/ 11108 w 55538"/>
                <a:gd name="connsiteY5" fmla="*/ 38260 h 71583"/>
                <a:gd name="connsiteX6" fmla="*/ 22216 w 55538"/>
                <a:gd name="connsiteY6" fmla="*/ 49368 h 71583"/>
                <a:gd name="connsiteX7" fmla="*/ 22216 w 55538"/>
                <a:gd name="connsiteY7" fmla="*/ 60475 h 71583"/>
                <a:gd name="connsiteX8" fmla="*/ 22216 w 55538"/>
                <a:gd name="connsiteY8" fmla="*/ 71583 h 71583"/>
                <a:gd name="connsiteX9" fmla="*/ 33323 w 55538"/>
                <a:gd name="connsiteY9" fmla="*/ 71583 h 71583"/>
                <a:gd name="connsiteX10" fmla="*/ 44431 w 55538"/>
                <a:gd name="connsiteY10" fmla="*/ 71583 h 71583"/>
                <a:gd name="connsiteX11" fmla="*/ 44431 w 55538"/>
                <a:gd name="connsiteY11" fmla="*/ 60475 h 71583"/>
                <a:gd name="connsiteX12" fmla="*/ 44431 w 55538"/>
                <a:gd name="connsiteY12" fmla="*/ 49368 h 71583"/>
                <a:gd name="connsiteX13" fmla="*/ 55539 w 55538"/>
                <a:gd name="connsiteY13" fmla="*/ 38260 h 71583"/>
                <a:gd name="connsiteX14" fmla="*/ 55539 w 55538"/>
                <a:gd name="connsiteY14" fmla="*/ 27152 h 71583"/>
                <a:gd name="connsiteX15" fmla="*/ 55539 w 55538"/>
                <a:gd name="connsiteY15" fmla="*/ 16045 h 71583"/>
                <a:gd name="connsiteX16" fmla="*/ 44431 w 55538"/>
                <a:gd name="connsiteY16" fmla="*/ 4937 h 71583"/>
                <a:gd name="connsiteX17" fmla="*/ 55539 w 55538"/>
                <a:gd name="connsiteY17" fmla="*/ 4937 h 7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538" h="71583">
                  <a:moveTo>
                    <a:pt x="55539" y="4937"/>
                  </a:moveTo>
                  <a:cubicBezTo>
                    <a:pt x="44431" y="4937"/>
                    <a:pt x="44431" y="4937"/>
                    <a:pt x="33323" y="4937"/>
                  </a:cubicBezTo>
                  <a:cubicBezTo>
                    <a:pt x="33323" y="4937"/>
                    <a:pt x="22216" y="-6171"/>
                    <a:pt x="11108" y="4937"/>
                  </a:cubicBezTo>
                  <a:cubicBezTo>
                    <a:pt x="0" y="4937"/>
                    <a:pt x="0" y="16045"/>
                    <a:pt x="0" y="27152"/>
                  </a:cubicBezTo>
                  <a:cubicBezTo>
                    <a:pt x="0" y="27152"/>
                    <a:pt x="0" y="38260"/>
                    <a:pt x="0" y="38260"/>
                  </a:cubicBezTo>
                  <a:lnTo>
                    <a:pt x="11108" y="38260"/>
                  </a:lnTo>
                  <a:lnTo>
                    <a:pt x="22216" y="49368"/>
                  </a:lnTo>
                  <a:lnTo>
                    <a:pt x="22216" y="60475"/>
                  </a:lnTo>
                  <a:cubicBezTo>
                    <a:pt x="22216" y="60475"/>
                    <a:pt x="22216" y="71583"/>
                    <a:pt x="22216" y="71583"/>
                  </a:cubicBezTo>
                  <a:cubicBezTo>
                    <a:pt x="22216" y="71583"/>
                    <a:pt x="22216" y="71583"/>
                    <a:pt x="33323" y="71583"/>
                  </a:cubicBezTo>
                  <a:cubicBezTo>
                    <a:pt x="33323" y="71583"/>
                    <a:pt x="44431" y="71583"/>
                    <a:pt x="44431" y="71583"/>
                  </a:cubicBezTo>
                  <a:cubicBezTo>
                    <a:pt x="44431" y="71583"/>
                    <a:pt x="44431" y="60475"/>
                    <a:pt x="44431" y="60475"/>
                  </a:cubicBezTo>
                  <a:cubicBezTo>
                    <a:pt x="44431" y="60475"/>
                    <a:pt x="44431" y="49368"/>
                    <a:pt x="44431" y="49368"/>
                  </a:cubicBezTo>
                  <a:cubicBezTo>
                    <a:pt x="44431" y="49368"/>
                    <a:pt x="44431" y="49368"/>
                    <a:pt x="55539" y="38260"/>
                  </a:cubicBezTo>
                  <a:cubicBezTo>
                    <a:pt x="55539" y="38260"/>
                    <a:pt x="55539" y="27152"/>
                    <a:pt x="55539" y="27152"/>
                  </a:cubicBezTo>
                  <a:cubicBezTo>
                    <a:pt x="55539" y="27152"/>
                    <a:pt x="55539" y="27152"/>
                    <a:pt x="55539" y="16045"/>
                  </a:cubicBezTo>
                  <a:cubicBezTo>
                    <a:pt x="55539" y="4937"/>
                    <a:pt x="44431" y="4937"/>
                    <a:pt x="44431" y="4937"/>
                  </a:cubicBezTo>
                  <a:lnTo>
                    <a:pt x="55539" y="4937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1263D2B-32B7-4C33-B13C-C1952E7DD397}"/>
                </a:ext>
              </a:extLst>
            </p:cNvPr>
            <p:cNvSpPr/>
            <p:nvPr/>
          </p:nvSpPr>
          <p:spPr>
            <a:xfrm>
              <a:off x="7809135" y="5611743"/>
              <a:ext cx="115678" cy="111077"/>
            </a:xfrm>
            <a:custGeom>
              <a:avLst/>
              <a:gdLst>
                <a:gd name="connsiteX0" fmla="*/ 99970 w 115678"/>
                <a:gd name="connsiteY0" fmla="*/ 0 h 111077"/>
                <a:gd name="connsiteX1" fmla="*/ 88862 w 115678"/>
                <a:gd name="connsiteY1" fmla="*/ 22216 h 111077"/>
                <a:gd name="connsiteX2" fmla="*/ 77754 w 115678"/>
                <a:gd name="connsiteY2" fmla="*/ 33324 h 111077"/>
                <a:gd name="connsiteX3" fmla="*/ 66647 w 115678"/>
                <a:gd name="connsiteY3" fmla="*/ 44431 h 111077"/>
                <a:gd name="connsiteX4" fmla="*/ 55539 w 115678"/>
                <a:gd name="connsiteY4" fmla="*/ 55539 h 111077"/>
                <a:gd name="connsiteX5" fmla="*/ 44431 w 115678"/>
                <a:gd name="connsiteY5" fmla="*/ 55539 h 111077"/>
                <a:gd name="connsiteX6" fmla="*/ 33323 w 115678"/>
                <a:gd name="connsiteY6" fmla="*/ 55539 h 111077"/>
                <a:gd name="connsiteX7" fmla="*/ 22216 w 115678"/>
                <a:gd name="connsiteY7" fmla="*/ 66647 h 111077"/>
                <a:gd name="connsiteX8" fmla="*/ 11108 w 115678"/>
                <a:gd name="connsiteY8" fmla="*/ 77754 h 111077"/>
                <a:gd name="connsiteX9" fmla="*/ 0 w 115678"/>
                <a:gd name="connsiteY9" fmla="*/ 88862 h 111077"/>
                <a:gd name="connsiteX10" fmla="*/ 0 w 115678"/>
                <a:gd name="connsiteY10" fmla="*/ 99970 h 111077"/>
                <a:gd name="connsiteX11" fmla="*/ 0 w 115678"/>
                <a:gd name="connsiteY11" fmla="*/ 111078 h 111077"/>
                <a:gd name="connsiteX12" fmla="*/ 0 w 115678"/>
                <a:gd name="connsiteY12" fmla="*/ 111078 h 111077"/>
                <a:gd name="connsiteX13" fmla="*/ 11108 w 115678"/>
                <a:gd name="connsiteY13" fmla="*/ 111078 h 111077"/>
                <a:gd name="connsiteX14" fmla="*/ 22216 w 115678"/>
                <a:gd name="connsiteY14" fmla="*/ 111078 h 111077"/>
                <a:gd name="connsiteX15" fmla="*/ 44431 w 115678"/>
                <a:gd name="connsiteY15" fmla="*/ 111078 h 111077"/>
                <a:gd name="connsiteX16" fmla="*/ 44431 w 115678"/>
                <a:gd name="connsiteY16" fmla="*/ 88862 h 111077"/>
                <a:gd name="connsiteX17" fmla="*/ 66647 w 115678"/>
                <a:gd name="connsiteY17" fmla="*/ 66647 h 111077"/>
                <a:gd name="connsiteX18" fmla="*/ 66647 w 115678"/>
                <a:gd name="connsiteY18" fmla="*/ 55539 h 111077"/>
                <a:gd name="connsiteX19" fmla="*/ 77754 w 115678"/>
                <a:gd name="connsiteY19" fmla="*/ 44431 h 111077"/>
                <a:gd name="connsiteX20" fmla="*/ 88862 w 115678"/>
                <a:gd name="connsiteY20" fmla="*/ 33324 h 111077"/>
                <a:gd name="connsiteX21" fmla="*/ 99970 w 115678"/>
                <a:gd name="connsiteY21" fmla="*/ 22216 h 111077"/>
                <a:gd name="connsiteX22" fmla="*/ 111078 w 115678"/>
                <a:gd name="connsiteY22" fmla="*/ 0 h 111077"/>
                <a:gd name="connsiteX23" fmla="*/ 99970 w 115678"/>
                <a:gd name="connsiteY23" fmla="*/ 0 h 111077"/>
                <a:gd name="connsiteX24" fmla="*/ 99970 w 115678"/>
                <a:gd name="connsiteY24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5678" h="111077">
                  <a:moveTo>
                    <a:pt x="99970" y="0"/>
                  </a:moveTo>
                  <a:cubicBezTo>
                    <a:pt x="99970" y="0"/>
                    <a:pt x="88862" y="22216"/>
                    <a:pt x="88862" y="22216"/>
                  </a:cubicBezTo>
                  <a:lnTo>
                    <a:pt x="77754" y="33324"/>
                  </a:lnTo>
                  <a:lnTo>
                    <a:pt x="66647" y="44431"/>
                  </a:lnTo>
                  <a:lnTo>
                    <a:pt x="55539" y="55539"/>
                  </a:lnTo>
                  <a:cubicBezTo>
                    <a:pt x="55539" y="55539"/>
                    <a:pt x="44431" y="55539"/>
                    <a:pt x="44431" y="55539"/>
                  </a:cubicBezTo>
                  <a:cubicBezTo>
                    <a:pt x="44431" y="55539"/>
                    <a:pt x="33323" y="55539"/>
                    <a:pt x="33323" y="55539"/>
                  </a:cubicBezTo>
                  <a:cubicBezTo>
                    <a:pt x="33323" y="55539"/>
                    <a:pt x="22216" y="55539"/>
                    <a:pt x="22216" y="66647"/>
                  </a:cubicBezTo>
                  <a:cubicBezTo>
                    <a:pt x="22216" y="77754"/>
                    <a:pt x="11108" y="77754"/>
                    <a:pt x="11108" y="77754"/>
                  </a:cubicBezTo>
                  <a:cubicBezTo>
                    <a:pt x="11108" y="77754"/>
                    <a:pt x="0" y="88862"/>
                    <a:pt x="0" y="88862"/>
                  </a:cubicBezTo>
                  <a:cubicBezTo>
                    <a:pt x="0" y="88862"/>
                    <a:pt x="0" y="88862"/>
                    <a:pt x="0" y="99970"/>
                  </a:cubicBezTo>
                  <a:cubicBezTo>
                    <a:pt x="0" y="99970"/>
                    <a:pt x="0" y="99970"/>
                    <a:pt x="0" y="111078"/>
                  </a:cubicBezTo>
                  <a:cubicBezTo>
                    <a:pt x="0" y="111078"/>
                    <a:pt x="0" y="111078"/>
                    <a:pt x="0" y="111078"/>
                  </a:cubicBezTo>
                  <a:cubicBezTo>
                    <a:pt x="0" y="111078"/>
                    <a:pt x="11108" y="111078"/>
                    <a:pt x="11108" y="111078"/>
                  </a:cubicBezTo>
                  <a:cubicBezTo>
                    <a:pt x="11108" y="111078"/>
                    <a:pt x="11108" y="111078"/>
                    <a:pt x="22216" y="111078"/>
                  </a:cubicBezTo>
                  <a:cubicBezTo>
                    <a:pt x="33323" y="111078"/>
                    <a:pt x="44431" y="111078"/>
                    <a:pt x="44431" y="111078"/>
                  </a:cubicBezTo>
                  <a:cubicBezTo>
                    <a:pt x="44431" y="111078"/>
                    <a:pt x="44431" y="88862"/>
                    <a:pt x="44431" y="88862"/>
                  </a:cubicBezTo>
                  <a:lnTo>
                    <a:pt x="66647" y="66647"/>
                  </a:lnTo>
                  <a:lnTo>
                    <a:pt x="66647" y="55539"/>
                  </a:lnTo>
                  <a:lnTo>
                    <a:pt x="77754" y="44431"/>
                  </a:lnTo>
                  <a:lnTo>
                    <a:pt x="88862" y="33324"/>
                  </a:lnTo>
                  <a:lnTo>
                    <a:pt x="99970" y="22216"/>
                  </a:lnTo>
                  <a:cubicBezTo>
                    <a:pt x="111078" y="11108"/>
                    <a:pt x="111078" y="11108"/>
                    <a:pt x="111078" y="0"/>
                  </a:cubicBezTo>
                  <a:cubicBezTo>
                    <a:pt x="122186" y="11108"/>
                    <a:pt x="111078" y="11108"/>
                    <a:pt x="99970" y="0"/>
                  </a:cubicBezTo>
                  <a:cubicBezTo>
                    <a:pt x="111078" y="11108"/>
                    <a:pt x="99970" y="0"/>
                    <a:pt x="9997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6295825-6852-49CD-A6D8-D636DA6E9053}"/>
                </a:ext>
              </a:extLst>
            </p:cNvPr>
            <p:cNvSpPr/>
            <p:nvPr/>
          </p:nvSpPr>
          <p:spPr>
            <a:xfrm>
              <a:off x="7920212" y="5467342"/>
              <a:ext cx="80531" cy="144400"/>
            </a:xfrm>
            <a:custGeom>
              <a:avLst/>
              <a:gdLst>
                <a:gd name="connsiteX0" fmla="*/ 77754 w 80531"/>
                <a:gd name="connsiteY0" fmla="*/ 77754 h 144400"/>
                <a:gd name="connsiteX1" fmla="*/ 55539 w 80531"/>
                <a:gd name="connsiteY1" fmla="*/ 66647 h 144400"/>
                <a:gd name="connsiteX2" fmla="*/ 44431 w 80531"/>
                <a:gd name="connsiteY2" fmla="*/ 55539 h 144400"/>
                <a:gd name="connsiteX3" fmla="*/ 44431 w 80531"/>
                <a:gd name="connsiteY3" fmla="*/ 55539 h 144400"/>
                <a:gd name="connsiteX4" fmla="*/ 22216 w 80531"/>
                <a:gd name="connsiteY4" fmla="*/ 33323 h 144400"/>
                <a:gd name="connsiteX5" fmla="*/ 11108 w 80531"/>
                <a:gd name="connsiteY5" fmla="*/ 11108 h 144400"/>
                <a:gd name="connsiteX6" fmla="*/ 0 w 80531"/>
                <a:gd name="connsiteY6" fmla="*/ 0 h 144400"/>
                <a:gd name="connsiteX7" fmla="*/ 0 w 80531"/>
                <a:gd name="connsiteY7" fmla="*/ 11108 h 144400"/>
                <a:gd name="connsiteX8" fmla="*/ 11108 w 80531"/>
                <a:gd name="connsiteY8" fmla="*/ 22216 h 144400"/>
                <a:gd name="connsiteX9" fmla="*/ 22216 w 80531"/>
                <a:gd name="connsiteY9" fmla="*/ 33323 h 144400"/>
                <a:gd name="connsiteX10" fmla="*/ 33323 w 80531"/>
                <a:gd name="connsiteY10" fmla="*/ 55539 h 144400"/>
                <a:gd name="connsiteX11" fmla="*/ 22216 w 80531"/>
                <a:gd name="connsiteY11" fmla="*/ 66647 h 144400"/>
                <a:gd name="connsiteX12" fmla="*/ 22216 w 80531"/>
                <a:gd name="connsiteY12" fmla="*/ 88862 h 144400"/>
                <a:gd name="connsiteX13" fmla="*/ 22216 w 80531"/>
                <a:gd name="connsiteY13" fmla="*/ 99970 h 144400"/>
                <a:gd name="connsiteX14" fmla="*/ 11108 w 80531"/>
                <a:gd name="connsiteY14" fmla="*/ 111078 h 144400"/>
                <a:gd name="connsiteX15" fmla="*/ 11108 w 80531"/>
                <a:gd name="connsiteY15" fmla="*/ 122186 h 144400"/>
                <a:gd name="connsiteX16" fmla="*/ 22216 w 80531"/>
                <a:gd name="connsiteY16" fmla="*/ 133293 h 144400"/>
                <a:gd name="connsiteX17" fmla="*/ 22216 w 80531"/>
                <a:gd name="connsiteY17" fmla="*/ 122186 h 144400"/>
                <a:gd name="connsiteX18" fmla="*/ 33323 w 80531"/>
                <a:gd name="connsiteY18" fmla="*/ 122186 h 144400"/>
                <a:gd name="connsiteX19" fmla="*/ 33323 w 80531"/>
                <a:gd name="connsiteY19" fmla="*/ 133293 h 144400"/>
                <a:gd name="connsiteX20" fmla="*/ 33323 w 80531"/>
                <a:gd name="connsiteY20" fmla="*/ 144401 h 144400"/>
                <a:gd name="connsiteX21" fmla="*/ 33323 w 80531"/>
                <a:gd name="connsiteY21" fmla="*/ 144401 h 144400"/>
                <a:gd name="connsiteX22" fmla="*/ 44431 w 80531"/>
                <a:gd name="connsiteY22" fmla="*/ 133293 h 144400"/>
                <a:gd name="connsiteX23" fmla="*/ 44431 w 80531"/>
                <a:gd name="connsiteY23" fmla="*/ 122186 h 144400"/>
                <a:gd name="connsiteX24" fmla="*/ 44431 w 80531"/>
                <a:gd name="connsiteY24" fmla="*/ 111078 h 144400"/>
                <a:gd name="connsiteX25" fmla="*/ 55539 w 80531"/>
                <a:gd name="connsiteY25" fmla="*/ 111078 h 144400"/>
                <a:gd name="connsiteX26" fmla="*/ 66647 w 80531"/>
                <a:gd name="connsiteY26" fmla="*/ 111078 h 144400"/>
                <a:gd name="connsiteX27" fmla="*/ 66647 w 80531"/>
                <a:gd name="connsiteY27" fmla="*/ 111078 h 144400"/>
                <a:gd name="connsiteX28" fmla="*/ 66647 w 80531"/>
                <a:gd name="connsiteY28" fmla="*/ 99970 h 144400"/>
                <a:gd name="connsiteX29" fmla="*/ 77754 w 80531"/>
                <a:gd name="connsiteY29" fmla="*/ 77754 h 1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0531" h="144400">
                  <a:moveTo>
                    <a:pt x="77754" y="77754"/>
                  </a:moveTo>
                  <a:lnTo>
                    <a:pt x="55539" y="66647"/>
                  </a:lnTo>
                  <a:lnTo>
                    <a:pt x="44431" y="55539"/>
                  </a:lnTo>
                  <a:lnTo>
                    <a:pt x="44431" y="55539"/>
                  </a:lnTo>
                  <a:cubicBezTo>
                    <a:pt x="44431" y="55539"/>
                    <a:pt x="22216" y="33323"/>
                    <a:pt x="22216" y="33323"/>
                  </a:cubicBezTo>
                  <a:lnTo>
                    <a:pt x="11108" y="11108"/>
                  </a:lnTo>
                  <a:cubicBezTo>
                    <a:pt x="11108" y="11108"/>
                    <a:pt x="0" y="0"/>
                    <a:pt x="0" y="0"/>
                  </a:cubicBezTo>
                  <a:cubicBezTo>
                    <a:pt x="0" y="0"/>
                    <a:pt x="0" y="11108"/>
                    <a:pt x="0" y="11108"/>
                  </a:cubicBezTo>
                  <a:cubicBezTo>
                    <a:pt x="0" y="11108"/>
                    <a:pt x="11108" y="22216"/>
                    <a:pt x="11108" y="22216"/>
                  </a:cubicBezTo>
                  <a:cubicBezTo>
                    <a:pt x="11108" y="22216"/>
                    <a:pt x="22216" y="33323"/>
                    <a:pt x="22216" y="33323"/>
                  </a:cubicBezTo>
                  <a:lnTo>
                    <a:pt x="33323" y="55539"/>
                  </a:lnTo>
                  <a:lnTo>
                    <a:pt x="22216" y="66647"/>
                  </a:lnTo>
                  <a:lnTo>
                    <a:pt x="22216" y="88862"/>
                  </a:lnTo>
                  <a:lnTo>
                    <a:pt x="22216" y="99970"/>
                  </a:lnTo>
                  <a:lnTo>
                    <a:pt x="11108" y="111078"/>
                  </a:lnTo>
                  <a:cubicBezTo>
                    <a:pt x="11108" y="111078"/>
                    <a:pt x="0" y="111078"/>
                    <a:pt x="11108" y="122186"/>
                  </a:cubicBezTo>
                  <a:cubicBezTo>
                    <a:pt x="22216" y="122186"/>
                    <a:pt x="22216" y="133293"/>
                    <a:pt x="22216" y="133293"/>
                  </a:cubicBezTo>
                  <a:lnTo>
                    <a:pt x="22216" y="122186"/>
                  </a:lnTo>
                  <a:cubicBezTo>
                    <a:pt x="22216" y="122186"/>
                    <a:pt x="33323" y="122186"/>
                    <a:pt x="33323" y="122186"/>
                  </a:cubicBezTo>
                  <a:cubicBezTo>
                    <a:pt x="33323" y="122186"/>
                    <a:pt x="33323" y="133293"/>
                    <a:pt x="33323" y="133293"/>
                  </a:cubicBezTo>
                  <a:cubicBezTo>
                    <a:pt x="33323" y="133293"/>
                    <a:pt x="33323" y="144401"/>
                    <a:pt x="33323" y="144401"/>
                  </a:cubicBezTo>
                  <a:cubicBezTo>
                    <a:pt x="33323" y="144401"/>
                    <a:pt x="33323" y="144401"/>
                    <a:pt x="33323" y="144401"/>
                  </a:cubicBezTo>
                  <a:cubicBezTo>
                    <a:pt x="33323" y="144401"/>
                    <a:pt x="44431" y="133293"/>
                    <a:pt x="44431" y="133293"/>
                  </a:cubicBezTo>
                  <a:cubicBezTo>
                    <a:pt x="44431" y="133293"/>
                    <a:pt x="44431" y="122186"/>
                    <a:pt x="44431" y="122186"/>
                  </a:cubicBezTo>
                  <a:cubicBezTo>
                    <a:pt x="44431" y="122186"/>
                    <a:pt x="44431" y="111078"/>
                    <a:pt x="44431" y="111078"/>
                  </a:cubicBezTo>
                  <a:cubicBezTo>
                    <a:pt x="44431" y="111078"/>
                    <a:pt x="44431" y="111078"/>
                    <a:pt x="55539" y="111078"/>
                  </a:cubicBezTo>
                  <a:cubicBezTo>
                    <a:pt x="66647" y="111078"/>
                    <a:pt x="66647" y="111078"/>
                    <a:pt x="66647" y="111078"/>
                  </a:cubicBezTo>
                  <a:cubicBezTo>
                    <a:pt x="66647" y="111078"/>
                    <a:pt x="66647" y="111078"/>
                    <a:pt x="66647" y="111078"/>
                  </a:cubicBezTo>
                  <a:cubicBezTo>
                    <a:pt x="66647" y="111078"/>
                    <a:pt x="77754" y="99970"/>
                    <a:pt x="66647" y="99970"/>
                  </a:cubicBezTo>
                  <a:cubicBezTo>
                    <a:pt x="88862" y="77754"/>
                    <a:pt x="77754" y="77754"/>
                    <a:pt x="77754" y="77754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B8BE5DC-5264-4F2E-9DAA-135F2B6CA11E}"/>
                </a:ext>
              </a:extLst>
            </p:cNvPr>
            <p:cNvSpPr/>
            <p:nvPr/>
          </p:nvSpPr>
          <p:spPr>
            <a:xfrm>
              <a:off x="6831652" y="4445429"/>
              <a:ext cx="33323" cy="55538"/>
            </a:xfrm>
            <a:custGeom>
              <a:avLst/>
              <a:gdLst>
                <a:gd name="connsiteX0" fmla="*/ 22216 w 33323"/>
                <a:gd name="connsiteY0" fmla="*/ 0 h 55538"/>
                <a:gd name="connsiteX1" fmla="*/ 0 w 33323"/>
                <a:gd name="connsiteY1" fmla="*/ 11108 h 55538"/>
                <a:gd name="connsiteX2" fmla="*/ 0 w 33323"/>
                <a:gd name="connsiteY2" fmla="*/ 22215 h 55538"/>
                <a:gd name="connsiteX3" fmla="*/ 0 w 33323"/>
                <a:gd name="connsiteY3" fmla="*/ 33323 h 55538"/>
                <a:gd name="connsiteX4" fmla="*/ 0 w 33323"/>
                <a:gd name="connsiteY4" fmla="*/ 44431 h 55538"/>
                <a:gd name="connsiteX5" fmla="*/ 11108 w 33323"/>
                <a:gd name="connsiteY5" fmla="*/ 55539 h 55538"/>
                <a:gd name="connsiteX6" fmla="*/ 22216 w 33323"/>
                <a:gd name="connsiteY6" fmla="*/ 55539 h 55538"/>
                <a:gd name="connsiteX7" fmla="*/ 22216 w 33323"/>
                <a:gd name="connsiteY7" fmla="*/ 44431 h 55538"/>
                <a:gd name="connsiteX8" fmla="*/ 33323 w 33323"/>
                <a:gd name="connsiteY8" fmla="*/ 11108 h 55538"/>
                <a:gd name="connsiteX9" fmla="*/ 22216 w 33323"/>
                <a:gd name="connsiteY9" fmla="*/ 0 h 55538"/>
                <a:gd name="connsiteX10" fmla="*/ 22216 w 33323"/>
                <a:gd name="connsiteY10" fmla="*/ 0 h 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323" h="55538">
                  <a:moveTo>
                    <a:pt x="22216" y="0"/>
                  </a:moveTo>
                  <a:cubicBezTo>
                    <a:pt x="11108" y="0"/>
                    <a:pt x="11108" y="11108"/>
                    <a:pt x="0" y="11108"/>
                  </a:cubicBezTo>
                  <a:lnTo>
                    <a:pt x="0" y="22215"/>
                  </a:lnTo>
                  <a:lnTo>
                    <a:pt x="0" y="33323"/>
                  </a:lnTo>
                  <a:cubicBezTo>
                    <a:pt x="0" y="44431"/>
                    <a:pt x="0" y="33323"/>
                    <a:pt x="0" y="44431"/>
                  </a:cubicBezTo>
                  <a:lnTo>
                    <a:pt x="11108" y="55539"/>
                  </a:lnTo>
                  <a:cubicBezTo>
                    <a:pt x="11108" y="55539"/>
                    <a:pt x="22216" y="55539"/>
                    <a:pt x="22216" y="55539"/>
                  </a:cubicBezTo>
                  <a:cubicBezTo>
                    <a:pt x="22216" y="55539"/>
                    <a:pt x="22216" y="44431"/>
                    <a:pt x="22216" y="44431"/>
                  </a:cubicBezTo>
                  <a:cubicBezTo>
                    <a:pt x="22216" y="33323"/>
                    <a:pt x="33323" y="22215"/>
                    <a:pt x="33323" y="11108"/>
                  </a:cubicBezTo>
                  <a:lnTo>
                    <a:pt x="22216" y="0"/>
                  </a:lnTo>
                  <a:cubicBezTo>
                    <a:pt x="22216" y="0"/>
                    <a:pt x="22216" y="0"/>
                    <a:pt x="22216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55B648D-8AF0-43FD-AA73-41370B7FD359}"/>
                </a:ext>
              </a:extLst>
            </p:cNvPr>
            <p:cNvSpPr/>
            <p:nvPr/>
          </p:nvSpPr>
          <p:spPr>
            <a:xfrm>
              <a:off x="6898298" y="4612046"/>
              <a:ext cx="37924" cy="49367"/>
            </a:xfrm>
            <a:custGeom>
              <a:avLst/>
              <a:gdLst>
                <a:gd name="connsiteX0" fmla="*/ 22216 w 37924"/>
                <a:gd name="connsiteY0" fmla="*/ 22215 h 49367"/>
                <a:gd name="connsiteX1" fmla="*/ 11108 w 37924"/>
                <a:gd name="connsiteY1" fmla="*/ 33323 h 49367"/>
                <a:gd name="connsiteX2" fmla="*/ 0 w 37924"/>
                <a:gd name="connsiteY2" fmla="*/ 44431 h 49367"/>
                <a:gd name="connsiteX3" fmla="*/ 22216 w 37924"/>
                <a:gd name="connsiteY3" fmla="*/ 44431 h 49367"/>
                <a:gd name="connsiteX4" fmla="*/ 11108 w 37924"/>
                <a:gd name="connsiteY4" fmla="*/ 22215 h 49367"/>
                <a:gd name="connsiteX5" fmla="*/ 33324 w 37924"/>
                <a:gd name="connsiteY5" fmla="*/ 22215 h 49367"/>
                <a:gd name="connsiteX6" fmla="*/ 22216 w 37924"/>
                <a:gd name="connsiteY6" fmla="*/ 0 h 49367"/>
                <a:gd name="connsiteX7" fmla="*/ 22216 w 37924"/>
                <a:gd name="connsiteY7" fmla="*/ 22215 h 4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24" h="49367">
                  <a:moveTo>
                    <a:pt x="22216" y="22215"/>
                  </a:moveTo>
                  <a:cubicBezTo>
                    <a:pt x="11108" y="33323"/>
                    <a:pt x="11108" y="22215"/>
                    <a:pt x="11108" y="33323"/>
                  </a:cubicBezTo>
                  <a:cubicBezTo>
                    <a:pt x="11108" y="33323"/>
                    <a:pt x="0" y="44431"/>
                    <a:pt x="0" y="44431"/>
                  </a:cubicBezTo>
                  <a:cubicBezTo>
                    <a:pt x="0" y="44431"/>
                    <a:pt x="22216" y="55539"/>
                    <a:pt x="22216" y="44431"/>
                  </a:cubicBezTo>
                  <a:cubicBezTo>
                    <a:pt x="22216" y="33323"/>
                    <a:pt x="11108" y="33323"/>
                    <a:pt x="11108" y="22215"/>
                  </a:cubicBezTo>
                  <a:cubicBezTo>
                    <a:pt x="11108" y="22215"/>
                    <a:pt x="33324" y="22215"/>
                    <a:pt x="33324" y="22215"/>
                  </a:cubicBezTo>
                  <a:cubicBezTo>
                    <a:pt x="44431" y="11108"/>
                    <a:pt x="33324" y="0"/>
                    <a:pt x="22216" y="0"/>
                  </a:cubicBezTo>
                  <a:cubicBezTo>
                    <a:pt x="33324" y="11108"/>
                    <a:pt x="33324" y="11108"/>
                    <a:pt x="22216" y="22215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13AE212-F091-44E9-9346-C082A89FDEB0}"/>
                </a:ext>
              </a:extLst>
            </p:cNvPr>
            <p:cNvSpPr/>
            <p:nvPr/>
          </p:nvSpPr>
          <p:spPr>
            <a:xfrm>
              <a:off x="6842759" y="4314913"/>
              <a:ext cx="111077" cy="41654"/>
            </a:xfrm>
            <a:custGeom>
              <a:avLst/>
              <a:gdLst>
                <a:gd name="connsiteX0" fmla="*/ 0 w 111077"/>
                <a:gd name="connsiteY0" fmla="*/ 8331 h 41654"/>
                <a:gd name="connsiteX1" fmla="*/ 0 w 111077"/>
                <a:gd name="connsiteY1" fmla="*/ 8331 h 41654"/>
                <a:gd name="connsiteX2" fmla="*/ 0 w 111077"/>
                <a:gd name="connsiteY2" fmla="*/ 19439 h 41654"/>
                <a:gd name="connsiteX3" fmla="*/ 0 w 111077"/>
                <a:gd name="connsiteY3" fmla="*/ 30546 h 41654"/>
                <a:gd name="connsiteX4" fmla="*/ 0 w 111077"/>
                <a:gd name="connsiteY4" fmla="*/ 41654 h 41654"/>
                <a:gd name="connsiteX5" fmla="*/ 0 w 111077"/>
                <a:gd name="connsiteY5" fmla="*/ 41654 h 41654"/>
                <a:gd name="connsiteX6" fmla="*/ 0 w 111077"/>
                <a:gd name="connsiteY6" fmla="*/ 30546 h 41654"/>
                <a:gd name="connsiteX7" fmla="*/ 0 w 111077"/>
                <a:gd name="connsiteY7" fmla="*/ 8331 h 41654"/>
                <a:gd name="connsiteX8" fmla="*/ 0 w 111077"/>
                <a:gd name="connsiteY8" fmla="*/ 8331 h 41654"/>
                <a:gd name="connsiteX9" fmla="*/ 0 w 111077"/>
                <a:gd name="connsiteY9" fmla="*/ 8331 h 41654"/>
                <a:gd name="connsiteX10" fmla="*/ 0 w 111077"/>
                <a:gd name="connsiteY10" fmla="*/ 8331 h 4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077" h="41654">
                  <a:moveTo>
                    <a:pt x="0" y="8331"/>
                  </a:moveTo>
                  <a:lnTo>
                    <a:pt x="0" y="8331"/>
                  </a:lnTo>
                  <a:lnTo>
                    <a:pt x="0" y="19439"/>
                  </a:lnTo>
                  <a:cubicBezTo>
                    <a:pt x="0" y="19439"/>
                    <a:pt x="0" y="19439"/>
                    <a:pt x="0" y="30546"/>
                  </a:cubicBezTo>
                  <a:lnTo>
                    <a:pt x="0" y="41654"/>
                  </a:lnTo>
                  <a:lnTo>
                    <a:pt x="0" y="41654"/>
                  </a:lnTo>
                  <a:cubicBezTo>
                    <a:pt x="0" y="41654"/>
                    <a:pt x="0" y="30546"/>
                    <a:pt x="0" y="30546"/>
                  </a:cubicBezTo>
                  <a:cubicBezTo>
                    <a:pt x="0" y="19439"/>
                    <a:pt x="0" y="19439"/>
                    <a:pt x="0" y="8331"/>
                  </a:cubicBezTo>
                  <a:lnTo>
                    <a:pt x="0" y="8331"/>
                  </a:lnTo>
                  <a:lnTo>
                    <a:pt x="0" y="8331"/>
                  </a:lnTo>
                  <a:cubicBezTo>
                    <a:pt x="0" y="-2777"/>
                    <a:pt x="0" y="-2777"/>
                    <a:pt x="0" y="83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79779A-FAF2-443C-9C05-9519B6E86A25}"/>
                </a:ext>
              </a:extLst>
            </p:cNvPr>
            <p:cNvSpPr/>
            <p:nvPr/>
          </p:nvSpPr>
          <p:spPr>
            <a:xfrm>
              <a:off x="6776113" y="4584893"/>
              <a:ext cx="30546" cy="38260"/>
            </a:xfrm>
            <a:custGeom>
              <a:avLst/>
              <a:gdLst>
                <a:gd name="connsiteX0" fmla="*/ 22216 w 30546"/>
                <a:gd name="connsiteY0" fmla="*/ 4937 h 38260"/>
                <a:gd name="connsiteX1" fmla="*/ 22216 w 30546"/>
                <a:gd name="connsiteY1" fmla="*/ 4937 h 38260"/>
                <a:gd name="connsiteX2" fmla="*/ 11108 w 30546"/>
                <a:gd name="connsiteY2" fmla="*/ 16045 h 38260"/>
                <a:gd name="connsiteX3" fmla="*/ 0 w 30546"/>
                <a:gd name="connsiteY3" fmla="*/ 27152 h 38260"/>
                <a:gd name="connsiteX4" fmla="*/ 0 w 30546"/>
                <a:gd name="connsiteY4" fmla="*/ 38260 h 38260"/>
                <a:gd name="connsiteX5" fmla="*/ 0 w 30546"/>
                <a:gd name="connsiteY5" fmla="*/ 38260 h 38260"/>
                <a:gd name="connsiteX6" fmla="*/ 11108 w 30546"/>
                <a:gd name="connsiteY6" fmla="*/ 27152 h 38260"/>
                <a:gd name="connsiteX7" fmla="*/ 22216 w 30546"/>
                <a:gd name="connsiteY7" fmla="*/ 4937 h 38260"/>
                <a:gd name="connsiteX8" fmla="*/ 22216 w 30546"/>
                <a:gd name="connsiteY8" fmla="*/ 4937 h 38260"/>
                <a:gd name="connsiteX9" fmla="*/ 22216 w 30546"/>
                <a:gd name="connsiteY9" fmla="*/ 4937 h 38260"/>
                <a:gd name="connsiteX10" fmla="*/ 22216 w 30546"/>
                <a:gd name="connsiteY10" fmla="*/ 4937 h 3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46" h="38260">
                  <a:moveTo>
                    <a:pt x="22216" y="4937"/>
                  </a:moveTo>
                  <a:lnTo>
                    <a:pt x="22216" y="4937"/>
                  </a:lnTo>
                  <a:lnTo>
                    <a:pt x="11108" y="16045"/>
                  </a:lnTo>
                  <a:cubicBezTo>
                    <a:pt x="11108" y="16045"/>
                    <a:pt x="11108" y="16045"/>
                    <a:pt x="0" y="27152"/>
                  </a:cubicBezTo>
                  <a:lnTo>
                    <a:pt x="0" y="38260"/>
                  </a:lnTo>
                  <a:lnTo>
                    <a:pt x="0" y="38260"/>
                  </a:lnTo>
                  <a:cubicBezTo>
                    <a:pt x="0" y="38260"/>
                    <a:pt x="11108" y="27152"/>
                    <a:pt x="11108" y="27152"/>
                  </a:cubicBezTo>
                  <a:cubicBezTo>
                    <a:pt x="11108" y="16045"/>
                    <a:pt x="22216" y="16045"/>
                    <a:pt x="22216" y="4937"/>
                  </a:cubicBezTo>
                  <a:lnTo>
                    <a:pt x="22216" y="4937"/>
                  </a:lnTo>
                  <a:cubicBezTo>
                    <a:pt x="33323" y="4937"/>
                    <a:pt x="33323" y="-6171"/>
                    <a:pt x="22216" y="4937"/>
                  </a:cubicBezTo>
                  <a:cubicBezTo>
                    <a:pt x="33323" y="-6171"/>
                    <a:pt x="22216" y="4937"/>
                    <a:pt x="22216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227E95F-B920-442B-B11D-129181B9FDD5}"/>
                </a:ext>
              </a:extLst>
            </p:cNvPr>
            <p:cNvSpPr/>
            <p:nvPr/>
          </p:nvSpPr>
          <p:spPr>
            <a:xfrm>
              <a:off x="6920514" y="4936947"/>
              <a:ext cx="27152" cy="41654"/>
            </a:xfrm>
            <a:custGeom>
              <a:avLst/>
              <a:gdLst>
                <a:gd name="connsiteX0" fmla="*/ 22216 w 27152"/>
                <a:gd name="connsiteY0" fmla="*/ 8331 h 41654"/>
                <a:gd name="connsiteX1" fmla="*/ 22216 w 27152"/>
                <a:gd name="connsiteY1" fmla="*/ 8331 h 41654"/>
                <a:gd name="connsiteX2" fmla="*/ 11108 w 27152"/>
                <a:gd name="connsiteY2" fmla="*/ 19439 h 41654"/>
                <a:gd name="connsiteX3" fmla="*/ 0 w 27152"/>
                <a:gd name="connsiteY3" fmla="*/ 30546 h 41654"/>
                <a:gd name="connsiteX4" fmla="*/ 0 w 27152"/>
                <a:gd name="connsiteY4" fmla="*/ 41654 h 41654"/>
                <a:gd name="connsiteX5" fmla="*/ 0 w 27152"/>
                <a:gd name="connsiteY5" fmla="*/ 41654 h 41654"/>
                <a:gd name="connsiteX6" fmla="*/ 11108 w 27152"/>
                <a:gd name="connsiteY6" fmla="*/ 30546 h 41654"/>
                <a:gd name="connsiteX7" fmla="*/ 22216 w 27152"/>
                <a:gd name="connsiteY7" fmla="*/ 8331 h 41654"/>
                <a:gd name="connsiteX8" fmla="*/ 22216 w 27152"/>
                <a:gd name="connsiteY8" fmla="*/ 8331 h 41654"/>
                <a:gd name="connsiteX9" fmla="*/ 22216 w 27152"/>
                <a:gd name="connsiteY9" fmla="*/ 8331 h 41654"/>
                <a:gd name="connsiteX10" fmla="*/ 22216 w 27152"/>
                <a:gd name="connsiteY10" fmla="*/ 8331 h 4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52" h="41654">
                  <a:moveTo>
                    <a:pt x="22216" y="8331"/>
                  </a:moveTo>
                  <a:lnTo>
                    <a:pt x="22216" y="8331"/>
                  </a:lnTo>
                  <a:lnTo>
                    <a:pt x="11108" y="19439"/>
                  </a:lnTo>
                  <a:cubicBezTo>
                    <a:pt x="11108" y="19439"/>
                    <a:pt x="11108" y="19439"/>
                    <a:pt x="0" y="30546"/>
                  </a:cubicBezTo>
                  <a:lnTo>
                    <a:pt x="0" y="41654"/>
                  </a:lnTo>
                  <a:lnTo>
                    <a:pt x="0" y="41654"/>
                  </a:lnTo>
                  <a:cubicBezTo>
                    <a:pt x="0" y="41654"/>
                    <a:pt x="11108" y="30546"/>
                    <a:pt x="11108" y="30546"/>
                  </a:cubicBezTo>
                  <a:cubicBezTo>
                    <a:pt x="11108" y="19439"/>
                    <a:pt x="11108" y="19439"/>
                    <a:pt x="22216" y="8331"/>
                  </a:cubicBezTo>
                  <a:lnTo>
                    <a:pt x="22216" y="8331"/>
                  </a:lnTo>
                  <a:lnTo>
                    <a:pt x="22216" y="8331"/>
                  </a:lnTo>
                  <a:cubicBezTo>
                    <a:pt x="33323" y="-2777"/>
                    <a:pt x="22216" y="-2777"/>
                    <a:pt x="22216" y="83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B062632-EB19-4F26-9619-AB3C71C22982}"/>
                </a:ext>
              </a:extLst>
            </p:cNvPr>
            <p:cNvSpPr/>
            <p:nvPr/>
          </p:nvSpPr>
          <p:spPr>
            <a:xfrm>
              <a:off x="8109044" y="3667887"/>
              <a:ext cx="22215" cy="11107"/>
            </a:xfrm>
            <a:custGeom>
              <a:avLst/>
              <a:gdLst>
                <a:gd name="connsiteX0" fmla="*/ 11108 w 22215"/>
                <a:gd name="connsiteY0" fmla="*/ 0 h 11107"/>
                <a:gd name="connsiteX1" fmla="*/ 11108 w 22215"/>
                <a:gd name="connsiteY1" fmla="*/ 0 h 11107"/>
                <a:gd name="connsiteX2" fmla="*/ 11108 w 22215"/>
                <a:gd name="connsiteY2" fmla="*/ 0 h 11107"/>
                <a:gd name="connsiteX3" fmla="*/ 11108 w 22215"/>
                <a:gd name="connsiteY3" fmla="*/ 0 h 11107"/>
                <a:gd name="connsiteX4" fmla="*/ 0 w 22215"/>
                <a:gd name="connsiteY4" fmla="*/ 0 h 11107"/>
                <a:gd name="connsiteX5" fmla="*/ 11108 w 22215"/>
                <a:gd name="connsiteY5" fmla="*/ 11108 h 11107"/>
                <a:gd name="connsiteX6" fmla="*/ 11108 w 22215"/>
                <a:gd name="connsiteY6" fmla="*/ 11108 h 11107"/>
                <a:gd name="connsiteX7" fmla="*/ 11108 w 22215"/>
                <a:gd name="connsiteY7" fmla="*/ 11108 h 11107"/>
                <a:gd name="connsiteX8" fmla="*/ 11108 w 22215"/>
                <a:gd name="connsiteY8" fmla="*/ 11108 h 11107"/>
                <a:gd name="connsiteX9" fmla="*/ 22215 w 22215"/>
                <a:gd name="connsiteY9" fmla="*/ 11108 h 11107"/>
                <a:gd name="connsiteX10" fmla="*/ 22215 w 22215"/>
                <a:gd name="connsiteY10" fmla="*/ 0 h 11107"/>
                <a:gd name="connsiteX11" fmla="*/ 22215 w 22215"/>
                <a:gd name="connsiteY11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15" h="11107">
                  <a:moveTo>
                    <a:pt x="11108" y="0"/>
                  </a:move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0" y="0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22215" y="11108"/>
                  </a:lnTo>
                  <a:lnTo>
                    <a:pt x="22215" y="0"/>
                  </a:lnTo>
                  <a:lnTo>
                    <a:pt x="22215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9009EEC-5060-44CE-A4D5-FF984682F640}"/>
                </a:ext>
              </a:extLst>
            </p:cNvPr>
            <p:cNvSpPr/>
            <p:nvPr/>
          </p:nvSpPr>
          <p:spPr>
            <a:xfrm>
              <a:off x="7053807" y="4145520"/>
              <a:ext cx="8330" cy="22215"/>
            </a:xfrm>
            <a:custGeom>
              <a:avLst/>
              <a:gdLst>
                <a:gd name="connsiteX0" fmla="*/ 0 w 8330"/>
                <a:gd name="connsiteY0" fmla="*/ 0 h 22215"/>
                <a:gd name="connsiteX1" fmla="*/ 0 w 8330"/>
                <a:gd name="connsiteY1" fmla="*/ 0 h 22215"/>
                <a:gd name="connsiteX2" fmla="*/ 0 w 8330"/>
                <a:gd name="connsiteY2" fmla="*/ 0 h 22215"/>
                <a:gd name="connsiteX3" fmla="*/ 0 w 8330"/>
                <a:gd name="connsiteY3" fmla="*/ 0 h 22215"/>
                <a:gd name="connsiteX4" fmla="*/ 0 w 8330"/>
                <a:gd name="connsiteY4" fmla="*/ 0 h 22215"/>
                <a:gd name="connsiteX5" fmla="*/ 0 w 8330"/>
                <a:gd name="connsiteY5" fmla="*/ 0 h 22215"/>
                <a:gd name="connsiteX6" fmla="*/ 0 w 8330"/>
                <a:gd name="connsiteY6" fmla="*/ 0 h 22215"/>
                <a:gd name="connsiteX7" fmla="*/ 0 w 8330"/>
                <a:gd name="connsiteY7" fmla="*/ 0 h 22215"/>
                <a:gd name="connsiteX8" fmla="*/ 0 w 8330"/>
                <a:gd name="connsiteY8" fmla="*/ 0 h 22215"/>
                <a:gd name="connsiteX9" fmla="*/ 0 w 8330"/>
                <a:gd name="connsiteY9" fmla="*/ 0 h 22215"/>
                <a:gd name="connsiteX10" fmla="*/ 0 w 8330"/>
                <a:gd name="connsiteY10" fmla="*/ 0 h 22215"/>
                <a:gd name="connsiteX11" fmla="*/ 0 w 8330"/>
                <a:gd name="connsiteY11" fmla="*/ 22216 h 22215"/>
                <a:gd name="connsiteX12" fmla="*/ 0 w 8330"/>
                <a:gd name="connsiteY12" fmla="*/ 22216 h 22215"/>
                <a:gd name="connsiteX13" fmla="*/ 0 w 8330"/>
                <a:gd name="connsiteY13" fmla="*/ 22216 h 22215"/>
                <a:gd name="connsiteX14" fmla="*/ 0 w 8330"/>
                <a:gd name="connsiteY14" fmla="*/ 22216 h 22215"/>
                <a:gd name="connsiteX15" fmla="*/ 0 w 8330"/>
                <a:gd name="connsiteY15" fmla="*/ 0 h 22215"/>
                <a:gd name="connsiteX16" fmla="*/ 0 w 8330"/>
                <a:gd name="connsiteY16" fmla="*/ 0 h 22215"/>
                <a:gd name="connsiteX17" fmla="*/ 0 w 8330"/>
                <a:gd name="connsiteY17" fmla="*/ 0 h 22215"/>
                <a:gd name="connsiteX18" fmla="*/ 0 w 8330"/>
                <a:gd name="connsiteY18" fmla="*/ 0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30" h="222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2216"/>
                  </a:lnTo>
                  <a:lnTo>
                    <a:pt x="0" y="22216"/>
                  </a:lnTo>
                  <a:lnTo>
                    <a:pt x="0" y="22216"/>
                  </a:lnTo>
                  <a:lnTo>
                    <a:pt x="0" y="22216"/>
                  </a:lnTo>
                  <a:lnTo>
                    <a:pt x="0" y="0"/>
                  </a:lnTo>
                  <a:cubicBezTo>
                    <a:pt x="11108" y="11108"/>
                    <a:pt x="11108" y="11108"/>
                    <a:pt x="0" y="0"/>
                  </a:cubicBezTo>
                  <a:cubicBezTo>
                    <a:pt x="11108" y="11108"/>
                    <a:pt x="1110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8A0D4E1-B95F-4AF6-8B98-98B8DDE018D6}"/>
                </a:ext>
              </a:extLst>
            </p:cNvPr>
            <p:cNvSpPr/>
            <p:nvPr/>
          </p:nvSpPr>
          <p:spPr>
            <a:xfrm>
              <a:off x="8289545" y="3623456"/>
              <a:ext cx="8330" cy="4936"/>
            </a:xfrm>
            <a:custGeom>
              <a:avLst/>
              <a:gdLst>
                <a:gd name="connsiteX0" fmla="*/ 8331 w 8330"/>
                <a:gd name="connsiteY0" fmla="*/ 0 h 4936"/>
                <a:gd name="connsiteX1" fmla="*/ 8331 w 8330"/>
                <a:gd name="connsiteY1" fmla="*/ 0 h 4936"/>
                <a:gd name="connsiteX2" fmla="*/ 8331 w 8330"/>
                <a:gd name="connsiteY2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0" h="4936">
                  <a:moveTo>
                    <a:pt x="8331" y="0"/>
                  </a:moveTo>
                  <a:cubicBezTo>
                    <a:pt x="-2777" y="0"/>
                    <a:pt x="-2777" y="0"/>
                    <a:pt x="8331" y="0"/>
                  </a:cubicBezTo>
                  <a:cubicBezTo>
                    <a:pt x="-2777" y="11108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D5B9242-0835-411A-B1FE-131B624BCE6D}"/>
                </a:ext>
              </a:extLst>
            </p:cNvPr>
            <p:cNvSpPr/>
            <p:nvPr/>
          </p:nvSpPr>
          <p:spPr>
            <a:xfrm>
              <a:off x="6920514" y="4556507"/>
              <a:ext cx="11108" cy="11107"/>
            </a:xfrm>
            <a:custGeom>
              <a:avLst/>
              <a:gdLst>
                <a:gd name="connsiteX0" fmla="*/ 0 w 11108"/>
                <a:gd name="connsiteY0" fmla="*/ 0 h 11107"/>
                <a:gd name="connsiteX1" fmla="*/ 0 w 11108"/>
                <a:gd name="connsiteY1" fmla="*/ 0 h 11107"/>
                <a:gd name="connsiteX2" fmla="*/ 0 w 11108"/>
                <a:gd name="connsiteY2" fmla="*/ 0 h 11107"/>
                <a:gd name="connsiteX3" fmla="*/ 0 w 11108"/>
                <a:gd name="connsiteY3" fmla="*/ 0 h 11107"/>
                <a:gd name="connsiteX4" fmla="*/ 0 w 11108"/>
                <a:gd name="connsiteY4" fmla="*/ 11108 h 11107"/>
                <a:gd name="connsiteX5" fmla="*/ 0 w 11108"/>
                <a:gd name="connsiteY5" fmla="*/ 11108 h 11107"/>
                <a:gd name="connsiteX6" fmla="*/ 0 w 11108"/>
                <a:gd name="connsiteY6" fmla="*/ 11108 h 11107"/>
                <a:gd name="connsiteX7" fmla="*/ 11108 w 11108"/>
                <a:gd name="connsiteY7" fmla="*/ 11108 h 11107"/>
                <a:gd name="connsiteX8" fmla="*/ 11108 w 11108"/>
                <a:gd name="connsiteY8" fmla="*/ 11108 h 11107"/>
                <a:gd name="connsiteX9" fmla="*/ 11108 w 11108"/>
                <a:gd name="connsiteY9" fmla="*/ 11108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8" h="1110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11108" y="11108"/>
                  </a:lnTo>
                  <a:lnTo>
                    <a:pt x="11108" y="11108"/>
                  </a:lnTo>
                  <a:lnTo>
                    <a:pt x="11108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D6C96EE-861A-4595-9A5D-D39CC5F5357B}"/>
                </a:ext>
              </a:extLst>
            </p:cNvPr>
            <p:cNvSpPr/>
            <p:nvPr/>
          </p:nvSpPr>
          <p:spPr>
            <a:xfrm>
              <a:off x="7775811" y="3556809"/>
              <a:ext cx="19438" cy="22215"/>
            </a:xfrm>
            <a:custGeom>
              <a:avLst/>
              <a:gdLst>
                <a:gd name="connsiteX0" fmla="*/ 11108 w 19438"/>
                <a:gd name="connsiteY0" fmla="*/ 0 h 22215"/>
                <a:gd name="connsiteX1" fmla="*/ 11108 w 19438"/>
                <a:gd name="connsiteY1" fmla="*/ 0 h 22215"/>
                <a:gd name="connsiteX2" fmla="*/ 11108 w 19438"/>
                <a:gd name="connsiteY2" fmla="*/ 0 h 22215"/>
                <a:gd name="connsiteX3" fmla="*/ 11108 w 19438"/>
                <a:gd name="connsiteY3" fmla="*/ 0 h 22215"/>
                <a:gd name="connsiteX4" fmla="*/ 11108 w 19438"/>
                <a:gd name="connsiteY4" fmla="*/ 0 h 22215"/>
                <a:gd name="connsiteX5" fmla="*/ 11108 w 19438"/>
                <a:gd name="connsiteY5" fmla="*/ 0 h 22215"/>
                <a:gd name="connsiteX6" fmla="*/ 11108 w 19438"/>
                <a:gd name="connsiteY6" fmla="*/ 0 h 22215"/>
                <a:gd name="connsiteX7" fmla="*/ 11108 w 19438"/>
                <a:gd name="connsiteY7" fmla="*/ 0 h 22215"/>
                <a:gd name="connsiteX8" fmla="*/ 11108 w 19438"/>
                <a:gd name="connsiteY8" fmla="*/ 0 h 22215"/>
                <a:gd name="connsiteX9" fmla="*/ 11108 w 19438"/>
                <a:gd name="connsiteY9" fmla="*/ 0 h 22215"/>
                <a:gd name="connsiteX10" fmla="*/ 11108 w 19438"/>
                <a:gd name="connsiteY10" fmla="*/ 0 h 22215"/>
                <a:gd name="connsiteX11" fmla="*/ 0 w 19438"/>
                <a:gd name="connsiteY11" fmla="*/ 22215 h 22215"/>
                <a:gd name="connsiteX12" fmla="*/ 0 w 19438"/>
                <a:gd name="connsiteY12" fmla="*/ 22215 h 22215"/>
                <a:gd name="connsiteX13" fmla="*/ 0 w 19438"/>
                <a:gd name="connsiteY13" fmla="*/ 22215 h 22215"/>
                <a:gd name="connsiteX14" fmla="*/ 0 w 19438"/>
                <a:gd name="connsiteY14" fmla="*/ 22215 h 22215"/>
                <a:gd name="connsiteX15" fmla="*/ 0 w 19438"/>
                <a:gd name="connsiteY15" fmla="*/ 22215 h 22215"/>
                <a:gd name="connsiteX16" fmla="*/ 11108 w 19438"/>
                <a:gd name="connsiteY16" fmla="*/ 0 h 22215"/>
                <a:gd name="connsiteX17" fmla="*/ 11108 w 19438"/>
                <a:gd name="connsiteY17" fmla="*/ 0 h 22215"/>
                <a:gd name="connsiteX18" fmla="*/ 11108 w 19438"/>
                <a:gd name="connsiteY18" fmla="*/ 0 h 22215"/>
                <a:gd name="connsiteX19" fmla="*/ 11108 w 19438"/>
                <a:gd name="connsiteY19" fmla="*/ 0 h 22215"/>
                <a:gd name="connsiteX20" fmla="*/ 11108 w 19438"/>
                <a:gd name="connsiteY20" fmla="*/ 0 h 22215"/>
                <a:gd name="connsiteX21" fmla="*/ 11108 w 19438"/>
                <a:gd name="connsiteY21" fmla="*/ 0 h 22215"/>
                <a:gd name="connsiteX22" fmla="*/ 11108 w 19438"/>
                <a:gd name="connsiteY22" fmla="*/ 0 h 2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438" h="22215">
                  <a:moveTo>
                    <a:pt x="11108" y="0"/>
                  </a:move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0" y="22215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cubicBezTo>
                    <a:pt x="22216" y="11108"/>
                    <a:pt x="22216" y="0"/>
                    <a:pt x="11108" y="0"/>
                  </a:cubicBezTo>
                  <a:cubicBezTo>
                    <a:pt x="11108" y="0"/>
                    <a:pt x="11108" y="0"/>
                    <a:pt x="11108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C454781-FB1A-40E9-BF34-E1EB1C79B302}"/>
                </a:ext>
              </a:extLst>
            </p:cNvPr>
            <p:cNvSpPr/>
            <p:nvPr/>
          </p:nvSpPr>
          <p:spPr>
            <a:xfrm>
              <a:off x="8042398" y="3667887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B46C372-EAF0-4B99-9033-1C434AF2D273}"/>
                </a:ext>
              </a:extLst>
            </p:cNvPr>
            <p:cNvSpPr/>
            <p:nvPr/>
          </p:nvSpPr>
          <p:spPr>
            <a:xfrm>
              <a:off x="6920514" y="4556507"/>
              <a:ext cx="4936" cy="111077"/>
            </a:xfrm>
            <a:custGeom>
              <a:avLst/>
              <a:gdLst>
                <a:gd name="connsiteX0" fmla="*/ 0 w 4936"/>
                <a:gd name="connsiteY0" fmla="*/ 0 h 111077"/>
                <a:gd name="connsiteX1" fmla="*/ 0 w 4936"/>
                <a:gd name="connsiteY1" fmla="*/ 0 h 111077"/>
                <a:gd name="connsiteX2" fmla="*/ 0 w 4936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108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5D6C263-59AE-4BC7-8107-A4D004370520}"/>
                </a:ext>
              </a:extLst>
            </p:cNvPr>
            <p:cNvSpPr/>
            <p:nvPr/>
          </p:nvSpPr>
          <p:spPr>
            <a:xfrm>
              <a:off x="7434248" y="3829566"/>
              <a:ext cx="8330" cy="4936"/>
            </a:xfrm>
            <a:custGeom>
              <a:avLst/>
              <a:gdLst>
                <a:gd name="connsiteX0" fmla="*/ 8331 w 8330"/>
                <a:gd name="connsiteY0" fmla="*/ 4937 h 4936"/>
                <a:gd name="connsiteX1" fmla="*/ 8331 w 8330"/>
                <a:gd name="connsiteY1" fmla="*/ 4937 h 4936"/>
                <a:gd name="connsiteX2" fmla="*/ 8331 w 8330"/>
                <a:gd name="connsiteY2" fmla="*/ 4937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0" h="4936">
                  <a:moveTo>
                    <a:pt x="8331" y="4937"/>
                  </a:moveTo>
                  <a:cubicBezTo>
                    <a:pt x="-2777" y="4937"/>
                    <a:pt x="-2777" y="4937"/>
                    <a:pt x="8331" y="4937"/>
                  </a:cubicBezTo>
                  <a:cubicBezTo>
                    <a:pt x="8331" y="4937"/>
                    <a:pt x="8331" y="-6171"/>
                    <a:pt x="8331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D4C4770-081E-4251-8070-1779A2E4F35C}"/>
                </a:ext>
              </a:extLst>
            </p:cNvPr>
            <p:cNvSpPr/>
            <p:nvPr/>
          </p:nvSpPr>
          <p:spPr>
            <a:xfrm>
              <a:off x="6876083" y="4578722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CF7691F-4DA7-4065-B7BC-CD445D792FE6}"/>
                </a:ext>
              </a:extLst>
            </p:cNvPr>
            <p:cNvSpPr/>
            <p:nvPr/>
          </p:nvSpPr>
          <p:spPr>
            <a:xfrm>
              <a:off x="8204078" y="3380319"/>
              <a:ext cx="4936" cy="9873"/>
            </a:xfrm>
            <a:custGeom>
              <a:avLst/>
              <a:gdLst>
                <a:gd name="connsiteX0" fmla="*/ 4937 w 4936"/>
                <a:gd name="connsiteY0" fmla="*/ 9874 h 9873"/>
                <a:gd name="connsiteX1" fmla="*/ 4937 w 4936"/>
                <a:gd name="connsiteY1" fmla="*/ 9874 h 9873"/>
                <a:gd name="connsiteX2" fmla="*/ 4937 w 4936"/>
                <a:gd name="connsiteY2" fmla="*/ 9874 h 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9873">
                  <a:moveTo>
                    <a:pt x="4937" y="9874"/>
                  </a:moveTo>
                  <a:cubicBezTo>
                    <a:pt x="4937" y="9874"/>
                    <a:pt x="4937" y="-12342"/>
                    <a:pt x="4937" y="9874"/>
                  </a:cubicBezTo>
                  <a:cubicBezTo>
                    <a:pt x="-6171" y="-1234"/>
                    <a:pt x="4937" y="-1234"/>
                    <a:pt x="4937" y="9874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C562E53-9215-4DD3-AAD1-941FBAC8CFCA}"/>
                </a:ext>
              </a:extLst>
            </p:cNvPr>
            <p:cNvSpPr/>
            <p:nvPr/>
          </p:nvSpPr>
          <p:spPr>
            <a:xfrm>
              <a:off x="7487010" y="4867524"/>
              <a:ext cx="111077" cy="4936"/>
            </a:xfrm>
            <a:custGeom>
              <a:avLst/>
              <a:gdLst>
                <a:gd name="connsiteX0" fmla="*/ 0 w 111077"/>
                <a:gd name="connsiteY0" fmla="*/ 0 h 4936"/>
                <a:gd name="connsiteX1" fmla="*/ 0 w 111077"/>
                <a:gd name="connsiteY1" fmla="*/ 0 h 4936"/>
                <a:gd name="connsiteX2" fmla="*/ 0 w 111077"/>
                <a:gd name="connsiteY2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4936">
                  <a:moveTo>
                    <a:pt x="0" y="0"/>
                  </a:moveTo>
                  <a:cubicBezTo>
                    <a:pt x="0" y="0"/>
                    <a:pt x="0" y="11108"/>
                    <a:pt x="0" y="0"/>
                  </a:cubicBezTo>
                  <a:cubicBezTo>
                    <a:pt x="0" y="11108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56538BE-A234-43F0-BAD6-D8508B6A4540}"/>
                </a:ext>
              </a:extLst>
            </p:cNvPr>
            <p:cNvSpPr/>
            <p:nvPr/>
          </p:nvSpPr>
          <p:spPr>
            <a:xfrm>
              <a:off x="7798027" y="4567615"/>
              <a:ext cx="111077" cy="11107"/>
            </a:xfrm>
            <a:custGeom>
              <a:avLst/>
              <a:gdLst>
                <a:gd name="connsiteX0" fmla="*/ 0 w 111077"/>
                <a:gd name="connsiteY0" fmla="*/ 0 h 11107"/>
                <a:gd name="connsiteX1" fmla="*/ 0 w 111077"/>
                <a:gd name="connsiteY1" fmla="*/ 0 h 11107"/>
                <a:gd name="connsiteX2" fmla="*/ 0 w 111077"/>
                <a:gd name="connsiteY2" fmla="*/ 0 h 11107"/>
                <a:gd name="connsiteX3" fmla="*/ 0 w 111077"/>
                <a:gd name="connsiteY3" fmla="*/ 0 h 11107"/>
                <a:gd name="connsiteX4" fmla="*/ 0 w 111077"/>
                <a:gd name="connsiteY4" fmla="*/ 11108 h 11107"/>
                <a:gd name="connsiteX5" fmla="*/ 0 w 111077"/>
                <a:gd name="connsiteY5" fmla="*/ 11108 h 11107"/>
                <a:gd name="connsiteX6" fmla="*/ 0 w 111077"/>
                <a:gd name="connsiteY6" fmla="*/ 11108 h 11107"/>
                <a:gd name="connsiteX7" fmla="*/ 0 w 111077"/>
                <a:gd name="connsiteY7" fmla="*/ 11108 h 11107"/>
                <a:gd name="connsiteX8" fmla="*/ 0 w 111077"/>
                <a:gd name="connsiteY8" fmla="*/ 0 h 11107"/>
                <a:gd name="connsiteX9" fmla="*/ 0 w 111077"/>
                <a:gd name="connsiteY9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77" h="1110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11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72C38C9-B028-40DD-BFE9-314E4464208D}"/>
                </a:ext>
              </a:extLst>
            </p:cNvPr>
            <p:cNvSpPr/>
            <p:nvPr/>
          </p:nvSpPr>
          <p:spPr>
            <a:xfrm>
              <a:off x="7431471" y="4867524"/>
              <a:ext cx="44430" cy="11107"/>
            </a:xfrm>
            <a:custGeom>
              <a:avLst/>
              <a:gdLst>
                <a:gd name="connsiteX0" fmla="*/ 44431 w 44430"/>
                <a:gd name="connsiteY0" fmla="*/ 11108 h 11107"/>
                <a:gd name="connsiteX1" fmla="*/ 44431 w 44430"/>
                <a:gd name="connsiteY1" fmla="*/ 11108 h 11107"/>
                <a:gd name="connsiteX2" fmla="*/ 44431 w 44430"/>
                <a:gd name="connsiteY2" fmla="*/ 11108 h 11107"/>
                <a:gd name="connsiteX3" fmla="*/ 44431 w 44430"/>
                <a:gd name="connsiteY3" fmla="*/ 11108 h 11107"/>
                <a:gd name="connsiteX4" fmla="*/ 44431 w 44430"/>
                <a:gd name="connsiteY4" fmla="*/ 11108 h 11107"/>
                <a:gd name="connsiteX5" fmla="*/ 33323 w 44430"/>
                <a:gd name="connsiteY5" fmla="*/ 0 h 11107"/>
                <a:gd name="connsiteX6" fmla="*/ 22215 w 44430"/>
                <a:gd name="connsiteY6" fmla="*/ 0 h 11107"/>
                <a:gd name="connsiteX7" fmla="*/ 11108 w 44430"/>
                <a:gd name="connsiteY7" fmla="*/ 0 h 11107"/>
                <a:gd name="connsiteX8" fmla="*/ 11108 w 44430"/>
                <a:gd name="connsiteY8" fmla="*/ 0 h 11107"/>
                <a:gd name="connsiteX9" fmla="*/ 11108 w 44430"/>
                <a:gd name="connsiteY9" fmla="*/ 0 h 11107"/>
                <a:gd name="connsiteX10" fmla="*/ 11108 w 44430"/>
                <a:gd name="connsiteY10" fmla="*/ 0 h 11107"/>
                <a:gd name="connsiteX11" fmla="*/ 11108 w 44430"/>
                <a:gd name="connsiteY11" fmla="*/ 0 h 11107"/>
                <a:gd name="connsiteX12" fmla="*/ 0 w 44430"/>
                <a:gd name="connsiteY12" fmla="*/ 0 h 11107"/>
                <a:gd name="connsiteX13" fmla="*/ 0 w 44430"/>
                <a:gd name="connsiteY13" fmla="*/ 0 h 11107"/>
                <a:gd name="connsiteX14" fmla="*/ 11108 w 44430"/>
                <a:gd name="connsiteY14" fmla="*/ 0 h 11107"/>
                <a:gd name="connsiteX15" fmla="*/ 33323 w 44430"/>
                <a:gd name="connsiteY15" fmla="*/ 0 h 11107"/>
                <a:gd name="connsiteX16" fmla="*/ 44431 w 44430"/>
                <a:gd name="connsiteY16" fmla="*/ 0 h 11107"/>
                <a:gd name="connsiteX17" fmla="*/ 44431 w 44430"/>
                <a:gd name="connsiteY17" fmla="*/ 11108 h 11107"/>
                <a:gd name="connsiteX18" fmla="*/ 44431 w 44430"/>
                <a:gd name="connsiteY18" fmla="*/ 11108 h 11107"/>
                <a:gd name="connsiteX19" fmla="*/ 44431 w 44430"/>
                <a:gd name="connsiteY19" fmla="*/ 11108 h 11107"/>
                <a:gd name="connsiteX20" fmla="*/ 44431 w 44430"/>
                <a:gd name="connsiteY20" fmla="*/ 11108 h 11107"/>
                <a:gd name="connsiteX21" fmla="*/ 44431 w 44430"/>
                <a:gd name="connsiteY21" fmla="*/ 11108 h 11107"/>
                <a:gd name="connsiteX22" fmla="*/ 44431 w 44430"/>
                <a:gd name="connsiteY22" fmla="*/ 11108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430" h="11107">
                  <a:moveTo>
                    <a:pt x="44431" y="11108"/>
                  </a:moveTo>
                  <a:lnTo>
                    <a:pt x="44431" y="11108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33323" y="0"/>
                  </a:lnTo>
                  <a:lnTo>
                    <a:pt x="22215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11108" y="0"/>
                  </a:cubicBezTo>
                  <a:cubicBezTo>
                    <a:pt x="11108" y="0"/>
                    <a:pt x="33323" y="0"/>
                    <a:pt x="33323" y="0"/>
                  </a:cubicBezTo>
                  <a:lnTo>
                    <a:pt x="44431" y="0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44431" y="11108"/>
                  </a:lnTo>
                  <a:lnTo>
                    <a:pt x="44431" y="11108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0901BD4-AB6A-434E-851C-64D1196C26D8}"/>
                </a:ext>
              </a:extLst>
            </p:cNvPr>
            <p:cNvSpPr/>
            <p:nvPr/>
          </p:nvSpPr>
          <p:spPr>
            <a:xfrm>
              <a:off x="7798027" y="5178541"/>
              <a:ext cx="4936" cy="8330"/>
            </a:xfrm>
            <a:custGeom>
              <a:avLst/>
              <a:gdLst>
                <a:gd name="connsiteX0" fmla="*/ 0 w 4936"/>
                <a:gd name="connsiteY0" fmla="*/ 0 h 8330"/>
                <a:gd name="connsiteX1" fmla="*/ 0 w 4936"/>
                <a:gd name="connsiteY1" fmla="*/ 0 h 8330"/>
                <a:gd name="connsiteX2" fmla="*/ 0 w 4936"/>
                <a:gd name="connsiteY2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8330">
                  <a:moveTo>
                    <a:pt x="0" y="0"/>
                  </a:move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11108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9454896-4FE1-41D3-AB05-B7FC0AE72054}"/>
                </a:ext>
              </a:extLst>
            </p:cNvPr>
            <p:cNvSpPr/>
            <p:nvPr/>
          </p:nvSpPr>
          <p:spPr>
            <a:xfrm>
              <a:off x="7648689" y="4956386"/>
              <a:ext cx="4936" cy="4936"/>
            </a:xfrm>
            <a:custGeom>
              <a:avLst/>
              <a:gdLst>
                <a:gd name="connsiteX0" fmla="*/ 4937 w 4936"/>
                <a:gd name="connsiteY0" fmla="*/ 0 h 4936"/>
                <a:gd name="connsiteX1" fmla="*/ 4937 w 4936"/>
                <a:gd name="connsiteY1" fmla="*/ 0 h 4936"/>
                <a:gd name="connsiteX2" fmla="*/ 4937 w 4936"/>
                <a:gd name="connsiteY2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4936">
                  <a:moveTo>
                    <a:pt x="4937" y="0"/>
                  </a:moveTo>
                  <a:cubicBezTo>
                    <a:pt x="-6171" y="0"/>
                    <a:pt x="4937" y="0"/>
                    <a:pt x="4937" y="0"/>
                  </a:cubicBezTo>
                  <a:cubicBezTo>
                    <a:pt x="4937" y="11108"/>
                    <a:pt x="4937" y="0"/>
                    <a:pt x="4937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D829C87-6DFC-4D53-8F8D-4DDEBD89C874}"/>
                </a:ext>
              </a:extLst>
            </p:cNvPr>
            <p:cNvSpPr/>
            <p:nvPr/>
          </p:nvSpPr>
          <p:spPr>
            <a:xfrm>
              <a:off x="7542549" y="4889739"/>
              <a:ext cx="8330" cy="111077"/>
            </a:xfrm>
            <a:custGeom>
              <a:avLst/>
              <a:gdLst>
                <a:gd name="connsiteX0" fmla="*/ 0 w 8330"/>
                <a:gd name="connsiteY0" fmla="*/ 0 h 111077"/>
                <a:gd name="connsiteX1" fmla="*/ 0 w 8330"/>
                <a:gd name="connsiteY1" fmla="*/ 0 h 111077"/>
                <a:gd name="connsiteX2" fmla="*/ 0 w 8330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0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108" y="0"/>
                    <a:pt x="11108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F165D41-E2E5-4349-87CE-B2B1C5EE2033}"/>
                </a:ext>
              </a:extLst>
            </p:cNvPr>
            <p:cNvSpPr/>
            <p:nvPr/>
          </p:nvSpPr>
          <p:spPr>
            <a:xfrm>
              <a:off x="8042398" y="5078571"/>
              <a:ext cx="111077" cy="4936"/>
            </a:xfrm>
            <a:custGeom>
              <a:avLst/>
              <a:gdLst>
                <a:gd name="connsiteX0" fmla="*/ 0 w 111077"/>
                <a:gd name="connsiteY0" fmla="*/ 0 h 4936"/>
                <a:gd name="connsiteX1" fmla="*/ 0 w 111077"/>
                <a:gd name="connsiteY1" fmla="*/ 0 h 4936"/>
                <a:gd name="connsiteX2" fmla="*/ 0 w 111077"/>
                <a:gd name="connsiteY2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4936">
                  <a:moveTo>
                    <a:pt x="0" y="0"/>
                  </a:moveTo>
                  <a:cubicBezTo>
                    <a:pt x="0" y="0"/>
                    <a:pt x="0" y="11108"/>
                    <a:pt x="0" y="0"/>
                  </a:cubicBezTo>
                  <a:cubicBezTo>
                    <a:pt x="0" y="11108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76C6667-89E8-4E1A-9699-F8FB87660B43}"/>
                </a:ext>
              </a:extLst>
            </p:cNvPr>
            <p:cNvSpPr/>
            <p:nvPr/>
          </p:nvSpPr>
          <p:spPr>
            <a:xfrm>
              <a:off x="7742488" y="5167433"/>
              <a:ext cx="11107" cy="14217"/>
            </a:xfrm>
            <a:custGeom>
              <a:avLst/>
              <a:gdLst>
                <a:gd name="connsiteX0" fmla="*/ 0 w 11107"/>
                <a:gd name="connsiteY0" fmla="*/ 0 h 14217"/>
                <a:gd name="connsiteX1" fmla="*/ 11108 w 11107"/>
                <a:gd name="connsiteY1" fmla="*/ 11108 h 14217"/>
                <a:gd name="connsiteX2" fmla="*/ 0 w 11107"/>
                <a:gd name="connsiteY2" fmla="*/ 0 h 1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" h="14217">
                  <a:moveTo>
                    <a:pt x="0" y="0"/>
                  </a:moveTo>
                  <a:cubicBezTo>
                    <a:pt x="0" y="0"/>
                    <a:pt x="0" y="11108"/>
                    <a:pt x="11108" y="11108"/>
                  </a:cubicBezTo>
                  <a:cubicBezTo>
                    <a:pt x="11108" y="22215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3523882-6B0A-408C-8B0E-FC3DD2F218C8}"/>
                </a:ext>
              </a:extLst>
            </p:cNvPr>
            <p:cNvSpPr/>
            <p:nvPr/>
          </p:nvSpPr>
          <p:spPr>
            <a:xfrm>
              <a:off x="8186798" y="3656779"/>
              <a:ext cx="4937" cy="111077"/>
            </a:xfrm>
            <a:custGeom>
              <a:avLst/>
              <a:gdLst>
                <a:gd name="connsiteX0" fmla="*/ 0 w 4937"/>
                <a:gd name="connsiteY0" fmla="*/ 0 h 111077"/>
                <a:gd name="connsiteX1" fmla="*/ 0 w 4937"/>
                <a:gd name="connsiteY1" fmla="*/ 0 h 111077"/>
                <a:gd name="connsiteX2" fmla="*/ 0 w 493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7" h="111077">
                  <a:moveTo>
                    <a:pt x="0" y="0"/>
                  </a:moveTo>
                  <a:cubicBezTo>
                    <a:pt x="0" y="0"/>
                    <a:pt x="11108" y="0"/>
                    <a:pt x="0" y="0"/>
                  </a:cubicBezTo>
                  <a:cubicBezTo>
                    <a:pt x="11108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6A529E-40D8-4A7E-B77C-1A5436C13FD6}"/>
                </a:ext>
              </a:extLst>
            </p:cNvPr>
            <p:cNvSpPr/>
            <p:nvPr/>
          </p:nvSpPr>
          <p:spPr>
            <a:xfrm>
              <a:off x="8215185" y="3656779"/>
              <a:ext cx="4936" cy="111077"/>
            </a:xfrm>
            <a:custGeom>
              <a:avLst/>
              <a:gdLst>
                <a:gd name="connsiteX0" fmla="*/ 4937 w 4936"/>
                <a:gd name="connsiteY0" fmla="*/ 0 h 111077"/>
                <a:gd name="connsiteX1" fmla="*/ 4937 w 4936"/>
                <a:gd name="connsiteY1" fmla="*/ 0 h 111077"/>
                <a:gd name="connsiteX2" fmla="*/ 4937 w 4936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111077">
                  <a:moveTo>
                    <a:pt x="4937" y="0"/>
                  </a:moveTo>
                  <a:cubicBezTo>
                    <a:pt x="-6171" y="0"/>
                    <a:pt x="4937" y="0"/>
                    <a:pt x="4937" y="0"/>
                  </a:cubicBezTo>
                  <a:cubicBezTo>
                    <a:pt x="4937" y="0"/>
                    <a:pt x="4937" y="0"/>
                    <a:pt x="4937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351D936-3A20-4DBC-95CB-D829A996464C}"/>
                </a:ext>
              </a:extLst>
            </p:cNvPr>
            <p:cNvSpPr/>
            <p:nvPr/>
          </p:nvSpPr>
          <p:spPr>
            <a:xfrm>
              <a:off x="8253446" y="3523486"/>
              <a:ext cx="4936" cy="111077"/>
            </a:xfrm>
            <a:custGeom>
              <a:avLst/>
              <a:gdLst>
                <a:gd name="connsiteX0" fmla="*/ 0 w 4936"/>
                <a:gd name="connsiteY0" fmla="*/ 0 h 111077"/>
                <a:gd name="connsiteX1" fmla="*/ 0 w 4936"/>
                <a:gd name="connsiteY1" fmla="*/ 0 h 111077"/>
                <a:gd name="connsiteX2" fmla="*/ 0 w 4936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108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FE1341B-829C-448C-8E23-D4061A52B5E0}"/>
                </a:ext>
              </a:extLst>
            </p:cNvPr>
            <p:cNvSpPr/>
            <p:nvPr/>
          </p:nvSpPr>
          <p:spPr>
            <a:xfrm>
              <a:off x="7909105" y="3634563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E74A757-32B9-46B3-B9EB-D4C53D161E2C}"/>
                </a:ext>
              </a:extLst>
            </p:cNvPr>
            <p:cNvSpPr/>
            <p:nvPr/>
          </p:nvSpPr>
          <p:spPr>
            <a:xfrm>
              <a:off x="7775811" y="5067463"/>
              <a:ext cx="11107" cy="111077"/>
            </a:xfrm>
            <a:custGeom>
              <a:avLst/>
              <a:gdLst>
                <a:gd name="connsiteX0" fmla="*/ 11108 w 11107"/>
                <a:gd name="connsiteY0" fmla="*/ 0 h 111077"/>
                <a:gd name="connsiteX1" fmla="*/ 11108 w 11107"/>
                <a:gd name="connsiteY1" fmla="*/ 0 h 111077"/>
                <a:gd name="connsiteX2" fmla="*/ 11108 w 11107"/>
                <a:gd name="connsiteY2" fmla="*/ 0 h 111077"/>
                <a:gd name="connsiteX3" fmla="*/ 0 w 11107"/>
                <a:gd name="connsiteY3" fmla="*/ 0 h 111077"/>
                <a:gd name="connsiteX4" fmla="*/ 11108 w 11107"/>
                <a:gd name="connsiteY4" fmla="*/ 0 h 111077"/>
                <a:gd name="connsiteX5" fmla="*/ 11108 w 11107"/>
                <a:gd name="connsiteY5" fmla="*/ 0 h 111077"/>
                <a:gd name="connsiteX6" fmla="*/ 11108 w 11107"/>
                <a:gd name="connsiteY6" fmla="*/ 0 h 111077"/>
                <a:gd name="connsiteX7" fmla="*/ 11108 w 11107"/>
                <a:gd name="connsiteY7" fmla="*/ 0 h 111077"/>
                <a:gd name="connsiteX8" fmla="*/ 11108 w 11107"/>
                <a:gd name="connsiteY8" fmla="*/ 0 h 111077"/>
                <a:gd name="connsiteX9" fmla="*/ 11108 w 11107"/>
                <a:gd name="connsiteY9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7" h="111077">
                  <a:moveTo>
                    <a:pt x="11108" y="0"/>
                  </a:moveTo>
                  <a:lnTo>
                    <a:pt x="11108" y="0"/>
                  </a:lnTo>
                  <a:lnTo>
                    <a:pt x="11108" y="0"/>
                  </a:lnTo>
                  <a:lnTo>
                    <a:pt x="0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CDFA87A-3C86-4398-89B4-D87EDD808D38}"/>
                </a:ext>
              </a:extLst>
            </p:cNvPr>
            <p:cNvSpPr/>
            <p:nvPr/>
          </p:nvSpPr>
          <p:spPr>
            <a:xfrm>
              <a:off x="7742488" y="3434624"/>
              <a:ext cx="8330" cy="0"/>
            </a:xfrm>
            <a:custGeom>
              <a:avLst/>
              <a:gdLst>
                <a:gd name="connsiteX0" fmla="*/ 0 w 8330"/>
                <a:gd name="connsiteY0" fmla="*/ 0 h 0"/>
                <a:gd name="connsiteX1" fmla="*/ 0 w 8330"/>
                <a:gd name="connsiteY1" fmla="*/ 0 h 0"/>
                <a:gd name="connsiteX2" fmla="*/ 0 w 8330"/>
                <a:gd name="connsiteY2" fmla="*/ 0 h 0"/>
                <a:gd name="connsiteX3" fmla="*/ 0 w 8330"/>
                <a:gd name="connsiteY3" fmla="*/ 0 h 0"/>
                <a:gd name="connsiteX4" fmla="*/ 0 w 8330"/>
                <a:gd name="connsiteY4" fmla="*/ 0 h 0"/>
                <a:gd name="connsiteX5" fmla="*/ 0 w 8330"/>
                <a:gd name="connsiteY5" fmla="*/ 0 h 0"/>
                <a:gd name="connsiteX6" fmla="*/ 0 w 8330"/>
                <a:gd name="connsiteY6" fmla="*/ 0 h 0"/>
                <a:gd name="connsiteX7" fmla="*/ 0 w 8330"/>
                <a:gd name="connsiteY7" fmla="*/ 0 h 0"/>
                <a:gd name="connsiteX8" fmla="*/ 0 w 8330"/>
                <a:gd name="connsiteY8" fmla="*/ 0 h 0"/>
                <a:gd name="connsiteX9" fmla="*/ 0 w 8330"/>
                <a:gd name="connsiteY9" fmla="*/ 0 h 0"/>
                <a:gd name="connsiteX10" fmla="*/ 0 w 8330"/>
                <a:gd name="connsiteY10" fmla="*/ 0 h 0"/>
                <a:gd name="connsiteX11" fmla="*/ 0 w 8330"/>
                <a:gd name="connsiteY11" fmla="*/ 0 h 0"/>
                <a:gd name="connsiteX12" fmla="*/ 0 w 8330"/>
                <a:gd name="connsiteY12" fmla="*/ 0 h 0"/>
                <a:gd name="connsiteX13" fmla="*/ 0 w 8330"/>
                <a:gd name="connsiteY13" fmla="*/ 0 h 0"/>
                <a:gd name="connsiteX14" fmla="*/ 0 w 8330"/>
                <a:gd name="connsiteY14" fmla="*/ 0 h 0"/>
                <a:gd name="connsiteX15" fmla="*/ 0 w 8330"/>
                <a:gd name="connsiteY15" fmla="*/ 0 h 0"/>
                <a:gd name="connsiteX16" fmla="*/ 0 w 8330"/>
                <a:gd name="connsiteY16" fmla="*/ 0 h 0"/>
                <a:gd name="connsiteX17" fmla="*/ 0 w 8330"/>
                <a:gd name="connsiteY17" fmla="*/ 0 h 0"/>
                <a:gd name="connsiteX18" fmla="*/ 0 w 8330"/>
                <a:gd name="connsiteY18" fmla="*/ 0 h 0"/>
                <a:gd name="connsiteX19" fmla="*/ 0 w 8330"/>
                <a:gd name="connsiteY19" fmla="*/ 0 h 0"/>
                <a:gd name="connsiteX20" fmla="*/ 0 w 8330"/>
                <a:gd name="connsiteY20" fmla="*/ 0 h 0"/>
                <a:gd name="connsiteX21" fmla="*/ 0 w 8330"/>
                <a:gd name="connsiteY21" fmla="*/ 0 h 0"/>
                <a:gd name="connsiteX22" fmla="*/ 0 w 8330"/>
                <a:gd name="connsiteY2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3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1108" y="0"/>
                    <a:pt x="11108" y="0"/>
                    <a:pt x="0" y="0"/>
                  </a:cubicBezTo>
                  <a:cubicBezTo>
                    <a:pt x="11108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C893912-FBC6-49A1-82EA-7630AACD46A1}"/>
                </a:ext>
              </a:extLst>
            </p:cNvPr>
            <p:cNvSpPr/>
            <p:nvPr/>
          </p:nvSpPr>
          <p:spPr>
            <a:xfrm>
              <a:off x="7831350" y="5134110"/>
              <a:ext cx="111077" cy="4936"/>
            </a:xfrm>
            <a:custGeom>
              <a:avLst/>
              <a:gdLst>
                <a:gd name="connsiteX0" fmla="*/ 0 w 111077"/>
                <a:gd name="connsiteY0" fmla="*/ 0 h 4936"/>
                <a:gd name="connsiteX1" fmla="*/ 0 w 111077"/>
                <a:gd name="connsiteY1" fmla="*/ 0 h 4936"/>
                <a:gd name="connsiteX2" fmla="*/ 0 w 111077"/>
                <a:gd name="connsiteY2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4936">
                  <a:moveTo>
                    <a:pt x="0" y="0"/>
                  </a:moveTo>
                  <a:cubicBezTo>
                    <a:pt x="0" y="0"/>
                    <a:pt x="0" y="11108"/>
                    <a:pt x="0" y="0"/>
                  </a:cubicBezTo>
                  <a:cubicBezTo>
                    <a:pt x="0" y="11108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DB54ABD-AD0F-4765-8054-295FD59E6BC4}"/>
                </a:ext>
              </a:extLst>
            </p:cNvPr>
            <p:cNvSpPr/>
            <p:nvPr/>
          </p:nvSpPr>
          <p:spPr>
            <a:xfrm>
              <a:off x="7542549" y="3729597"/>
              <a:ext cx="111077" cy="4936"/>
            </a:xfrm>
            <a:custGeom>
              <a:avLst/>
              <a:gdLst>
                <a:gd name="connsiteX0" fmla="*/ 0 w 111077"/>
                <a:gd name="connsiteY0" fmla="*/ 4937 h 4936"/>
                <a:gd name="connsiteX1" fmla="*/ 0 w 111077"/>
                <a:gd name="connsiteY1" fmla="*/ 4937 h 4936"/>
                <a:gd name="connsiteX2" fmla="*/ 0 w 111077"/>
                <a:gd name="connsiteY2" fmla="*/ 4937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4936">
                  <a:moveTo>
                    <a:pt x="0" y="4937"/>
                  </a:moveTo>
                  <a:cubicBezTo>
                    <a:pt x="0" y="4937"/>
                    <a:pt x="0" y="4937"/>
                    <a:pt x="0" y="4937"/>
                  </a:cubicBezTo>
                  <a:cubicBezTo>
                    <a:pt x="0" y="4937"/>
                    <a:pt x="0" y="-6171"/>
                    <a:pt x="0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346CE35-1B87-4C8A-B832-D2C812A3FA78}"/>
                </a:ext>
              </a:extLst>
            </p:cNvPr>
            <p:cNvSpPr/>
            <p:nvPr/>
          </p:nvSpPr>
          <p:spPr>
            <a:xfrm>
              <a:off x="7353717" y="3878934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67A61AB-89B2-4C66-B789-E6BEC01EBC86}"/>
                </a:ext>
              </a:extLst>
            </p:cNvPr>
            <p:cNvSpPr/>
            <p:nvPr/>
          </p:nvSpPr>
          <p:spPr>
            <a:xfrm>
              <a:off x="7487010" y="3801180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6908518-501C-495E-9143-E19E00397AC9}"/>
                </a:ext>
              </a:extLst>
            </p:cNvPr>
            <p:cNvSpPr/>
            <p:nvPr/>
          </p:nvSpPr>
          <p:spPr>
            <a:xfrm>
              <a:off x="7520333" y="4678692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3B897AD-D521-4A93-B24F-17DAAA2E013B}"/>
                </a:ext>
              </a:extLst>
            </p:cNvPr>
            <p:cNvSpPr/>
            <p:nvPr/>
          </p:nvSpPr>
          <p:spPr>
            <a:xfrm>
              <a:off x="7331501" y="4534291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FD88923-8BA5-4F27-9ADF-44B064D572AD}"/>
                </a:ext>
              </a:extLst>
            </p:cNvPr>
            <p:cNvSpPr/>
            <p:nvPr/>
          </p:nvSpPr>
          <p:spPr>
            <a:xfrm>
              <a:off x="7809135" y="5106958"/>
              <a:ext cx="8331" cy="4936"/>
            </a:xfrm>
            <a:custGeom>
              <a:avLst/>
              <a:gdLst>
                <a:gd name="connsiteX0" fmla="*/ 0 w 8331"/>
                <a:gd name="connsiteY0" fmla="*/ 4937 h 4936"/>
                <a:gd name="connsiteX1" fmla="*/ 0 w 8331"/>
                <a:gd name="connsiteY1" fmla="*/ 4937 h 4936"/>
                <a:gd name="connsiteX2" fmla="*/ 0 w 8331"/>
                <a:gd name="connsiteY2" fmla="*/ 4937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1" h="4936">
                  <a:moveTo>
                    <a:pt x="0" y="4937"/>
                  </a:moveTo>
                  <a:cubicBezTo>
                    <a:pt x="0" y="4937"/>
                    <a:pt x="0" y="4937"/>
                    <a:pt x="0" y="4937"/>
                  </a:cubicBezTo>
                  <a:cubicBezTo>
                    <a:pt x="11108" y="4937"/>
                    <a:pt x="11108" y="-6171"/>
                    <a:pt x="0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69EC47B-BD62-429C-8665-645970D73688}"/>
                </a:ext>
              </a:extLst>
            </p:cNvPr>
            <p:cNvSpPr/>
            <p:nvPr/>
          </p:nvSpPr>
          <p:spPr>
            <a:xfrm>
              <a:off x="7798027" y="4612046"/>
              <a:ext cx="11107" cy="111077"/>
            </a:xfrm>
            <a:custGeom>
              <a:avLst/>
              <a:gdLst>
                <a:gd name="connsiteX0" fmla="*/ 0 w 11107"/>
                <a:gd name="connsiteY0" fmla="*/ 0 h 111077"/>
                <a:gd name="connsiteX1" fmla="*/ 0 w 11107"/>
                <a:gd name="connsiteY1" fmla="*/ 0 h 111077"/>
                <a:gd name="connsiteX2" fmla="*/ 0 w 11107"/>
                <a:gd name="connsiteY2" fmla="*/ 0 h 111077"/>
                <a:gd name="connsiteX3" fmla="*/ 0 w 11107"/>
                <a:gd name="connsiteY3" fmla="*/ 0 h 111077"/>
                <a:gd name="connsiteX4" fmla="*/ 0 w 11107"/>
                <a:gd name="connsiteY4" fmla="*/ 0 h 111077"/>
                <a:gd name="connsiteX5" fmla="*/ 0 w 11107"/>
                <a:gd name="connsiteY5" fmla="*/ 0 h 111077"/>
                <a:gd name="connsiteX6" fmla="*/ 0 w 11107"/>
                <a:gd name="connsiteY6" fmla="*/ 0 h 111077"/>
                <a:gd name="connsiteX7" fmla="*/ 11108 w 11107"/>
                <a:gd name="connsiteY7" fmla="*/ 0 h 111077"/>
                <a:gd name="connsiteX8" fmla="*/ 11108 w 11107"/>
                <a:gd name="connsiteY8" fmla="*/ 0 h 111077"/>
                <a:gd name="connsiteX9" fmla="*/ 11108 w 11107"/>
                <a:gd name="connsiteY9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7" h="11107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9237D5F-E97C-49FA-A764-D3F4CAF33E2D}"/>
                </a:ext>
              </a:extLst>
            </p:cNvPr>
            <p:cNvSpPr/>
            <p:nvPr/>
          </p:nvSpPr>
          <p:spPr>
            <a:xfrm>
              <a:off x="7870845" y="4623153"/>
              <a:ext cx="4936" cy="111077"/>
            </a:xfrm>
            <a:custGeom>
              <a:avLst/>
              <a:gdLst>
                <a:gd name="connsiteX0" fmla="*/ 4937 w 4936"/>
                <a:gd name="connsiteY0" fmla="*/ 0 h 111077"/>
                <a:gd name="connsiteX1" fmla="*/ 4937 w 4936"/>
                <a:gd name="connsiteY1" fmla="*/ 0 h 111077"/>
                <a:gd name="connsiteX2" fmla="*/ 4937 w 4936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111077">
                  <a:moveTo>
                    <a:pt x="4937" y="0"/>
                  </a:moveTo>
                  <a:cubicBezTo>
                    <a:pt x="-6171" y="0"/>
                    <a:pt x="4937" y="0"/>
                    <a:pt x="4937" y="0"/>
                  </a:cubicBezTo>
                  <a:cubicBezTo>
                    <a:pt x="4937" y="0"/>
                    <a:pt x="4937" y="0"/>
                    <a:pt x="4937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48F324A-95F9-45B2-A5F6-C63FC97F17C7}"/>
                </a:ext>
              </a:extLst>
            </p:cNvPr>
            <p:cNvSpPr/>
            <p:nvPr/>
          </p:nvSpPr>
          <p:spPr>
            <a:xfrm>
              <a:off x="8120152" y="5031030"/>
              <a:ext cx="11107" cy="14217"/>
            </a:xfrm>
            <a:custGeom>
              <a:avLst/>
              <a:gdLst>
                <a:gd name="connsiteX0" fmla="*/ 0 w 11107"/>
                <a:gd name="connsiteY0" fmla="*/ 3110 h 14217"/>
                <a:gd name="connsiteX1" fmla="*/ 11108 w 11107"/>
                <a:gd name="connsiteY1" fmla="*/ 14218 h 14217"/>
                <a:gd name="connsiteX2" fmla="*/ 0 w 11107"/>
                <a:gd name="connsiteY2" fmla="*/ 3110 h 1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" h="14217">
                  <a:moveTo>
                    <a:pt x="0" y="3110"/>
                  </a:moveTo>
                  <a:cubicBezTo>
                    <a:pt x="0" y="14218"/>
                    <a:pt x="0" y="14218"/>
                    <a:pt x="11108" y="14218"/>
                  </a:cubicBezTo>
                  <a:cubicBezTo>
                    <a:pt x="11108" y="14218"/>
                    <a:pt x="0" y="-7998"/>
                    <a:pt x="0" y="311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139E64C-4467-451C-88CE-45593C8198D0}"/>
                </a:ext>
              </a:extLst>
            </p:cNvPr>
            <p:cNvSpPr/>
            <p:nvPr/>
          </p:nvSpPr>
          <p:spPr>
            <a:xfrm>
              <a:off x="7620303" y="4929234"/>
              <a:ext cx="11108" cy="4936"/>
            </a:xfrm>
            <a:custGeom>
              <a:avLst/>
              <a:gdLst>
                <a:gd name="connsiteX0" fmla="*/ 11108 w 11108"/>
                <a:gd name="connsiteY0" fmla="*/ 4937 h 4936"/>
                <a:gd name="connsiteX1" fmla="*/ 0 w 11108"/>
                <a:gd name="connsiteY1" fmla="*/ 4937 h 4936"/>
                <a:gd name="connsiteX2" fmla="*/ 11108 w 11108"/>
                <a:gd name="connsiteY2" fmla="*/ 4937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8" h="4936">
                  <a:moveTo>
                    <a:pt x="11108" y="4937"/>
                  </a:moveTo>
                  <a:cubicBezTo>
                    <a:pt x="11108" y="4937"/>
                    <a:pt x="0" y="-6171"/>
                    <a:pt x="0" y="4937"/>
                  </a:cubicBezTo>
                  <a:cubicBezTo>
                    <a:pt x="0" y="4937"/>
                    <a:pt x="0" y="4937"/>
                    <a:pt x="11108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3159008-0A11-4E98-9CCE-70F66F2A21E3}"/>
                </a:ext>
              </a:extLst>
            </p:cNvPr>
            <p:cNvSpPr/>
            <p:nvPr/>
          </p:nvSpPr>
          <p:spPr>
            <a:xfrm>
              <a:off x="7686949" y="4967494"/>
              <a:ext cx="11107" cy="14217"/>
            </a:xfrm>
            <a:custGeom>
              <a:avLst/>
              <a:gdLst>
                <a:gd name="connsiteX0" fmla="*/ 0 w 11107"/>
                <a:gd name="connsiteY0" fmla="*/ 0 h 14217"/>
                <a:gd name="connsiteX1" fmla="*/ 11108 w 11107"/>
                <a:gd name="connsiteY1" fmla="*/ 11108 h 14217"/>
                <a:gd name="connsiteX2" fmla="*/ 0 w 11107"/>
                <a:gd name="connsiteY2" fmla="*/ 0 h 1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" h="14217">
                  <a:moveTo>
                    <a:pt x="0" y="0"/>
                  </a:moveTo>
                  <a:cubicBezTo>
                    <a:pt x="0" y="11108"/>
                    <a:pt x="0" y="11108"/>
                    <a:pt x="11108" y="11108"/>
                  </a:cubicBezTo>
                  <a:cubicBezTo>
                    <a:pt x="11108" y="22216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FC150CA-93CF-4100-9F4A-1D3906A5F0EB}"/>
                </a:ext>
              </a:extLst>
            </p:cNvPr>
            <p:cNvSpPr/>
            <p:nvPr/>
          </p:nvSpPr>
          <p:spPr>
            <a:xfrm>
              <a:off x="8006774" y="5111894"/>
              <a:ext cx="15708" cy="11107"/>
            </a:xfrm>
            <a:custGeom>
              <a:avLst/>
              <a:gdLst>
                <a:gd name="connsiteX0" fmla="*/ 13408 w 15708"/>
                <a:gd name="connsiteY0" fmla="*/ 0 h 11107"/>
                <a:gd name="connsiteX1" fmla="*/ 2300 w 15708"/>
                <a:gd name="connsiteY1" fmla="*/ 11108 h 11107"/>
                <a:gd name="connsiteX2" fmla="*/ 13408 w 15708"/>
                <a:gd name="connsiteY2" fmla="*/ 0 h 1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08" h="11107">
                  <a:moveTo>
                    <a:pt x="13408" y="0"/>
                  </a:moveTo>
                  <a:cubicBezTo>
                    <a:pt x="2300" y="0"/>
                    <a:pt x="2300" y="0"/>
                    <a:pt x="2300" y="11108"/>
                  </a:cubicBezTo>
                  <a:cubicBezTo>
                    <a:pt x="-8807" y="11108"/>
                    <a:pt x="24516" y="0"/>
                    <a:pt x="13408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E08863C-09D8-4FA8-89C9-76FA6FE8F89F}"/>
                </a:ext>
              </a:extLst>
            </p:cNvPr>
            <p:cNvSpPr/>
            <p:nvPr/>
          </p:nvSpPr>
          <p:spPr>
            <a:xfrm>
              <a:off x="7015547" y="4234382"/>
              <a:ext cx="4936" cy="111077"/>
            </a:xfrm>
            <a:custGeom>
              <a:avLst/>
              <a:gdLst>
                <a:gd name="connsiteX0" fmla="*/ 4937 w 4936"/>
                <a:gd name="connsiteY0" fmla="*/ 0 h 111077"/>
                <a:gd name="connsiteX1" fmla="*/ 4937 w 4936"/>
                <a:gd name="connsiteY1" fmla="*/ 0 h 111077"/>
                <a:gd name="connsiteX2" fmla="*/ 4937 w 4936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111077">
                  <a:moveTo>
                    <a:pt x="4937" y="0"/>
                  </a:moveTo>
                  <a:cubicBezTo>
                    <a:pt x="-6171" y="0"/>
                    <a:pt x="4937" y="0"/>
                    <a:pt x="4937" y="0"/>
                  </a:cubicBezTo>
                  <a:cubicBezTo>
                    <a:pt x="4937" y="0"/>
                    <a:pt x="4937" y="0"/>
                    <a:pt x="4937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AF2CB45-722C-4D74-AAB6-89B1F7DA254F}"/>
                </a:ext>
              </a:extLst>
            </p:cNvPr>
            <p:cNvSpPr/>
            <p:nvPr/>
          </p:nvSpPr>
          <p:spPr>
            <a:xfrm>
              <a:off x="6742790" y="4945278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  <a:gd name="connsiteX3" fmla="*/ 0 w 111077"/>
                <a:gd name="connsiteY3" fmla="*/ 0 h 111077"/>
                <a:gd name="connsiteX4" fmla="*/ 0 w 111077"/>
                <a:gd name="connsiteY4" fmla="*/ 0 h 111077"/>
                <a:gd name="connsiteX5" fmla="*/ 0 w 111077"/>
                <a:gd name="connsiteY5" fmla="*/ 0 h 111077"/>
                <a:gd name="connsiteX6" fmla="*/ 0 w 111077"/>
                <a:gd name="connsiteY6" fmla="*/ 0 h 111077"/>
                <a:gd name="connsiteX7" fmla="*/ 0 w 111077"/>
                <a:gd name="connsiteY7" fmla="*/ 0 h 111077"/>
                <a:gd name="connsiteX8" fmla="*/ 0 w 111077"/>
                <a:gd name="connsiteY8" fmla="*/ 0 h 111077"/>
                <a:gd name="connsiteX9" fmla="*/ 0 w 111077"/>
                <a:gd name="connsiteY9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00706D4-BF0B-4D70-93E7-567C63D4ED4F}"/>
                </a:ext>
              </a:extLst>
            </p:cNvPr>
            <p:cNvSpPr/>
            <p:nvPr/>
          </p:nvSpPr>
          <p:spPr>
            <a:xfrm>
              <a:off x="6987161" y="4278813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AFC6108-A72D-476D-9B13-EC521FD41B22}"/>
                </a:ext>
              </a:extLst>
            </p:cNvPr>
            <p:cNvSpPr/>
            <p:nvPr/>
          </p:nvSpPr>
          <p:spPr>
            <a:xfrm>
              <a:off x="7775811" y="5867222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1A667BF-8360-471E-AF46-6D377A4893C9}"/>
                </a:ext>
              </a:extLst>
            </p:cNvPr>
            <p:cNvSpPr/>
            <p:nvPr/>
          </p:nvSpPr>
          <p:spPr>
            <a:xfrm>
              <a:off x="6765005" y="4945278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  <a:gd name="connsiteX3" fmla="*/ 0 w 111077"/>
                <a:gd name="connsiteY3" fmla="*/ 0 h 111077"/>
                <a:gd name="connsiteX4" fmla="*/ 0 w 111077"/>
                <a:gd name="connsiteY4" fmla="*/ 0 h 111077"/>
                <a:gd name="connsiteX5" fmla="*/ 0 w 111077"/>
                <a:gd name="connsiteY5" fmla="*/ 0 h 111077"/>
                <a:gd name="connsiteX6" fmla="*/ 0 w 111077"/>
                <a:gd name="connsiteY6" fmla="*/ 0 h 111077"/>
                <a:gd name="connsiteX7" fmla="*/ 0 w 111077"/>
                <a:gd name="connsiteY7" fmla="*/ 0 h 111077"/>
                <a:gd name="connsiteX8" fmla="*/ 0 w 111077"/>
                <a:gd name="connsiteY8" fmla="*/ 0 h 111077"/>
                <a:gd name="connsiteX9" fmla="*/ 0 w 111077"/>
                <a:gd name="connsiteY9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32860D1-BB33-4AC4-BE9A-38D13B38C377}"/>
                </a:ext>
              </a:extLst>
            </p:cNvPr>
            <p:cNvSpPr/>
            <p:nvPr/>
          </p:nvSpPr>
          <p:spPr>
            <a:xfrm>
              <a:off x="6876083" y="4634261"/>
              <a:ext cx="8330" cy="111077"/>
            </a:xfrm>
            <a:custGeom>
              <a:avLst/>
              <a:gdLst>
                <a:gd name="connsiteX0" fmla="*/ 0 w 8330"/>
                <a:gd name="connsiteY0" fmla="*/ 0 h 111077"/>
                <a:gd name="connsiteX1" fmla="*/ 0 w 8330"/>
                <a:gd name="connsiteY1" fmla="*/ 0 h 111077"/>
                <a:gd name="connsiteX2" fmla="*/ 0 w 8330"/>
                <a:gd name="connsiteY2" fmla="*/ 0 h 111077"/>
                <a:gd name="connsiteX3" fmla="*/ 0 w 8330"/>
                <a:gd name="connsiteY3" fmla="*/ 0 h 111077"/>
                <a:gd name="connsiteX4" fmla="*/ 0 w 8330"/>
                <a:gd name="connsiteY4" fmla="*/ 0 h 111077"/>
                <a:gd name="connsiteX5" fmla="*/ 0 w 8330"/>
                <a:gd name="connsiteY5" fmla="*/ 0 h 111077"/>
                <a:gd name="connsiteX6" fmla="*/ 0 w 8330"/>
                <a:gd name="connsiteY6" fmla="*/ 0 h 111077"/>
                <a:gd name="connsiteX7" fmla="*/ 0 w 8330"/>
                <a:gd name="connsiteY7" fmla="*/ 0 h 111077"/>
                <a:gd name="connsiteX8" fmla="*/ 0 w 8330"/>
                <a:gd name="connsiteY8" fmla="*/ 0 h 111077"/>
                <a:gd name="connsiteX9" fmla="*/ 0 w 8330"/>
                <a:gd name="connsiteY9" fmla="*/ 0 h 111077"/>
                <a:gd name="connsiteX10" fmla="*/ 0 w 8330"/>
                <a:gd name="connsiteY10" fmla="*/ 0 h 111077"/>
                <a:gd name="connsiteX11" fmla="*/ 0 w 8330"/>
                <a:gd name="connsiteY11" fmla="*/ 0 h 111077"/>
                <a:gd name="connsiteX12" fmla="*/ 0 w 8330"/>
                <a:gd name="connsiteY12" fmla="*/ 0 h 111077"/>
                <a:gd name="connsiteX13" fmla="*/ 0 w 8330"/>
                <a:gd name="connsiteY13" fmla="*/ 0 h 111077"/>
                <a:gd name="connsiteX14" fmla="*/ 0 w 8330"/>
                <a:gd name="connsiteY14" fmla="*/ 0 h 111077"/>
                <a:gd name="connsiteX15" fmla="*/ 0 w 8330"/>
                <a:gd name="connsiteY15" fmla="*/ 0 h 111077"/>
                <a:gd name="connsiteX16" fmla="*/ 0 w 8330"/>
                <a:gd name="connsiteY16" fmla="*/ 0 h 111077"/>
                <a:gd name="connsiteX17" fmla="*/ 0 w 8330"/>
                <a:gd name="connsiteY17" fmla="*/ 0 h 111077"/>
                <a:gd name="connsiteX18" fmla="*/ 0 w 8330"/>
                <a:gd name="connsiteY18" fmla="*/ 0 h 111077"/>
                <a:gd name="connsiteX19" fmla="*/ 0 w 8330"/>
                <a:gd name="connsiteY19" fmla="*/ 0 h 111077"/>
                <a:gd name="connsiteX20" fmla="*/ 0 w 8330"/>
                <a:gd name="connsiteY20" fmla="*/ 0 h 111077"/>
                <a:gd name="connsiteX21" fmla="*/ 0 w 8330"/>
                <a:gd name="connsiteY21" fmla="*/ 0 h 111077"/>
                <a:gd name="connsiteX22" fmla="*/ 0 w 8330"/>
                <a:gd name="connsiteY2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30" h="11107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1108" y="0"/>
                    <a:pt x="1110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E7AD662-073B-43EE-AECB-B684EE169712}"/>
                </a:ext>
              </a:extLst>
            </p:cNvPr>
            <p:cNvSpPr/>
            <p:nvPr/>
          </p:nvSpPr>
          <p:spPr>
            <a:xfrm>
              <a:off x="7126624" y="4645369"/>
              <a:ext cx="4936" cy="4936"/>
            </a:xfrm>
            <a:custGeom>
              <a:avLst/>
              <a:gdLst>
                <a:gd name="connsiteX0" fmla="*/ 4937 w 4936"/>
                <a:gd name="connsiteY0" fmla="*/ 0 h 4936"/>
                <a:gd name="connsiteX1" fmla="*/ 4937 w 4936"/>
                <a:gd name="connsiteY1" fmla="*/ 0 h 4936"/>
                <a:gd name="connsiteX2" fmla="*/ 4937 w 4936"/>
                <a:gd name="connsiteY2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4936">
                  <a:moveTo>
                    <a:pt x="4937" y="0"/>
                  </a:moveTo>
                  <a:cubicBezTo>
                    <a:pt x="-6171" y="0"/>
                    <a:pt x="4937" y="11108"/>
                    <a:pt x="4937" y="0"/>
                  </a:cubicBezTo>
                  <a:cubicBezTo>
                    <a:pt x="4937" y="11108"/>
                    <a:pt x="4937" y="0"/>
                    <a:pt x="4937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31FBF58-D3FA-4FFF-A229-22E3847A0A21}"/>
                </a:ext>
              </a:extLst>
            </p:cNvPr>
            <p:cNvSpPr/>
            <p:nvPr/>
          </p:nvSpPr>
          <p:spPr>
            <a:xfrm>
              <a:off x="7120453" y="4889739"/>
              <a:ext cx="111077" cy="4936"/>
            </a:xfrm>
            <a:custGeom>
              <a:avLst/>
              <a:gdLst>
                <a:gd name="connsiteX0" fmla="*/ 0 w 111077"/>
                <a:gd name="connsiteY0" fmla="*/ 0 h 4936"/>
                <a:gd name="connsiteX1" fmla="*/ 0 w 111077"/>
                <a:gd name="connsiteY1" fmla="*/ 0 h 4936"/>
                <a:gd name="connsiteX2" fmla="*/ 0 w 111077"/>
                <a:gd name="connsiteY2" fmla="*/ 0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493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08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09CC902-BA42-4800-B6CF-875180E00F6F}"/>
                </a:ext>
              </a:extLst>
            </p:cNvPr>
            <p:cNvSpPr/>
            <p:nvPr/>
          </p:nvSpPr>
          <p:spPr>
            <a:xfrm>
              <a:off x="6887191" y="4545399"/>
              <a:ext cx="4936" cy="111077"/>
            </a:xfrm>
            <a:custGeom>
              <a:avLst/>
              <a:gdLst>
                <a:gd name="connsiteX0" fmla="*/ 0 w 4936"/>
                <a:gd name="connsiteY0" fmla="*/ 0 h 111077"/>
                <a:gd name="connsiteX1" fmla="*/ 0 w 4936"/>
                <a:gd name="connsiteY1" fmla="*/ 0 h 111077"/>
                <a:gd name="connsiteX2" fmla="*/ 0 w 4936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108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1219637-B8FA-4641-8619-CE33BF522870}"/>
                </a:ext>
              </a:extLst>
            </p:cNvPr>
            <p:cNvSpPr/>
            <p:nvPr/>
          </p:nvSpPr>
          <p:spPr>
            <a:xfrm>
              <a:off x="6976053" y="4756446"/>
              <a:ext cx="8331" cy="111077"/>
            </a:xfrm>
            <a:custGeom>
              <a:avLst/>
              <a:gdLst>
                <a:gd name="connsiteX0" fmla="*/ 0 w 8331"/>
                <a:gd name="connsiteY0" fmla="*/ 0 h 111077"/>
                <a:gd name="connsiteX1" fmla="*/ 0 w 8331"/>
                <a:gd name="connsiteY1" fmla="*/ 0 h 111077"/>
                <a:gd name="connsiteX2" fmla="*/ 0 w 8331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1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108" y="0"/>
                    <a:pt x="11108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0FE557C-17AF-4708-8602-E4150791AE11}"/>
                </a:ext>
              </a:extLst>
            </p:cNvPr>
            <p:cNvSpPr/>
            <p:nvPr/>
          </p:nvSpPr>
          <p:spPr>
            <a:xfrm>
              <a:off x="6960008" y="4845308"/>
              <a:ext cx="4936" cy="0"/>
            </a:xfrm>
            <a:custGeom>
              <a:avLst/>
              <a:gdLst>
                <a:gd name="connsiteX0" fmla="*/ 4937 w 4936"/>
                <a:gd name="connsiteY0" fmla="*/ 0 h 0"/>
                <a:gd name="connsiteX1" fmla="*/ 4937 w 4936"/>
                <a:gd name="connsiteY1" fmla="*/ 0 h 0"/>
                <a:gd name="connsiteX2" fmla="*/ 4937 w 4936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>
                  <a:moveTo>
                    <a:pt x="4937" y="0"/>
                  </a:moveTo>
                  <a:cubicBezTo>
                    <a:pt x="-6171" y="0"/>
                    <a:pt x="4937" y="0"/>
                    <a:pt x="4937" y="0"/>
                  </a:cubicBezTo>
                  <a:cubicBezTo>
                    <a:pt x="4937" y="0"/>
                    <a:pt x="4937" y="0"/>
                    <a:pt x="4937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A984225-43A4-4472-ADF2-B7F0971E9A5E}"/>
                </a:ext>
              </a:extLst>
            </p:cNvPr>
            <p:cNvSpPr/>
            <p:nvPr/>
          </p:nvSpPr>
          <p:spPr>
            <a:xfrm>
              <a:off x="7809135" y="5756144"/>
              <a:ext cx="0" cy="8330"/>
            </a:xfrm>
            <a:custGeom>
              <a:avLst/>
              <a:gdLst>
                <a:gd name="connsiteX0" fmla="*/ 0 w 0"/>
                <a:gd name="connsiteY0" fmla="*/ 0 h 8330"/>
                <a:gd name="connsiteX1" fmla="*/ 0 w 0"/>
                <a:gd name="connsiteY1" fmla="*/ 0 h 8330"/>
                <a:gd name="connsiteX2" fmla="*/ 0 w 0"/>
                <a:gd name="connsiteY2" fmla="*/ 0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8330">
                  <a:moveTo>
                    <a:pt x="0" y="0"/>
                  </a:moveTo>
                  <a:cubicBezTo>
                    <a:pt x="0" y="11108"/>
                    <a:pt x="0" y="11108"/>
                    <a:pt x="0" y="0"/>
                  </a:cubicBezTo>
                  <a:cubicBezTo>
                    <a:pt x="0" y="11108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CF74482-6131-4308-AB48-F5D0F272954B}"/>
                </a:ext>
              </a:extLst>
            </p:cNvPr>
            <p:cNvSpPr/>
            <p:nvPr/>
          </p:nvSpPr>
          <p:spPr>
            <a:xfrm>
              <a:off x="7398147" y="5578420"/>
              <a:ext cx="4936" cy="111077"/>
            </a:xfrm>
            <a:custGeom>
              <a:avLst/>
              <a:gdLst>
                <a:gd name="connsiteX0" fmla="*/ 0 w 4936"/>
                <a:gd name="connsiteY0" fmla="*/ 0 h 111077"/>
                <a:gd name="connsiteX1" fmla="*/ 0 w 4936"/>
                <a:gd name="connsiteY1" fmla="*/ 0 h 111077"/>
                <a:gd name="connsiteX2" fmla="*/ 0 w 4936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108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EEB85C2-952A-4BA3-9B63-F7A60B8764A2}"/>
                </a:ext>
              </a:extLst>
            </p:cNvPr>
            <p:cNvSpPr/>
            <p:nvPr/>
          </p:nvSpPr>
          <p:spPr>
            <a:xfrm>
              <a:off x="7175992" y="5489558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CA802E7-547B-4F34-A69D-39E14F8CDE4A}"/>
                </a:ext>
              </a:extLst>
            </p:cNvPr>
            <p:cNvSpPr/>
            <p:nvPr/>
          </p:nvSpPr>
          <p:spPr>
            <a:xfrm>
              <a:off x="7042699" y="4989709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012F374-9241-4257-A58F-7B3B9BB4B8E2}"/>
                </a:ext>
              </a:extLst>
            </p:cNvPr>
            <p:cNvSpPr/>
            <p:nvPr/>
          </p:nvSpPr>
          <p:spPr>
            <a:xfrm>
              <a:off x="5543152" y="5162496"/>
              <a:ext cx="111077" cy="4936"/>
            </a:xfrm>
            <a:custGeom>
              <a:avLst/>
              <a:gdLst>
                <a:gd name="connsiteX0" fmla="*/ 0 w 111077"/>
                <a:gd name="connsiteY0" fmla="*/ 4937 h 4936"/>
                <a:gd name="connsiteX1" fmla="*/ 0 w 111077"/>
                <a:gd name="connsiteY1" fmla="*/ 4937 h 4936"/>
                <a:gd name="connsiteX2" fmla="*/ 0 w 111077"/>
                <a:gd name="connsiteY2" fmla="*/ 4937 h 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4936">
                  <a:moveTo>
                    <a:pt x="0" y="4937"/>
                  </a:moveTo>
                  <a:cubicBezTo>
                    <a:pt x="0" y="4937"/>
                    <a:pt x="0" y="4937"/>
                    <a:pt x="0" y="4937"/>
                  </a:cubicBezTo>
                  <a:cubicBezTo>
                    <a:pt x="0" y="4937"/>
                    <a:pt x="0" y="-6171"/>
                    <a:pt x="0" y="4937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E03C6C5-31D0-414F-A814-749D0CF73EE7}"/>
                </a:ext>
              </a:extLst>
            </p:cNvPr>
            <p:cNvSpPr/>
            <p:nvPr/>
          </p:nvSpPr>
          <p:spPr>
            <a:xfrm>
              <a:off x="5498720" y="5178541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63FB3EA-7B80-4812-9A84-C4A366C2D179}"/>
                </a:ext>
              </a:extLst>
            </p:cNvPr>
            <p:cNvSpPr/>
            <p:nvPr/>
          </p:nvSpPr>
          <p:spPr>
            <a:xfrm>
              <a:off x="5465397" y="4556507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BFB3465-5FF2-4625-8514-C7BE971779B7}"/>
                </a:ext>
              </a:extLst>
            </p:cNvPr>
            <p:cNvSpPr/>
            <p:nvPr/>
          </p:nvSpPr>
          <p:spPr>
            <a:xfrm>
              <a:off x="7087130" y="4134412"/>
              <a:ext cx="11108" cy="111077"/>
            </a:xfrm>
            <a:custGeom>
              <a:avLst/>
              <a:gdLst>
                <a:gd name="connsiteX0" fmla="*/ 11108 w 11108"/>
                <a:gd name="connsiteY0" fmla="*/ 0 h 111077"/>
                <a:gd name="connsiteX1" fmla="*/ 11108 w 11108"/>
                <a:gd name="connsiteY1" fmla="*/ 0 h 111077"/>
                <a:gd name="connsiteX2" fmla="*/ 11108 w 11108"/>
                <a:gd name="connsiteY2" fmla="*/ 0 h 111077"/>
                <a:gd name="connsiteX3" fmla="*/ 0 w 11108"/>
                <a:gd name="connsiteY3" fmla="*/ 0 h 111077"/>
                <a:gd name="connsiteX4" fmla="*/ 0 w 11108"/>
                <a:gd name="connsiteY4" fmla="*/ 0 h 111077"/>
                <a:gd name="connsiteX5" fmla="*/ 0 w 11108"/>
                <a:gd name="connsiteY5" fmla="*/ 0 h 111077"/>
                <a:gd name="connsiteX6" fmla="*/ 0 w 11108"/>
                <a:gd name="connsiteY6" fmla="*/ 0 h 111077"/>
                <a:gd name="connsiteX7" fmla="*/ 0 w 11108"/>
                <a:gd name="connsiteY7" fmla="*/ 0 h 111077"/>
                <a:gd name="connsiteX8" fmla="*/ 0 w 11108"/>
                <a:gd name="connsiteY8" fmla="*/ 0 h 111077"/>
                <a:gd name="connsiteX9" fmla="*/ 0 w 11108"/>
                <a:gd name="connsiteY9" fmla="*/ 0 h 111077"/>
                <a:gd name="connsiteX10" fmla="*/ 0 w 11108"/>
                <a:gd name="connsiteY10" fmla="*/ 0 h 111077"/>
                <a:gd name="connsiteX11" fmla="*/ 0 w 11108"/>
                <a:gd name="connsiteY11" fmla="*/ 0 h 111077"/>
                <a:gd name="connsiteX12" fmla="*/ 0 w 11108"/>
                <a:gd name="connsiteY12" fmla="*/ 0 h 111077"/>
                <a:gd name="connsiteX13" fmla="*/ 0 w 11108"/>
                <a:gd name="connsiteY13" fmla="*/ 0 h 111077"/>
                <a:gd name="connsiteX14" fmla="*/ 0 w 11108"/>
                <a:gd name="connsiteY14" fmla="*/ 0 h 111077"/>
                <a:gd name="connsiteX15" fmla="*/ 0 w 11108"/>
                <a:gd name="connsiteY15" fmla="*/ 0 h 111077"/>
                <a:gd name="connsiteX16" fmla="*/ 11108 w 11108"/>
                <a:gd name="connsiteY16" fmla="*/ 0 h 111077"/>
                <a:gd name="connsiteX17" fmla="*/ 11108 w 11108"/>
                <a:gd name="connsiteY17" fmla="*/ 0 h 111077"/>
                <a:gd name="connsiteX18" fmla="*/ 11108 w 11108"/>
                <a:gd name="connsiteY18" fmla="*/ 0 h 111077"/>
                <a:gd name="connsiteX19" fmla="*/ 11108 w 11108"/>
                <a:gd name="connsiteY19" fmla="*/ 0 h 111077"/>
                <a:gd name="connsiteX20" fmla="*/ 11108 w 11108"/>
                <a:gd name="connsiteY20" fmla="*/ 0 h 111077"/>
                <a:gd name="connsiteX21" fmla="*/ 11108 w 11108"/>
                <a:gd name="connsiteY21" fmla="*/ 0 h 111077"/>
                <a:gd name="connsiteX22" fmla="*/ 11108 w 11108"/>
                <a:gd name="connsiteY2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108" h="111077">
                  <a:moveTo>
                    <a:pt x="11108" y="0"/>
                  </a:moveTo>
                  <a:cubicBezTo>
                    <a:pt x="11108" y="0"/>
                    <a:pt x="11108" y="0"/>
                    <a:pt x="11108" y="0"/>
                  </a:cubicBezTo>
                  <a:lnTo>
                    <a:pt x="1110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lnTo>
                    <a:pt x="11108" y="0"/>
                  </a:lnTo>
                  <a:cubicBezTo>
                    <a:pt x="11108" y="0"/>
                    <a:pt x="11108" y="0"/>
                    <a:pt x="11108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B9FB893-52C1-48B6-94C4-9545A4E79C2D}"/>
                </a:ext>
              </a:extLst>
            </p:cNvPr>
            <p:cNvSpPr/>
            <p:nvPr/>
          </p:nvSpPr>
          <p:spPr>
            <a:xfrm>
              <a:off x="8253446" y="3492940"/>
              <a:ext cx="8330" cy="8330"/>
            </a:xfrm>
            <a:custGeom>
              <a:avLst/>
              <a:gdLst>
                <a:gd name="connsiteX0" fmla="*/ 0 w 8330"/>
                <a:gd name="connsiteY0" fmla="*/ 8331 h 8330"/>
                <a:gd name="connsiteX1" fmla="*/ 0 w 8330"/>
                <a:gd name="connsiteY1" fmla="*/ 8331 h 8330"/>
                <a:gd name="connsiteX2" fmla="*/ 0 w 8330"/>
                <a:gd name="connsiteY2" fmla="*/ 8331 h 8330"/>
                <a:gd name="connsiteX3" fmla="*/ 0 w 8330"/>
                <a:gd name="connsiteY3" fmla="*/ 8331 h 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0" h="8330">
                  <a:moveTo>
                    <a:pt x="0" y="8331"/>
                  </a:moveTo>
                  <a:cubicBezTo>
                    <a:pt x="11108" y="8331"/>
                    <a:pt x="11108" y="-2777"/>
                    <a:pt x="0" y="8331"/>
                  </a:cubicBezTo>
                  <a:cubicBezTo>
                    <a:pt x="0" y="-2777"/>
                    <a:pt x="0" y="-2777"/>
                    <a:pt x="0" y="8331"/>
                  </a:cubicBezTo>
                  <a:cubicBezTo>
                    <a:pt x="0" y="8331"/>
                    <a:pt x="0" y="8331"/>
                    <a:pt x="0" y="8331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C663E07-80DC-49AF-BD45-E6B70EFDE730}"/>
                </a:ext>
              </a:extLst>
            </p:cNvPr>
            <p:cNvSpPr/>
            <p:nvPr/>
          </p:nvSpPr>
          <p:spPr>
            <a:xfrm>
              <a:off x="7997967" y="3667887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06D291A-AAE2-4C3A-92EE-D5B07B6A4A90}"/>
                </a:ext>
              </a:extLst>
            </p:cNvPr>
            <p:cNvSpPr/>
            <p:nvPr/>
          </p:nvSpPr>
          <p:spPr>
            <a:xfrm>
              <a:off x="7556433" y="3712318"/>
              <a:ext cx="8330" cy="111077"/>
            </a:xfrm>
            <a:custGeom>
              <a:avLst/>
              <a:gdLst>
                <a:gd name="connsiteX0" fmla="*/ 8331 w 8330"/>
                <a:gd name="connsiteY0" fmla="*/ 0 h 111077"/>
                <a:gd name="connsiteX1" fmla="*/ 8331 w 8330"/>
                <a:gd name="connsiteY1" fmla="*/ 0 h 111077"/>
                <a:gd name="connsiteX2" fmla="*/ 8331 w 8330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0" h="111077">
                  <a:moveTo>
                    <a:pt x="8331" y="0"/>
                  </a:moveTo>
                  <a:cubicBezTo>
                    <a:pt x="-2777" y="0"/>
                    <a:pt x="-2777" y="0"/>
                    <a:pt x="8331" y="0"/>
                  </a:cubicBezTo>
                  <a:cubicBezTo>
                    <a:pt x="-2777" y="0"/>
                    <a:pt x="8331" y="0"/>
                    <a:pt x="8331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ECFCEA9-9D75-4ED2-ACCA-45F317DF23F7}"/>
                </a:ext>
              </a:extLst>
            </p:cNvPr>
            <p:cNvSpPr/>
            <p:nvPr/>
          </p:nvSpPr>
          <p:spPr>
            <a:xfrm>
              <a:off x="6976053" y="4789770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69241A2-D632-4C50-8A78-D4D3FF5E79D1}"/>
                </a:ext>
              </a:extLst>
            </p:cNvPr>
            <p:cNvSpPr/>
            <p:nvPr/>
          </p:nvSpPr>
          <p:spPr>
            <a:xfrm>
              <a:off x="7209316" y="5089679"/>
              <a:ext cx="111077" cy="111077"/>
            </a:xfrm>
            <a:custGeom>
              <a:avLst/>
              <a:gdLst>
                <a:gd name="connsiteX0" fmla="*/ 0 w 111077"/>
                <a:gd name="connsiteY0" fmla="*/ 0 h 111077"/>
                <a:gd name="connsiteX1" fmla="*/ 0 w 111077"/>
                <a:gd name="connsiteY1" fmla="*/ 0 h 111077"/>
                <a:gd name="connsiteX2" fmla="*/ 0 w 111077"/>
                <a:gd name="connsiteY2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077" h="11107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36BF862-5E88-4A11-95E9-8A4420C09881}"/>
                </a:ext>
              </a:extLst>
            </p:cNvPr>
            <p:cNvSpPr/>
            <p:nvPr/>
          </p:nvSpPr>
          <p:spPr>
            <a:xfrm>
              <a:off x="6831652" y="4945278"/>
              <a:ext cx="16044" cy="111077"/>
            </a:xfrm>
            <a:custGeom>
              <a:avLst/>
              <a:gdLst>
                <a:gd name="connsiteX0" fmla="*/ 11108 w 16044"/>
                <a:gd name="connsiteY0" fmla="*/ 0 h 111077"/>
                <a:gd name="connsiteX1" fmla="*/ 11108 w 16044"/>
                <a:gd name="connsiteY1" fmla="*/ 0 h 111077"/>
                <a:gd name="connsiteX2" fmla="*/ 0 w 16044"/>
                <a:gd name="connsiteY2" fmla="*/ 0 h 111077"/>
                <a:gd name="connsiteX3" fmla="*/ 0 w 16044"/>
                <a:gd name="connsiteY3" fmla="*/ 0 h 111077"/>
                <a:gd name="connsiteX4" fmla="*/ 0 w 16044"/>
                <a:gd name="connsiteY4" fmla="*/ 0 h 111077"/>
                <a:gd name="connsiteX5" fmla="*/ 11108 w 16044"/>
                <a:gd name="connsiteY5" fmla="*/ 0 h 111077"/>
                <a:gd name="connsiteX6" fmla="*/ 11108 w 16044"/>
                <a:gd name="connsiteY6" fmla="*/ 0 h 111077"/>
                <a:gd name="connsiteX7" fmla="*/ 11108 w 16044"/>
                <a:gd name="connsiteY7" fmla="*/ 0 h 111077"/>
                <a:gd name="connsiteX8" fmla="*/ 11108 w 16044"/>
                <a:gd name="connsiteY8" fmla="*/ 0 h 111077"/>
                <a:gd name="connsiteX9" fmla="*/ 11108 w 16044"/>
                <a:gd name="connsiteY9" fmla="*/ 0 h 111077"/>
                <a:gd name="connsiteX10" fmla="*/ 11108 w 16044"/>
                <a:gd name="connsiteY10" fmla="*/ 0 h 111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44" h="111077">
                  <a:moveTo>
                    <a:pt x="11108" y="0"/>
                  </a:moveTo>
                  <a:lnTo>
                    <a:pt x="11108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11108" y="0"/>
                  </a:cubicBezTo>
                  <a:cubicBezTo>
                    <a:pt x="0" y="0"/>
                    <a:pt x="11108" y="0"/>
                    <a:pt x="11108" y="0"/>
                  </a:cubicBezTo>
                  <a:lnTo>
                    <a:pt x="11108" y="0"/>
                  </a:lnTo>
                  <a:lnTo>
                    <a:pt x="11108" y="0"/>
                  </a:lnTo>
                  <a:cubicBezTo>
                    <a:pt x="22216" y="0"/>
                    <a:pt x="11108" y="0"/>
                    <a:pt x="11108" y="0"/>
                  </a:cubicBezTo>
                  <a:lnTo>
                    <a:pt x="11108" y="0"/>
                  </a:lnTo>
                  <a:close/>
                </a:path>
              </a:pathLst>
            </a:custGeom>
            <a:grpFill/>
            <a:ln w="1110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D35887F3-745B-384D-9AB6-EC5BD0200640}"/>
              </a:ext>
            </a:extLst>
          </p:cNvPr>
          <p:cNvSpPr/>
          <p:nvPr/>
        </p:nvSpPr>
        <p:spPr>
          <a:xfrm>
            <a:off x="7366000" y="5400085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18C968B2-20DA-6F40-9348-DDF45D968E28}"/>
              </a:ext>
            </a:extLst>
          </p:cNvPr>
          <p:cNvSpPr/>
          <p:nvPr/>
        </p:nvSpPr>
        <p:spPr>
          <a:xfrm>
            <a:off x="3327400" y="5203160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71FF01A-8EBE-E845-97C1-2DF82115DB33}"/>
              </a:ext>
            </a:extLst>
          </p:cNvPr>
          <p:cNvSpPr/>
          <p:nvPr/>
        </p:nvSpPr>
        <p:spPr>
          <a:xfrm>
            <a:off x="6731000" y="4172418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D9268F3-F4E0-A745-B2C5-F5F0743F6D22}"/>
              </a:ext>
            </a:extLst>
          </p:cNvPr>
          <p:cNvSpPr/>
          <p:nvPr/>
        </p:nvSpPr>
        <p:spPr>
          <a:xfrm>
            <a:off x="4690533" y="3808034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B5B8DAF-D76E-214A-A8A7-D7134AA8DAD1}"/>
              </a:ext>
            </a:extLst>
          </p:cNvPr>
          <p:cNvSpPr/>
          <p:nvPr/>
        </p:nvSpPr>
        <p:spPr>
          <a:xfrm>
            <a:off x="4334717" y="3828465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0DF7C120-B935-6642-9B74-D9F4AB4CE355}"/>
              </a:ext>
            </a:extLst>
          </p:cNvPr>
          <p:cNvSpPr/>
          <p:nvPr/>
        </p:nvSpPr>
        <p:spPr>
          <a:xfrm>
            <a:off x="4512625" y="3742152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ECE85CBD-3E56-EE43-8D53-A11277153814}"/>
              </a:ext>
            </a:extLst>
          </p:cNvPr>
          <p:cNvSpPr/>
          <p:nvPr/>
        </p:nvSpPr>
        <p:spPr>
          <a:xfrm>
            <a:off x="6665384" y="4385989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23F5F3C4-90FE-7A48-A4FD-DA783DC7A6AF}"/>
              </a:ext>
            </a:extLst>
          </p:cNvPr>
          <p:cNvSpPr/>
          <p:nvPr/>
        </p:nvSpPr>
        <p:spPr>
          <a:xfrm>
            <a:off x="4142317" y="3641190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89D9108-D5EB-E04B-B3E8-70C23E380CB8}"/>
              </a:ext>
            </a:extLst>
          </p:cNvPr>
          <p:cNvSpPr/>
          <p:nvPr/>
        </p:nvSpPr>
        <p:spPr>
          <a:xfrm>
            <a:off x="4277783" y="3672242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4EA35E7-458E-3A45-9D54-D492D300EE97}"/>
              </a:ext>
            </a:extLst>
          </p:cNvPr>
          <p:cNvSpPr/>
          <p:nvPr/>
        </p:nvSpPr>
        <p:spPr>
          <a:xfrm>
            <a:off x="4567550" y="3940493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ABC8FE8-1392-B249-A21A-63429AC1E842}"/>
              </a:ext>
            </a:extLst>
          </p:cNvPr>
          <p:cNvSpPr/>
          <p:nvPr/>
        </p:nvSpPr>
        <p:spPr>
          <a:xfrm>
            <a:off x="4936175" y="3627078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E35831E-A762-3644-B7FE-2137D60C3AC7}"/>
              </a:ext>
            </a:extLst>
          </p:cNvPr>
          <p:cNvSpPr/>
          <p:nvPr/>
        </p:nvSpPr>
        <p:spPr>
          <a:xfrm>
            <a:off x="4771076" y="5398716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BF081B82-F3D6-1A42-86C8-C32431ECBEA8}"/>
              </a:ext>
            </a:extLst>
          </p:cNvPr>
          <p:cNvSpPr/>
          <p:nvPr/>
        </p:nvSpPr>
        <p:spPr>
          <a:xfrm>
            <a:off x="4713927" y="3946311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06D5D77-0654-7E4E-B3B4-2F29DBB77734}"/>
              </a:ext>
            </a:extLst>
          </p:cNvPr>
          <p:cNvSpPr/>
          <p:nvPr/>
        </p:nvSpPr>
        <p:spPr>
          <a:xfrm>
            <a:off x="5948050" y="4452539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6F8EB8C9-000E-BD4B-9C63-6DE7B9E2ED63}"/>
              </a:ext>
            </a:extLst>
          </p:cNvPr>
          <p:cNvSpPr/>
          <p:nvPr/>
        </p:nvSpPr>
        <p:spPr>
          <a:xfrm>
            <a:off x="4140308" y="4032624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B13DDF3F-0D76-A746-812A-BB2AF01214AB}"/>
              </a:ext>
            </a:extLst>
          </p:cNvPr>
          <p:cNvSpPr/>
          <p:nvPr/>
        </p:nvSpPr>
        <p:spPr>
          <a:xfrm>
            <a:off x="4275342" y="3987460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B41E815-4630-FE4C-97DF-1BE77FAEC974}"/>
              </a:ext>
            </a:extLst>
          </p:cNvPr>
          <p:cNvSpPr/>
          <p:nvPr/>
        </p:nvSpPr>
        <p:spPr>
          <a:xfrm>
            <a:off x="2723978" y="4472302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3E53B0B-CA1B-B341-BF64-04298633B337}"/>
              </a:ext>
            </a:extLst>
          </p:cNvPr>
          <p:cNvSpPr/>
          <p:nvPr/>
        </p:nvSpPr>
        <p:spPr>
          <a:xfrm>
            <a:off x="2904068" y="4452538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91ABEEA9-1B18-7344-AD4B-1C66CB1806FB}"/>
              </a:ext>
            </a:extLst>
          </p:cNvPr>
          <p:cNvSpPr/>
          <p:nvPr/>
        </p:nvSpPr>
        <p:spPr>
          <a:xfrm>
            <a:off x="6911188" y="4095679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5AF635-F5DA-2146-BCAD-8A0D83339371}"/>
              </a:ext>
            </a:extLst>
          </p:cNvPr>
          <p:cNvSpPr/>
          <p:nvPr/>
        </p:nvSpPr>
        <p:spPr>
          <a:xfrm>
            <a:off x="4195233" y="3588220"/>
            <a:ext cx="139484" cy="128648"/>
          </a:xfrm>
          <a:prstGeom prst="ellipse">
            <a:avLst/>
          </a:prstGeom>
          <a:solidFill>
            <a:srgbClr val="008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83187E97-5838-9E47-956B-5E60246F0A76}"/>
              </a:ext>
            </a:extLst>
          </p:cNvPr>
          <p:cNvSpPr/>
          <p:nvPr/>
        </p:nvSpPr>
        <p:spPr>
          <a:xfrm>
            <a:off x="4457700" y="3841322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26E0477-0B82-9840-9D94-61643EE87EFB}"/>
              </a:ext>
            </a:extLst>
          </p:cNvPr>
          <p:cNvSpPr/>
          <p:nvPr/>
        </p:nvSpPr>
        <p:spPr>
          <a:xfrm>
            <a:off x="6513146" y="4596035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8C962D7-F209-3C47-883F-2665BCAD10D3}"/>
              </a:ext>
            </a:extLst>
          </p:cNvPr>
          <p:cNvSpPr/>
          <p:nvPr/>
        </p:nvSpPr>
        <p:spPr>
          <a:xfrm>
            <a:off x="2673178" y="3987460"/>
            <a:ext cx="109850" cy="86313"/>
          </a:xfrm>
          <a:prstGeom prst="ellipse">
            <a:avLst/>
          </a:prstGeom>
          <a:solidFill>
            <a:srgbClr val="008F00"/>
          </a:solidFill>
          <a:ln>
            <a:solidFill>
              <a:srgbClr val="008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itle 1">
            <a:extLst>
              <a:ext uri="{FF2B5EF4-FFF2-40B4-BE49-F238E27FC236}">
                <a16:creationId xmlns:a16="http://schemas.microsoft.com/office/drawing/2014/main" id="{DED14939-3942-3B4D-B8B0-2D82598181C2}"/>
              </a:ext>
            </a:extLst>
          </p:cNvPr>
          <p:cNvSpPr txBox="1">
            <a:spLocks/>
          </p:cNvSpPr>
          <p:nvPr/>
        </p:nvSpPr>
        <p:spPr>
          <a:xfrm>
            <a:off x="9099276" y="4769410"/>
            <a:ext cx="2667001" cy="985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accent1"/>
                </a:solidFill>
              </a:rPr>
              <a:t>$153M </a:t>
            </a:r>
            <a:br>
              <a:rPr lang="en-US" sz="3600" dirty="0">
                <a:solidFill>
                  <a:srgbClr val="7D55C7"/>
                </a:solidFill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Revenue in 2018 </a:t>
            </a:r>
            <a:endParaRPr lang="en-US" sz="3600" spc="-4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2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C7F3-5BAE-6A4F-B3FC-212060EA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Focus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AC531-BAAD-254D-B92E-54FC5DFFA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3017B-E2E0-7E49-9952-E8DAA4C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For Research Use Only.  </a:t>
            </a:r>
            <a:r>
              <a:rPr lang="en-US"/>
              <a:t>Not for use in diagnostic procedures.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B3DF2-D73C-4E45-873E-A4477E3E2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on </a:t>
            </a:r>
            <a:r>
              <a:rPr lang="en-US" dirty="0" err="1"/>
              <a:t>Randox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3B059-B243-604D-982D-00C50EF8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633"/>
            <a:ext cx="12192000" cy="4152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BAD47-1BED-8341-B4F8-EF23A6ED2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5" y="2035070"/>
            <a:ext cx="3079750" cy="34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8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3C243B-FCE5-4A4F-A640-E68CF99BF79C}"/>
              </a:ext>
            </a:extLst>
          </p:cNvPr>
          <p:cNvCxnSpPr>
            <a:cxnSpLocks/>
          </p:cNvCxnSpPr>
          <p:nvPr/>
        </p:nvCxnSpPr>
        <p:spPr>
          <a:xfrm>
            <a:off x="2559778" y="2834300"/>
            <a:ext cx="0" cy="2409213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887DCF-2B45-A74C-B699-BCACF966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Decisive Planning and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0AF453-7476-F744-BDDB-4658E3DCB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9AD49-E86F-5440-9DAC-CE0071B1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For Research Use Only.  </a:t>
            </a:r>
            <a:r>
              <a:rPr lang="en-US"/>
              <a:t>Not for use in diagnostic procedures.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B574-EA22-094F-83A2-FA34869C3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COVID-19 Action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32FC4-4B4C-9748-83A9-033CE143EF6C}"/>
              </a:ext>
            </a:extLst>
          </p:cNvPr>
          <p:cNvCxnSpPr/>
          <p:nvPr/>
        </p:nvCxnSpPr>
        <p:spPr>
          <a:xfrm>
            <a:off x="666749" y="5243513"/>
            <a:ext cx="106584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7A389E1-4E24-2D4A-9A3F-8DAF5A4344F1}"/>
              </a:ext>
            </a:extLst>
          </p:cNvPr>
          <p:cNvSpPr/>
          <p:nvPr/>
        </p:nvSpPr>
        <p:spPr>
          <a:xfrm>
            <a:off x="2014548" y="516016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05B8A0-D8EA-AD48-AFD2-BF702F21AA5E}"/>
              </a:ext>
            </a:extLst>
          </p:cNvPr>
          <p:cNvSpPr/>
          <p:nvPr/>
        </p:nvSpPr>
        <p:spPr>
          <a:xfrm>
            <a:off x="2635661" y="515421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E17B0-F477-6B47-843A-CA78917FC3F1}"/>
              </a:ext>
            </a:extLst>
          </p:cNvPr>
          <p:cNvSpPr/>
          <p:nvPr/>
        </p:nvSpPr>
        <p:spPr>
          <a:xfrm>
            <a:off x="3256774" y="515302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EB70-A690-6549-931F-AE3F36A0D4EC}"/>
              </a:ext>
            </a:extLst>
          </p:cNvPr>
          <p:cNvSpPr/>
          <p:nvPr/>
        </p:nvSpPr>
        <p:spPr>
          <a:xfrm>
            <a:off x="3877887" y="516135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73A8BF-52CE-D840-B614-9145C1D71F5C}"/>
              </a:ext>
            </a:extLst>
          </p:cNvPr>
          <p:cNvSpPr/>
          <p:nvPr/>
        </p:nvSpPr>
        <p:spPr>
          <a:xfrm>
            <a:off x="9467904" y="515659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7E9C68-EF98-2344-9C51-481AC9FA693B}"/>
              </a:ext>
            </a:extLst>
          </p:cNvPr>
          <p:cNvSpPr/>
          <p:nvPr/>
        </p:nvSpPr>
        <p:spPr>
          <a:xfrm>
            <a:off x="4499000" y="515540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E0E09-957B-9C40-A44C-B7B626CE3FE1}"/>
              </a:ext>
            </a:extLst>
          </p:cNvPr>
          <p:cNvSpPr/>
          <p:nvPr/>
        </p:nvSpPr>
        <p:spPr>
          <a:xfrm>
            <a:off x="5120113" y="516491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4436B7-545A-3E41-A29E-FC30CD3F7832}"/>
              </a:ext>
            </a:extLst>
          </p:cNvPr>
          <p:cNvSpPr/>
          <p:nvPr/>
        </p:nvSpPr>
        <p:spPr>
          <a:xfrm>
            <a:off x="5741226" y="516253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126F24-0913-4746-A833-D4D4BFD16AFD}"/>
              </a:ext>
            </a:extLst>
          </p:cNvPr>
          <p:cNvSpPr/>
          <p:nvPr/>
        </p:nvSpPr>
        <p:spPr>
          <a:xfrm>
            <a:off x="6362339" y="515778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E82488-6EBD-6243-8F87-7E10D7B33C35}"/>
              </a:ext>
            </a:extLst>
          </p:cNvPr>
          <p:cNvSpPr/>
          <p:nvPr/>
        </p:nvSpPr>
        <p:spPr>
          <a:xfrm>
            <a:off x="6983452" y="51637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2D8EEE-1516-2A44-A60C-75A058A96B9B}"/>
              </a:ext>
            </a:extLst>
          </p:cNvPr>
          <p:cNvSpPr/>
          <p:nvPr/>
        </p:nvSpPr>
        <p:spPr>
          <a:xfrm>
            <a:off x="7604565" y="515897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1B807E-451D-C449-8876-6CE86DB3238D}"/>
              </a:ext>
            </a:extLst>
          </p:cNvPr>
          <p:cNvSpPr/>
          <p:nvPr/>
        </p:nvSpPr>
        <p:spPr>
          <a:xfrm>
            <a:off x="8225678" y="516610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E4D038-D580-A742-80DB-63EF8059579C}"/>
              </a:ext>
            </a:extLst>
          </p:cNvPr>
          <p:cNvSpPr/>
          <p:nvPr/>
        </p:nvSpPr>
        <p:spPr>
          <a:xfrm>
            <a:off x="8846791" y="516730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0E2EF5-AC5A-6D43-B693-17D0B4160318}"/>
              </a:ext>
            </a:extLst>
          </p:cNvPr>
          <p:cNvSpPr txBox="1"/>
          <p:nvPr/>
        </p:nvSpPr>
        <p:spPr>
          <a:xfrm rot="17717100">
            <a:off x="7831514" y="5342523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Jan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D96B9D-FF30-DD40-BC29-D003735CE7E6}"/>
              </a:ext>
            </a:extLst>
          </p:cNvPr>
          <p:cNvSpPr txBox="1"/>
          <p:nvPr/>
        </p:nvSpPr>
        <p:spPr>
          <a:xfrm rot="17717100">
            <a:off x="2212480" y="5354735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Apr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C2FE4C-50CF-4C4A-8E3E-D3F5922FC37C}"/>
              </a:ext>
            </a:extLst>
          </p:cNvPr>
          <p:cNvSpPr txBox="1"/>
          <p:nvPr/>
        </p:nvSpPr>
        <p:spPr>
          <a:xfrm rot="17717100">
            <a:off x="4048629" y="5354735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July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D06A2C-82B5-A440-8958-15EA79AAC4D9}"/>
              </a:ext>
            </a:extLst>
          </p:cNvPr>
          <p:cNvSpPr txBox="1"/>
          <p:nvPr/>
        </p:nvSpPr>
        <p:spPr>
          <a:xfrm rot="17717100">
            <a:off x="5980639" y="5354736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Oct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1887B-07B7-1644-9DAE-EC60CB39B7D0}"/>
              </a:ext>
            </a:extLst>
          </p:cNvPr>
          <p:cNvSpPr txBox="1"/>
          <p:nvPr/>
        </p:nvSpPr>
        <p:spPr>
          <a:xfrm>
            <a:off x="3970755" y="5899270"/>
            <a:ext cx="89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D8B00"/>
                </a:solidFill>
              </a:rPr>
              <a:t>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951493-2B6D-2742-A6BE-73C74055988E}"/>
              </a:ext>
            </a:extLst>
          </p:cNvPr>
          <p:cNvSpPr txBox="1"/>
          <p:nvPr/>
        </p:nvSpPr>
        <p:spPr>
          <a:xfrm>
            <a:off x="9449941" y="5899269"/>
            <a:ext cx="89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D8B00"/>
                </a:solidFill>
              </a:rPr>
              <a:t>2021</a:t>
            </a:r>
          </a:p>
        </p:txBody>
      </p:sp>
      <p:pic>
        <p:nvPicPr>
          <p:cNvPr id="2050" name="Picture 2" descr="Department of Health and Social Care - Wikipedia">
            <a:extLst>
              <a:ext uri="{FF2B5EF4-FFF2-40B4-BE49-F238E27FC236}">
                <a16:creationId xmlns:a16="http://schemas.microsoft.com/office/drawing/2014/main" id="{2AF19ADD-82B9-464B-80A3-ADF7C996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502" y="1718178"/>
            <a:ext cx="1154474" cy="90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07B9B8-FA91-6441-9362-12E96F6A14ED}"/>
              </a:ext>
            </a:extLst>
          </p:cNvPr>
          <p:cNvCxnSpPr>
            <a:cxnSpLocks/>
          </p:cNvCxnSpPr>
          <p:nvPr/>
        </p:nvCxnSpPr>
        <p:spPr>
          <a:xfrm>
            <a:off x="3342502" y="2611955"/>
            <a:ext cx="0" cy="2633941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5D2ED3-C45E-9E49-A737-659FC20CB6DD}"/>
              </a:ext>
            </a:extLst>
          </p:cNvPr>
          <p:cNvSpPr txBox="1"/>
          <p:nvPr/>
        </p:nvSpPr>
        <p:spPr>
          <a:xfrm>
            <a:off x="3299634" y="2695801"/>
            <a:ext cx="186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D8B00"/>
                </a:solidFill>
              </a:rPr>
              <a:t>Awarded £130M Contact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7068F8A-E847-B84D-B3B2-CF05F5B07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857"/>
          <a:stretch/>
        </p:blipFill>
        <p:spPr>
          <a:xfrm>
            <a:off x="851435" y="1642250"/>
            <a:ext cx="1352543" cy="96732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CC0BE-3016-E848-B2B3-54ECDDC0A60D}"/>
              </a:ext>
            </a:extLst>
          </p:cNvPr>
          <p:cNvCxnSpPr>
            <a:cxnSpLocks/>
          </p:cNvCxnSpPr>
          <p:nvPr/>
        </p:nvCxnSpPr>
        <p:spPr>
          <a:xfrm>
            <a:off x="865996" y="2626243"/>
            <a:ext cx="0" cy="2633941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3FF389-A0A4-FA40-87ED-AFE7B08BE5AF}"/>
              </a:ext>
            </a:extLst>
          </p:cNvPr>
          <p:cNvSpPr txBox="1"/>
          <p:nvPr/>
        </p:nvSpPr>
        <p:spPr>
          <a:xfrm>
            <a:off x="931389" y="4003193"/>
            <a:ext cx="1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D8B00"/>
                </a:solidFill>
              </a:rPr>
              <a:t>Hospitals in China use </a:t>
            </a:r>
            <a:r>
              <a:rPr lang="en-US" sz="1200" dirty="0" err="1">
                <a:solidFill>
                  <a:srgbClr val="ED8B00"/>
                </a:solidFill>
              </a:rPr>
              <a:t>Randox</a:t>
            </a:r>
            <a:r>
              <a:rPr lang="en-US" sz="1200" dirty="0">
                <a:solidFill>
                  <a:srgbClr val="ED8B00"/>
                </a:solidFill>
              </a:rPr>
              <a:t> test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8C5445-9E3C-3E46-B20D-3E7949582CAC}"/>
              </a:ext>
            </a:extLst>
          </p:cNvPr>
          <p:cNvSpPr/>
          <p:nvPr/>
        </p:nvSpPr>
        <p:spPr>
          <a:xfrm>
            <a:off x="790286" y="516463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40E5A3-2ED3-E948-B30E-DC9109717EDB}"/>
              </a:ext>
            </a:extLst>
          </p:cNvPr>
          <p:cNvSpPr/>
          <p:nvPr/>
        </p:nvSpPr>
        <p:spPr>
          <a:xfrm>
            <a:off x="1411399" y="516582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D1AB6-9F33-3140-826E-614BA08F8C03}"/>
              </a:ext>
            </a:extLst>
          </p:cNvPr>
          <p:cNvSpPr txBox="1"/>
          <p:nvPr/>
        </p:nvSpPr>
        <p:spPr>
          <a:xfrm rot="17717100">
            <a:off x="396122" y="5341052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Jan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97C814-9E80-5241-AF29-D7709F7C6C18}"/>
              </a:ext>
            </a:extLst>
          </p:cNvPr>
          <p:cNvSpPr/>
          <p:nvPr/>
        </p:nvSpPr>
        <p:spPr>
          <a:xfrm>
            <a:off x="10102077" y="517746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B8C942-8CF4-6E4F-A205-78D9BE2E12FD}"/>
              </a:ext>
            </a:extLst>
          </p:cNvPr>
          <p:cNvSpPr txBox="1"/>
          <p:nvPr/>
        </p:nvSpPr>
        <p:spPr>
          <a:xfrm rot="17717100">
            <a:off x="9720568" y="5341052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Apr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A80BFA-CAE3-BD4A-A398-6AB90DEBFF06}"/>
              </a:ext>
            </a:extLst>
          </p:cNvPr>
          <p:cNvCxnSpPr>
            <a:cxnSpLocks/>
          </p:cNvCxnSpPr>
          <p:nvPr/>
        </p:nvCxnSpPr>
        <p:spPr>
          <a:xfrm>
            <a:off x="2093128" y="4100513"/>
            <a:ext cx="0" cy="114839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A51A982-93D9-3D49-B1D5-5AD2DCEDF6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718"/>
          <a:stretch/>
        </p:blipFill>
        <p:spPr>
          <a:xfrm>
            <a:off x="1216276" y="3068425"/>
            <a:ext cx="917135" cy="9409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141356B-8008-AC42-83C7-728101144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891" y="3224337"/>
            <a:ext cx="1023937" cy="1042899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A58227F-77AE-2042-9E7D-A1A909FB494E}"/>
              </a:ext>
            </a:extLst>
          </p:cNvPr>
          <p:cNvCxnSpPr>
            <a:cxnSpLocks/>
          </p:cNvCxnSpPr>
          <p:nvPr/>
        </p:nvCxnSpPr>
        <p:spPr>
          <a:xfrm>
            <a:off x="3970755" y="4267236"/>
            <a:ext cx="0" cy="990267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CBA8B97-2228-394C-85BC-AB1370C3D287}"/>
              </a:ext>
            </a:extLst>
          </p:cNvPr>
          <p:cNvSpPr txBox="1"/>
          <p:nvPr/>
        </p:nvSpPr>
        <p:spPr>
          <a:xfrm>
            <a:off x="3862595" y="4246785"/>
            <a:ext cx="141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D8B00"/>
                </a:solidFill>
              </a:rPr>
              <a:t>Establish £30M testing facility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84982C8-0691-304B-BAE9-178C66C56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778" y="2170305"/>
            <a:ext cx="632318" cy="6356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B2E950C-B976-F64D-A233-C862A6DA050B}"/>
              </a:ext>
            </a:extLst>
          </p:cNvPr>
          <p:cNvSpPr txBox="1"/>
          <p:nvPr/>
        </p:nvSpPr>
        <p:spPr>
          <a:xfrm>
            <a:off x="6548076" y="1788435"/>
            <a:ext cx="5096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Early in the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Randox</a:t>
            </a:r>
            <a:r>
              <a:rPr lang="en-US" dirty="0"/>
              <a:t> Maneuvering to Ensure they are a Key Player in the Testing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 Shift to qPCR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 - No interest in NGS </a:t>
            </a:r>
          </a:p>
        </p:txBody>
      </p:sp>
      <p:sp>
        <p:nvSpPr>
          <p:cNvPr id="61" name="5-point Star 60">
            <a:extLst>
              <a:ext uri="{FF2B5EF4-FFF2-40B4-BE49-F238E27FC236}">
                <a16:creationId xmlns:a16="http://schemas.microsoft.com/office/drawing/2014/main" id="{868D48E6-C085-0B46-BAA3-09EB71E5995F}"/>
              </a:ext>
            </a:extLst>
          </p:cNvPr>
          <p:cNvSpPr/>
          <p:nvPr/>
        </p:nvSpPr>
        <p:spPr>
          <a:xfrm>
            <a:off x="2120454" y="5743109"/>
            <a:ext cx="417412" cy="50413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7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7DCF-2B45-A74C-B699-BCACF966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Decisive Planning and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0AF453-7476-F744-BDDB-4658E3DCB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9AD49-E86F-5440-9DAC-CE0071B1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For Research Use Only.  </a:t>
            </a:r>
            <a:r>
              <a:rPr lang="en-US"/>
              <a:t>Not for use in diagnostic procedures.</a:t>
            </a:r>
            <a:endParaRPr lang="en-US" dirty="0"/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7F012550-D3B3-8845-BB48-F394F425B46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5891" b="15891"/>
          <a:stretch>
            <a:fillRect/>
          </a:stretch>
        </p:blipFill>
        <p:spPr>
          <a:xfrm>
            <a:off x="4233863" y="1362075"/>
            <a:ext cx="3419475" cy="1522413"/>
          </a:xfrm>
          <a:prstGeom prst="rect">
            <a:avLst/>
          </a:prstGeom>
        </p:spPr>
      </p:pic>
      <p:pic>
        <p:nvPicPr>
          <p:cNvPr id="56" name="Picture Placeholder 55">
            <a:extLst>
              <a:ext uri="{FF2B5EF4-FFF2-40B4-BE49-F238E27FC236}">
                <a16:creationId xmlns:a16="http://schemas.microsoft.com/office/drawing/2014/main" id="{A06A4845-D419-3443-AE2C-78BA8000F0E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20516" b="20516"/>
          <a:stretch>
            <a:fillRect/>
          </a:stretch>
        </p:blipFill>
        <p:spPr>
          <a:xfrm>
            <a:off x="8115300" y="1362075"/>
            <a:ext cx="3421063" cy="152241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3C168F-059A-F64B-9736-22AA56B20E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476" y="3123884"/>
            <a:ext cx="3420624" cy="818372"/>
          </a:xfrm>
        </p:spPr>
        <p:txBody>
          <a:bodyPr/>
          <a:lstStyle/>
          <a:p>
            <a:r>
              <a:rPr lang="en-US" sz="1800" dirty="0"/>
              <a:t>Scaled to 60k samples per day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D61598-AB53-ED42-A0FE-5B650BA84E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5613" y="3570805"/>
            <a:ext cx="3420624" cy="719171"/>
          </a:xfrm>
        </p:spPr>
        <p:txBody>
          <a:bodyPr/>
          <a:lstStyle/>
          <a:p>
            <a:r>
              <a:rPr lang="en-US" dirty="0"/>
              <a:t>80 Quant Studio Systems</a:t>
            </a:r>
          </a:p>
          <a:p>
            <a:r>
              <a:rPr lang="en-US" dirty="0"/>
              <a:t>Commandeered Equipment from UK laboratories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AE3E01A-23EB-BE4D-9F61-C80DF99E7E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3288" y="3123884"/>
            <a:ext cx="3420624" cy="818372"/>
          </a:xfrm>
        </p:spPr>
        <p:txBody>
          <a:bodyPr/>
          <a:lstStyle/>
          <a:p>
            <a:r>
              <a:rPr lang="en-US" dirty="0"/>
              <a:t>Mobile Testing Facilities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6EA996-4284-3040-AA04-0A62166EFB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33288" y="3570766"/>
            <a:ext cx="3420624" cy="552972"/>
          </a:xfrm>
        </p:spPr>
        <p:txBody>
          <a:bodyPr/>
          <a:lstStyle/>
          <a:p>
            <a:r>
              <a:rPr lang="en-US" dirty="0"/>
              <a:t>Deployed at Airports and Ferry Ports</a:t>
            </a:r>
          </a:p>
          <a:p>
            <a:r>
              <a:rPr lang="en-US" dirty="0"/>
              <a:t>1000 tests per day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E4672C3-C03C-5244-8502-46A4C69F89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9488" y="3123884"/>
            <a:ext cx="3420624" cy="818372"/>
          </a:xfrm>
        </p:spPr>
        <p:txBody>
          <a:bodyPr/>
          <a:lstStyle/>
          <a:p>
            <a:r>
              <a:rPr lang="en-US" dirty="0"/>
              <a:t>Multi Testing Options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D509785-5E97-3449-BA63-D9B7DB3D4A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5739" y="3571526"/>
            <a:ext cx="3420624" cy="847411"/>
          </a:xfrm>
        </p:spPr>
        <p:txBody>
          <a:bodyPr/>
          <a:lstStyle/>
          <a:p>
            <a:r>
              <a:rPr lang="en-US" dirty="0"/>
              <a:t>qPCR</a:t>
            </a:r>
          </a:p>
          <a:p>
            <a:r>
              <a:rPr lang="en-US" dirty="0"/>
              <a:t>Antibody</a:t>
            </a:r>
          </a:p>
          <a:p>
            <a:r>
              <a:rPr lang="en-US" dirty="0"/>
              <a:t>Point of care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B574-EA22-094F-83A2-FA34869C3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COVID-19 Action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32FC4-4B4C-9748-83A9-033CE143EF6C}"/>
              </a:ext>
            </a:extLst>
          </p:cNvPr>
          <p:cNvCxnSpPr/>
          <p:nvPr/>
        </p:nvCxnSpPr>
        <p:spPr>
          <a:xfrm>
            <a:off x="666749" y="5243513"/>
            <a:ext cx="106584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7A389E1-4E24-2D4A-9A3F-8DAF5A4344F1}"/>
              </a:ext>
            </a:extLst>
          </p:cNvPr>
          <p:cNvSpPr/>
          <p:nvPr/>
        </p:nvSpPr>
        <p:spPr>
          <a:xfrm>
            <a:off x="2014548" y="516016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05B8A0-D8EA-AD48-AFD2-BF702F21AA5E}"/>
              </a:ext>
            </a:extLst>
          </p:cNvPr>
          <p:cNvSpPr/>
          <p:nvPr/>
        </p:nvSpPr>
        <p:spPr>
          <a:xfrm>
            <a:off x="2635661" y="515421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E17B0-F477-6B47-843A-CA78917FC3F1}"/>
              </a:ext>
            </a:extLst>
          </p:cNvPr>
          <p:cNvSpPr/>
          <p:nvPr/>
        </p:nvSpPr>
        <p:spPr>
          <a:xfrm>
            <a:off x="3256774" y="515302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EB70-A690-6549-931F-AE3F36A0D4EC}"/>
              </a:ext>
            </a:extLst>
          </p:cNvPr>
          <p:cNvSpPr/>
          <p:nvPr/>
        </p:nvSpPr>
        <p:spPr>
          <a:xfrm>
            <a:off x="3877887" y="516135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73A8BF-52CE-D840-B614-9145C1D71F5C}"/>
              </a:ext>
            </a:extLst>
          </p:cNvPr>
          <p:cNvSpPr/>
          <p:nvPr/>
        </p:nvSpPr>
        <p:spPr>
          <a:xfrm>
            <a:off x="9467904" y="515659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7E9C68-EF98-2344-9C51-481AC9FA693B}"/>
              </a:ext>
            </a:extLst>
          </p:cNvPr>
          <p:cNvSpPr/>
          <p:nvPr/>
        </p:nvSpPr>
        <p:spPr>
          <a:xfrm>
            <a:off x="4499000" y="515540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E0E09-957B-9C40-A44C-B7B626CE3FE1}"/>
              </a:ext>
            </a:extLst>
          </p:cNvPr>
          <p:cNvSpPr/>
          <p:nvPr/>
        </p:nvSpPr>
        <p:spPr>
          <a:xfrm>
            <a:off x="5120113" y="516491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4436B7-545A-3E41-A29E-FC30CD3F7832}"/>
              </a:ext>
            </a:extLst>
          </p:cNvPr>
          <p:cNvSpPr/>
          <p:nvPr/>
        </p:nvSpPr>
        <p:spPr>
          <a:xfrm>
            <a:off x="5741226" y="516253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126F24-0913-4746-A833-D4D4BFD16AFD}"/>
              </a:ext>
            </a:extLst>
          </p:cNvPr>
          <p:cNvSpPr/>
          <p:nvPr/>
        </p:nvSpPr>
        <p:spPr>
          <a:xfrm>
            <a:off x="6362339" y="515778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E82488-6EBD-6243-8F87-7E10D7B33C35}"/>
              </a:ext>
            </a:extLst>
          </p:cNvPr>
          <p:cNvSpPr/>
          <p:nvPr/>
        </p:nvSpPr>
        <p:spPr>
          <a:xfrm>
            <a:off x="6983452" y="51637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2D8EEE-1516-2A44-A60C-75A058A96B9B}"/>
              </a:ext>
            </a:extLst>
          </p:cNvPr>
          <p:cNvSpPr/>
          <p:nvPr/>
        </p:nvSpPr>
        <p:spPr>
          <a:xfrm>
            <a:off x="7604565" y="515897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1B807E-451D-C449-8876-6CE86DB3238D}"/>
              </a:ext>
            </a:extLst>
          </p:cNvPr>
          <p:cNvSpPr/>
          <p:nvPr/>
        </p:nvSpPr>
        <p:spPr>
          <a:xfrm>
            <a:off x="8225678" y="516610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E4D038-D580-A742-80DB-63EF8059579C}"/>
              </a:ext>
            </a:extLst>
          </p:cNvPr>
          <p:cNvSpPr/>
          <p:nvPr/>
        </p:nvSpPr>
        <p:spPr>
          <a:xfrm>
            <a:off x="8846791" y="516730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0E2EF5-AC5A-6D43-B693-17D0B4160318}"/>
              </a:ext>
            </a:extLst>
          </p:cNvPr>
          <p:cNvSpPr txBox="1"/>
          <p:nvPr/>
        </p:nvSpPr>
        <p:spPr>
          <a:xfrm rot="17717100">
            <a:off x="7831514" y="5342523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Jan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D96B9D-FF30-DD40-BC29-D003735CE7E6}"/>
              </a:ext>
            </a:extLst>
          </p:cNvPr>
          <p:cNvSpPr txBox="1"/>
          <p:nvPr/>
        </p:nvSpPr>
        <p:spPr>
          <a:xfrm rot="17717100">
            <a:off x="2212480" y="5354735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Apr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C2FE4C-50CF-4C4A-8E3E-D3F5922FC37C}"/>
              </a:ext>
            </a:extLst>
          </p:cNvPr>
          <p:cNvSpPr txBox="1"/>
          <p:nvPr/>
        </p:nvSpPr>
        <p:spPr>
          <a:xfrm rot="17717100">
            <a:off x="4048629" y="5354735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July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D06A2C-82B5-A440-8958-15EA79AAC4D9}"/>
              </a:ext>
            </a:extLst>
          </p:cNvPr>
          <p:cNvSpPr txBox="1"/>
          <p:nvPr/>
        </p:nvSpPr>
        <p:spPr>
          <a:xfrm rot="17717100">
            <a:off x="5980639" y="5354736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Oct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1887B-07B7-1644-9DAE-EC60CB39B7D0}"/>
              </a:ext>
            </a:extLst>
          </p:cNvPr>
          <p:cNvSpPr txBox="1"/>
          <p:nvPr/>
        </p:nvSpPr>
        <p:spPr>
          <a:xfrm>
            <a:off x="3970755" y="5899270"/>
            <a:ext cx="89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D8B00"/>
                </a:solidFill>
              </a:rPr>
              <a:t>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951493-2B6D-2742-A6BE-73C74055988E}"/>
              </a:ext>
            </a:extLst>
          </p:cNvPr>
          <p:cNvSpPr txBox="1"/>
          <p:nvPr/>
        </p:nvSpPr>
        <p:spPr>
          <a:xfrm>
            <a:off x="9449941" y="5899269"/>
            <a:ext cx="89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D8B00"/>
                </a:solidFill>
              </a:rPr>
              <a:t>2021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8C5445-9E3C-3E46-B20D-3E7949582CAC}"/>
              </a:ext>
            </a:extLst>
          </p:cNvPr>
          <p:cNvSpPr/>
          <p:nvPr/>
        </p:nvSpPr>
        <p:spPr>
          <a:xfrm>
            <a:off x="790286" y="516463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40E5A3-2ED3-E948-B30E-DC9109717EDB}"/>
              </a:ext>
            </a:extLst>
          </p:cNvPr>
          <p:cNvSpPr/>
          <p:nvPr/>
        </p:nvSpPr>
        <p:spPr>
          <a:xfrm>
            <a:off x="1411399" y="516582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D1AB6-9F33-3140-826E-614BA08F8C03}"/>
              </a:ext>
            </a:extLst>
          </p:cNvPr>
          <p:cNvSpPr txBox="1"/>
          <p:nvPr/>
        </p:nvSpPr>
        <p:spPr>
          <a:xfrm rot="17717100">
            <a:off x="396122" y="5341052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Jan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97C814-9E80-5241-AF29-D7709F7C6C18}"/>
              </a:ext>
            </a:extLst>
          </p:cNvPr>
          <p:cNvSpPr/>
          <p:nvPr/>
        </p:nvSpPr>
        <p:spPr>
          <a:xfrm>
            <a:off x="10102077" y="517746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B8C942-8CF4-6E4F-A205-78D9BE2E12FD}"/>
              </a:ext>
            </a:extLst>
          </p:cNvPr>
          <p:cNvSpPr txBox="1"/>
          <p:nvPr/>
        </p:nvSpPr>
        <p:spPr>
          <a:xfrm rot="17717100">
            <a:off x="9720568" y="5341052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Apr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DD4EAF5-7906-7A48-8907-AF579840F41C}"/>
              </a:ext>
            </a:extLst>
          </p:cNvPr>
          <p:cNvSpPr/>
          <p:nvPr/>
        </p:nvSpPr>
        <p:spPr>
          <a:xfrm rot="5400000">
            <a:off x="4545664" y="3355878"/>
            <a:ext cx="551957" cy="2843991"/>
          </a:xfrm>
          <a:prstGeom prst="leftBrace">
            <a:avLst>
              <a:gd name="adj1" fmla="val 601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eet the QuantStudio™ Family of Real-Time and Digital PCR Instruments -  YouTube">
            <a:extLst>
              <a:ext uri="{FF2B5EF4-FFF2-40B4-BE49-F238E27FC236}">
                <a16:creationId xmlns:a16="http://schemas.microsoft.com/office/drawing/2014/main" id="{3778067D-84BA-E34E-B987-EA8B8D52410C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7" b="18198"/>
          <a:stretch/>
        </p:blipFill>
        <p:spPr bwMode="auto">
          <a:xfrm>
            <a:off x="427038" y="1362075"/>
            <a:ext cx="3421062" cy="152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18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3C243B-FCE5-4A4F-A640-E68CF99BF79C}"/>
              </a:ext>
            </a:extLst>
          </p:cNvPr>
          <p:cNvCxnSpPr>
            <a:cxnSpLocks/>
          </p:cNvCxnSpPr>
          <p:nvPr/>
        </p:nvCxnSpPr>
        <p:spPr>
          <a:xfrm>
            <a:off x="8646609" y="4091074"/>
            <a:ext cx="0" cy="1150686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887DCF-2B45-A74C-B699-BCACF966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Pays 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0AF453-7476-F744-BDDB-4658E3DCB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9AD49-E86F-5440-9DAC-CE0071B1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For Research Use Only.  </a:t>
            </a:r>
            <a:r>
              <a:rPr lang="en-US"/>
              <a:t>Not for use in diagnostic procedures.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B574-EA22-094F-83A2-FA34869C3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COVID-19 Action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32FC4-4B4C-9748-83A9-033CE143EF6C}"/>
              </a:ext>
            </a:extLst>
          </p:cNvPr>
          <p:cNvCxnSpPr/>
          <p:nvPr/>
        </p:nvCxnSpPr>
        <p:spPr>
          <a:xfrm>
            <a:off x="666749" y="5243513"/>
            <a:ext cx="106584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7A389E1-4E24-2D4A-9A3F-8DAF5A4344F1}"/>
              </a:ext>
            </a:extLst>
          </p:cNvPr>
          <p:cNvSpPr/>
          <p:nvPr/>
        </p:nvSpPr>
        <p:spPr>
          <a:xfrm>
            <a:off x="2014548" y="516016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05B8A0-D8EA-AD48-AFD2-BF702F21AA5E}"/>
              </a:ext>
            </a:extLst>
          </p:cNvPr>
          <p:cNvSpPr/>
          <p:nvPr/>
        </p:nvSpPr>
        <p:spPr>
          <a:xfrm>
            <a:off x="2635661" y="515421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E17B0-F477-6B47-843A-CA78917FC3F1}"/>
              </a:ext>
            </a:extLst>
          </p:cNvPr>
          <p:cNvSpPr/>
          <p:nvPr/>
        </p:nvSpPr>
        <p:spPr>
          <a:xfrm>
            <a:off x="3256774" y="515302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EB70-A690-6549-931F-AE3F36A0D4EC}"/>
              </a:ext>
            </a:extLst>
          </p:cNvPr>
          <p:cNvSpPr/>
          <p:nvPr/>
        </p:nvSpPr>
        <p:spPr>
          <a:xfrm>
            <a:off x="3877887" y="516135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73A8BF-52CE-D840-B614-9145C1D71F5C}"/>
              </a:ext>
            </a:extLst>
          </p:cNvPr>
          <p:cNvSpPr/>
          <p:nvPr/>
        </p:nvSpPr>
        <p:spPr>
          <a:xfrm>
            <a:off x="9467904" y="515659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7E9C68-EF98-2344-9C51-481AC9FA693B}"/>
              </a:ext>
            </a:extLst>
          </p:cNvPr>
          <p:cNvSpPr/>
          <p:nvPr/>
        </p:nvSpPr>
        <p:spPr>
          <a:xfrm>
            <a:off x="4499000" y="515540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E0E09-957B-9C40-A44C-B7B626CE3FE1}"/>
              </a:ext>
            </a:extLst>
          </p:cNvPr>
          <p:cNvSpPr/>
          <p:nvPr/>
        </p:nvSpPr>
        <p:spPr>
          <a:xfrm>
            <a:off x="5120113" y="516491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4436B7-545A-3E41-A29E-FC30CD3F7832}"/>
              </a:ext>
            </a:extLst>
          </p:cNvPr>
          <p:cNvSpPr/>
          <p:nvPr/>
        </p:nvSpPr>
        <p:spPr>
          <a:xfrm>
            <a:off x="5741226" y="516253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126F24-0913-4746-A833-D4D4BFD16AFD}"/>
              </a:ext>
            </a:extLst>
          </p:cNvPr>
          <p:cNvSpPr/>
          <p:nvPr/>
        </p:nvSpPr>
        <p:spPr>
          <a:xfrm>
            <a:off x="6362339" y="515778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E82488-6EBD-6243-8F87-7E10D7B33C35}"/>
              </a:ext>
            </a:extLst>
          </p:cNvPr>
          <p:cNvSpPr/>
          <p:nvPr/>
        </p:nvSpPr>
        <p:spPr>
          <a:xfrm>
            <a:off x="6983452" y="51637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2D8EEE-1516-2A44-A60C-75A058A96B9B}"/>
              </a:ext>
            </a:extLst>
          </p:cNvPr>
          <p:cNvSpPr/>
          <p:nvPr/>
        </p:nvSpPr>
        <p:spPr>
          <a:xfrm>
            <a:off x="7604565" y="515897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1B807E-451D-C449-8876-6CE86DB3238D}"/>
              </a:ext>
            </a:extLst>
          </p:cNvPr>
          <p:cNvSpPr/>
          <p:nvPr/>
        </p:nvSpPr>
        <p:spPr>
          <a:xfrm>
            <a:off x="8225678" y="516610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E4D038-D580-A742-80DB-63EF8059579C}"/>
              </a:ext>
            </a:extLst>
          </p:cNvPr>
          <p:cNvSpPr/>
          <p:nvPr/>
        </p:nvSpPr>
        <p:spPr>
          <a:xfrm>
            <a:off x="8846791" y="516730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0E2EF5-AC5A-6D43-B693-17D0B4160318}"/>
              </a:ext>
            </a:extLst>
          </p:cNvPr>
          <p:cNvSpPr txBox="1"/>
          <p:nvPr/>
        </p:nvSpPr>
        <p:spPr>
          <a:xfrm rot="17717100">
            <a:off x="7831514" y="5342523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Jan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D96B9D-FF30-DD40-BC29-D003735CE7E6}"/>
              </a:ext>
            </a:extLst>
          </p:cNvPr>
          <p:cNvSpPr txBox="1"/>
          <p:nvPr/>
        </p:nvSpPr>
        <p:spPr>
          <a:xfrm rot="17717100">
            <a:off x="2212480" y="5354735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Apr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C2FE4C-50CF-4C4A-8E3E-D3F5922FC37C}"/>
              </a:ext>
            </a:extLst>
          </p:cNvPr>
          <p:cNvSpPr txBox="1"/>
          <p:nvPr/>
        </p:nvSpPr>
        <p:spPr>
          <a:xfrm rot="17717100">
            <a:off x="4048629" y="5354735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July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D06A2C-82B5-A440-8958-15EA79AAC4D9}"/>
              </a:ext>
            </a:extLst>
          </p:cNvPr>
          <p:cNvSpPr txBox="1"/>
          <p:nvPr/>
        </p:nvSpPr>
        <p:spPr>
          <a:xfrm rot="17717100">
            <a:off x="5980639" y="5354736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Oct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61887B-07B7-1644-9DAE-EC60CB39B7D0}"/>
              </a:ext>
            </a:extLst>
          </p:cNvPr>
          <p:cNvSpPr txBox="1"/>
          <p:nvPr/>
        </p:nvSpPr>
        <p:spPr>
          <a:xfrm>
            <a:off x="3970755" y="5899270"/>
            <a:ext cx="89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D8B00"/>
                </a:solidFill>
              </a:rPr>
              <a:t>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951493-2B6D-2742-A6BE-73C74055988E}"/>
              </a:ext>
            </a:extLst>
          </p:cNvPr>
          <p:cNvSpPr txBox="1"/>
          <p:nvPr/>
        </p:nvSpPr>
        <p:spPr>
          <a:xfrm>
            <a:off x="9449941" y="5899269"/>
            <a:ext cx="89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D8B00"/>
                </a:solidFill>
              </a:rPr>
              <a:t>2021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07B9B8-FA91-6441-9362-12E96F6A14ED}"/>
              </a:ext>
            </a:extLst>
          </p:cNvPr>
          <p:cNvCxnSpPr>
            <a:cxnSpLocks/>
          </p:cNvCxnSpPr>
          <p:nvPr/>
        </p:nvCxnSpPr>
        <p:spPr>
          <a:xfrm>
            <a:off x="5834094" y="2589720"/>
            <a:ext cx="0" cy="2633941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5D2ED3-C45E-9E49-A737-659FC20CB6DD}"/>
              </a:ext>
            </a:extLst>
          </p:cNvPr>
          <p:cNvSpPr txBox="1"/>
          <p:nvPr/>
        </p:nvSpPr>
        <p:spPr>
          <a:xfrm>
            <a:off x="6765766" y="2050567"/>
            <a:ext cx="186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ED8B00"/>
                </a:solidFill>
              </a:rPr>
              <a:t>COVIDSeq</a:t>
            </a:r>
            <a:r>
              <a:rPr lang="en-US" sz="1200" b="1" dirty="0">
                <a:solidFill>
                  <a:srgbClr val="ED8B00"/>
                </a:solidFill>
              </a:rPr>
              <a:t> Onsite Training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CC0BE-3016-E848-B2B3-54ECDDC0A60D}"/>
              </a:ext>
            </a:extLst>
          </p:cNvPr>
          <p:cNvCxnSpPr>
            <a:cxnSpLocks/>
          </p:cNvCxnSpPr>
          <p:nvPr/>
        </p:nvCxnSpPr>
        <p:spPr>
          <a:xfrm>
            <a:off x="7683145" y="2589720"/>
            <a:ext cx="0" cy="2633941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18C5445-9E3C-3E46-B20D-3E7949582CAC}"/>
              </a:ext>
            </a:extLst>
          </p:cNvPr>
          <p:cNvSpPr/>
          <p:nvPr/>
        </p:nvSpPr>
        <p:spPr>
          <a:xfrm>
            <a:off x="790286" y="516463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40E5A3-2ED3-E948-B30E-DC9109717EDB}"/>
              </a:ext>
            </a:extLst>
          </p:cNvPr>
          <p:cNvSpPr/>
          <p:nvPr/>
        </p:nvSpPr>
        <p:spPr>
          <a:xfrm>
            <a:off x="1411399" y="516582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D1AB6-9F33-3140-826E-614BA08F8C03}"/>
              </a:ext>
            </a:extLst>
          </p:cNvPr>
          <p:cNvSpPr txBox="1"/>
          <p:nvPr/>
        </p:nvSpPr>
        <p:spPr>
          <a:xfrm rot="17717100">
            <a:off x="396122" y="5341052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Jan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397C814-9E80-5241-AF29-D7709F7C6C18}"/>
              </a:ext>
            </a:extLst>
          </p:cNvPr>
          <p:cNvSpPr/>
          <p:nvPr/>
        </p:nvSpPr>
        <p:spPr>
          <a:xfrm>
            <a:off x="10102077" y="517746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B8C942-8CF4-6E4F-A205-78D9BE2E12FD}"/>
              </a:ext>
            </a:extLst>
          </p:cNvPr>
          <p:cNvSpPr txBox="1"/>
          <p:nvPr/>
        </p:nvSpPr>
        <p:spPr>
          <a:xfrm rot="17717100">
            <a:off x="9720568" y="5341052"/>
            <a:ext cx="89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Apr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A80BFA-CAE3-BD4A-A398-6AB90DEBFF06}"/>
              </a:ext>
            </a:extLst>
          </p:cNvPr>
          <p:cNvCxnSpPr>
            <a:cxnSpLocks/>
          </p:cNvCxnSpPr>
          <p:nvPr/>
        </p:nvCxnSpPr>
        <p:spPr>
          <a:xfrm>
            <a:off x="6455218" y="4088054"/>
            <a:ext cx="0" cy="114839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A58227F-77AE-2042-9E7D-A1A909FB494E}"/>
              </a:ext>
            </a:extLst>
          </p:cNvPr>
          <p:cNvCxnSpPr>
            <a:cxnSpLocks/>
          </p:cNvCxnSpPr>
          <p:nvPr/>
        </p:nvCxnSpPr>
        <p:spPr>
          <a:xfrm>
            <a:off x="3970755" y="4470712"/>
            <a:ext cx="0" cy="75940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B2E950C-B976-F64D-A233-C862A6DA050B}"/>
              </a:ext>
            </a:extLst>
          </p:cNvPr>
          <p:cNvSpPr txBox="1"/>
          <p:nvPr/>
        </p:nvSpPr>
        <p:spPr>
          <a:xfrm>
            <a:off x="646406" y="1659652"/>
            <a:ext cx="4112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8B00"/>
                </a:solidFill>
              </a:rPr>
              <a:t>Pain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from 60k to 100k Samples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qPCR Supply Chain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Certified Assay for Diagnostics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NGS Experience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20D923-C2CD-1E45-92E8-C4E126B422D7}"/>
              </a:ext>
            </a:extLst>
          </p:cNvPr>
          <p:cNvSpPr txBox="1"/>
          <p:nvPr/>
        </p:nvSpPr>
        <p:spPr>
          <a:xfrm>
            <a:off x="4866112" y="1943389"/>
            <a:ext cx="186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F00"/>
                </a:solidFill>
              </a:rPr>
              <a:t>Customer asks for presentation on our solutions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688362-60E1-764A-8EE9-E4559C77A5AF}"/>
              </a:ext>
            </a:extLst>
          </p:cNvPr>
          <p:cNvCxnSpPr>
            <a:cxnSpLocks/>
          </p:cNvCxnSpPr>
          <p:nvPr/>
        </p:nvCxnSpPr>
        <p:spPr>
          <a:xfrm>
            <a:off x="6138864" y="4734980"/>
            <a:ext cx="0" cy="525188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78CF6E-7B2D-E749-8059-AF0F5CD0019A}"/>
              </a:ext>
            </a:extLst>
          </p:cNvPr>
          <p:cNvSpPr txBox="1"/>
          <p:nvPr/>
        </p:nvSpPr>
        <p:spPr>
          <a:xfrm>
            <a:off x="5229590" y="4470712"/>
            <a:ext cx="186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D8B00"/>
                </a:solidFill>
              </a:rPr>
              <a:t>PPT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8024DD-F1FE-8149-BBC9-49AEE9EAF0D3}"/>
              </a:ext>
            </a:extLst>
          </p:cNvPr>
          <p:cNvCxnSpPr>
            <a:cxnSpLocks/>
          </p:cNvCxnSpPr>
          <p:nvPr/>
        </p:nvCxnSpPr>
        <p:spPr>
          <a:xfrm>
            <a:off x="6636194" y="4097574"/>
            <a:ext cx="0" cy="114839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360B66-41D4-2140-8E41-BDA962BB96E1}"/>
              </a:ext>
            </a:extLst>
          </p:cNvPr>
          <p:cNvCxnSpPr>
            <a:cxnSpLocks/>
          </p:cNvCxnSpPr>
          <p:nvPr/>
        </p:nvCxnSpPr>
        <p:spPr>
          <a:xfrm>
            <a:off x="6845746" y="4092811"/>
            <a:ext cx="0" cy="114839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A80759-278F-1747-92AE-0953B071A22B}"/>
              </a:ext>
            </a:extLst>
          </p:cNvPr>
          <p:cNvCxnSpPr>
            <a:cxnSpLocks/>
          </p:cNvCxnSpPr>
          <p:nvPr/>
        </p:nvCxnSpPr>
        <p:spPr>
          <a:xfrm>
            <a:off x="7069584" y="4102331"/>
            <a:ext cx="0" cy="114839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FE92880-E68B-9447-847C-A80EE6DC77AE}"/>
              </a:ext>
            </a:extLst>
          </p:cNvPr>
          <p:cNvSpPr txBox="1"/>
          <p:nvPr/>
        </p:nvSpPr>
        <p:spPr>
          <a:xfrm>
            <a:off x="3046256" y="4183200"/>
            <a:ext cx="186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ED8B00"/>
                </a:solidFill>
              </a:rPr>
              <a:t>COVIDSeq</a:t>
            </a:r>
            <a:r>
              <a:rPr lang="en-US" sz="1200" dirty="0">
                <a:solidFill>
                  <a:srgbClr val="ED8B00"/>
                </a:solidFill>
              </a:rPr>
              <a:t> Email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A13BFE-B6AE-844E-800C-6C622ED32D42}"/>
              </a:ext>
            </a:extLst>
          </p:cNvPr>
          <p:cNvSpPr txBox="1"/>
          <p:nvPr/>
        </p:nvSpPr>
        <p:spPr>
          <a:xfrm>
            <a:off x="5812066" y="3776722"/>
            <a:ext cx="186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Internal Team*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8484A-AE18-894F-B5DE-43DC9535A681}"/>
              </a:ext>
            </a:extLst>
          </p:cNvPr>
          <p:cNvSpPr txBox="1"/>
          <p:nvPr/>
        </p:nvSpPr>
        <p:spPr>
          <a:xfrm>
            <a:off x="9242659" y="1159478"/>
            <a:ext cx="27171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Clare Logan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Gaelle</a:t>
            </a:r>
            <a:r>
              <a:rPr lang="en-US" sz="1400" dirty="0"/>
              <a:t> </a:t>
            </a:r>
            <a:r>
              <a:rPr lang="en-US" sz="1400" dirty="0" err="1"/>
              <a:t>Vilchez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Jingwen</a:t>
            </a:r>
            <a:r>
              <a:rPr lang="en-US" sz="1400" dirty="0"/>
              <a:t>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Debbie Keenan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Stephen </a:t>
            </a:r>
            <a:r>
              <a:rPr lang="en-US" sz="1400" dirty="0" err="1"/>
              <a:t>Moxom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Ed Hibbert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Chris Hale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Tonya McSherry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Gregg Ritchie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Matteo Spagnoletti</a:t>
            </a:r>
            <a:endParaRPr lang="en-US" dirty="0"/>
          </a:p>
        </p:txBody>
      </p:sp>
      <p:sp>
        <p:nvSpPr>
          <p:cNvPr id="64" name="5-point Star 63">
            <a:extLst>
              <a:ext uri="{FF2B5EF4-FFF2-40B4-BE49-F238E27FC236}">
                <a16:creationId xmlns:a16="http://schemas.microsoft.com/office/drawing/2014/main" id="{0240DC17-F2C2-0B44-AC80-550D66F7E68C}"/>
              </a:ext>
            </a:extLst>
          </p:cNvPr>
          <p:cNvSpPr/>
          <p:nvPr/>
        </p:nvSpPr>
        <p:spPr>
          <a:xfrm>
            <a:off x="8130108" y="4652050"/>
            <a:ext cx="417412" cy="50413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>
            <a:extLst>
              <a:ext uri="{FF2B5EF4-FFF2-40B4-BE49-F238E27FC236}">
                <a16:creationId xmlns:a16="http://schemas.microsoft.com/office/drawing/2014/main" id="{A7704231-5722-F840-B403-2505A43C561C}"/>
              </a:ext>
            </a:extLst>
          </p:cNvPr>
          <p:cNvSpPr/>
          <p:nvPr/>
        </p:nvSpPr>
        <p:spPr>
          <a:xfrm>
            <a:off x="5632026" y="5395139"/>
            <a:ext cx="417412" cy="50413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502AD-2B3A-AA43-8F7D-279C642D1AAC}"/>
              </a:ext>
            </a:extLst>
          </p:cNvPr>
          <p:cNvSpPr txBox="1"/>
          <p:nvPr/>
        </p:nvSpPr>
        <p:spPr>
          <a:xfrm>
            <a:off x="7734640" y="3822425"/>
            <a:ext cx="186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D8B00"/>
                </a:solidFill>
              </a:rPr>
              <a:t>Data Presentation</a:t>
            </a:r>
          </a:p>
        </p:txBody>
      </p:sp>
      <p:pic>
        <p:nvPicPr>
          <p:cNvPr id="4098" name="Picture 2" descr="NovaSeq 6000 System">
            <a:extLst>
              <a:ext uri="{FF2B5EF4-FFF2-40B4-BE49-F238E27FC236}">
                <a16:creationId xmlns:a16="http://schemas.microsoft.com/office/drawing/2014/main" id="{18ABB0BD-E3A2-9845-ADF0-6C385DBF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806" y="4276112"/>
            <a:ext cx="751875" cy="75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3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16B2-5DA3-3842-BFD1-0A7F341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Solution Look Like?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6EA07-0BE7-B248-B126-781C661FD6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94DAC62-DFCC-2344-9D9C-E6732834CDA4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36F29-6A76-6945-B558-D87E2BCC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For Research Use Only.  </a:t>
            </a:r>
            <a:r>
              <a:rPr lang="en-US"/>
              <a:t>Not for use in diagnostic procedures.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2F167-1EFE-704C-BD26-F645195F95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0202" y="1668765"/>
            <a:ext cx="5156541" cy="818372"/>
          </a:xfrm>
        </p:spPr>
        <p:txBody>
          <a:bodyPr/>
          <a:lstStyle/>
          <a:p>
            <a:r>
              <a:rPr lang="en-US" dirty="0"/>
              <a:t>Bring </a:t>
            </a:r>
            <a:r>
              <a:rPr lang="en-US" dirty="0" err="1"/>
              <a:t>Randox</a:t>
            </a:r>
            <a:r>
              <a:rPr lang="en-US" dirty="0"/>
              <a:t> Staff up to Speed and Scale </a:t>
            </a:r>
            <a:r>
              <a:rPr lang="en-US" dirty="0" err="1"/>
              <a:t>COVIDSeq</a:t>
            </a:r>
            <a:r>
              <a:rPr lang="en-US" dirty="0"/>
              <a:t> Testing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529F0CC-7A5A-834A-9118-CDDA07573C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80202" y="2482385"/>
            <a:ext cx="5156541" cy="2506327"/>
          </a:xfrm>
        </p:spPr>
        <p:txBody>
          <a:bodyPr/>
          <a:lstStyle/>
          <a:p>
            <a:r>
              <a:rPr lang="en-US" sz="1600" dirty="0" err="1"/>
              <a:t>COVIDSeq</a:t>
            </a:r>
            <a:r>
              <a:rPr lang="en-US" sz="1600" dirty="0"/>
              <a:t> + </a:t>
            </a:r>
            <a:r>
              <a:rPr lang="en-US" sz="1600" dirty="0" err="1"/>
              <a:t>NovaSeq</a:t>
            </a:r>
            <a:r>
              <a:rPr lang="en-US" sz="1600" dirty="0"/>
              <a:t> + BSSH + DRAGEN </a:t>
            </a:r>
          </a:p>
          <a:p>
            <a:r>
              <a:rPr lang="en-US" sz="1600" dirty="0"/>
              <a:t>Virtual and Onsite: </a:t>
            </a:r>
            <a:r>
              <a:rPr lang="en-US" sz="1600" dirty="0" err="1"/>
              <a:t>CovidSeq</a:t>
            </a:r>
            <a:r>
              <a:rPr lang="en-US" sz="1600" dirty="0"/>
              <a:t>, New to NGS and Instrument Training</a:t>
            </a:r>
          </a:p>
          <a:p>
            <a:r>
              <a:rPr lang="en-US" sz="1600" dirty="0"/>
              <a:t>Weekly Project Planning Meetings</a:t>
            </a:r>
          </a:p>
          <a:p>
            <a:r>
              <a:rPr lang="en-US" sz="1600" dirty="0"/>
              <a:t>Guidance on Automation </a:t>
            </a:r>
          </a:p>
          <a:p>
            <a:r>
              <a:rPr lang="en-US" sz="1600" dirty="0"/>
              <a:t>Initial Libraries Sequenced @ Illumina Centre in Cambridge </a:t>
            </a:r>
          </a:p>
          <a:p>
            <a:r>
              <a:rPr lang="en-US" sz="1600" dirty="0"/>
              <a:t>Data Analysis Training and Support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6B9746-1C38-8B43-B210-A4E7972773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4524" y="2118097"/>
            <a:ext cx="5156541" cy="1585049"/>
          </a:xfrm>
        </p:spPr>
        <p:txBody>
          <a:bodyPr/>
          <a:lstStyle/>
          <a:p>
            <a:r>
              <a:rPr lang="en-US" sz="1600" dirty="0"/>
              <a:t>15,000 samples / week for Public Health England</a:t>
            </a:r>
          </a:p>
          <a:p>
            <a:pPr lvl="1"/>
            <a:r>
              <a:rPr lang="en-US" sz="1600" dirty="0"/>
              <a:t>Mostly positives but also % of Negatives</a:t>
            </a:r>
          </a:p>
          <a:p>
            <a:r>
              <a:rPr lang="en-US" sz="1600" dirty="0"/>
              <a:t>Surveillance testing to Private Market</a:t>
            </a:r>
          </a:p>
          <a:p>
            <a:pPr lvl="1"/>
            <a:r>
              <a:rPr lang="en-US" sz="1600" dirty="0"/>
              <a:t>Make further use of their </a:t>
            </a:r>
            <a:r>
              <a:rPr lang="en-US" sz="1600" dirty="0" err="1"/>
              <a:t>MiSeq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E456A36-85B9-8C43-A9FE-42D27FFEDB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COVID-19 Action Plan</a:t>
            </a:r>
          </a:p>
        </p:txBody>
      </p:sp>
      <p:pic>
        <p:nvPicPr>
          <p:cNvPr id="5122" name="Picture 2" descr="NovaSeq 6000 System">
            <a:extLst>
              <a:ext uri="{FF2B5EF4-FFF2-40B4-BE49-F238E27FC236}">
                <a16:creationId xmlns:a16="http://schemas.microsoft.com/office/drawing/2014/main" id="{EE303F25-8E7D-9D47-91EC-A454D4F6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2" y="3756938"/>
            <a:ext cx="1363450" cy="136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C1DB55-D03D-7D4E-BD2D-0DE6D2306600}"/>
              </a:ext>
            </a:extLst>
          </p:cNvPr>
          <p:cNvSpPr txBox="1"/>
          <p:nvPr/>
        </p:nvSpPr>
        <p:spPr>
          <a:xfrm>
            <a:off x="3268977" y="4617969"/>
            <a:ext cx="4986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</a:p>
          <a:p>
            <a:endParaRPr lang="en-US" dirty="0"/>
          </a:p>
          <a:p>
            <a:r>
              <a:rPr lang="en-US" dirty="0"/>
              <a:t>Run Rate</a:t>
            </a:r>
          </a:p>
          <a:p>
            <a:r>
              <a:rPr lang="en-US" dirty="0"/>
              <a:t>	5 </a:t>
            </a:r>
            <a:r>
              <a:rPr lang="en-US" dirty="0" err="1"/>
              <a:t>CovidSeq</a:t>
            </a:r>
            <a:r>
              <a:rPr lang="en-US" dirty="0"/>
              <a:t> kits + </a:t>
            </a:r>
            <a:r>
              <a:rPr lang="en-US" dirty="0" err="1"/>
              <a:t>Flowcells</a:t>
            </a:r>
            <a:endParaRPr lang="en-US" dirty="0"/>
          </a:p>
          <a:p>
            <a:r>
              <a:rPr lang="en-US" dirty="0"/>
              <a:t> 	</a:t>
            </a:r>
            <a:r>
              <a:rPr lang="en-US" b="1" dirty="0">
                <a:solidFill>
                  <a:srgbClr val="ED8B00"/>
                </a:solidFill>
              </a:rPr>
              <a:t>$351k per week!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0649E2-8F54-EC40-9E76-6F3F523D32CE}"/>
              </a:ext>
            </a:extLst>
          </p:cNvPr>
          <p:cNvSpPr txBox="1">
            <a:spLocks/>
          </p:cNvSpPr>
          <p:nvPr/>
        </p:nvSpPr>
        <p:spPr>
          <a:xfrm>
            <a:off x="384524" y="1674580"/>
            <a:ext cx="5156541" cy="8183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Randox</a:t>
            </a:r>
            <a:r>
              <a:rPr lang="en-GB" dirty="0"/>
              <a:t> Must Deliver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A7D0AA2-1C76-FB4B-9ADF-B3D18339B5CC}"/>
              </a:ext>
            </a:extLst>
          </p:cNvPr>
          <p:cNvSpPr txBox="1">
            <a:spLocks/>
          </p:cNvSpPr>
          <p:nvPr/>
        </p:nvSpPr>
        <p:spPr>
          <a:xfrm>
            <a:off x="384524" y="4211923"/>
            <a:ext cx="5156541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/>
              <a:t>NovaSeq</a:t>
            </a:r>
            <a:endParaRPr lang="en-GB" sz="1600" dirty="0"/>
          </a:p>
          <a:p>
            <a:r>
              <a:rPr lang="en-GB" sz="1600" b="1" dirty="0"/>
              <a:t>$2M </a:t>
            </a:r>
            <a:r>
              <a:rPr lang="en-GB" sz="1600" dirty="0"/>
              <a:t>Reagents</a:t>
            </a:r>
          </a:p>
          <a:p>
            <a:r>
              <a:rPr lang="en-GB" sz="1600" dirty="0"/>
              <a:t>12 Tecan Robots</a:t>
            </a:r>
          </a:p>
          <a:p>
            <a:r>
              <a:rPr lang="en-GB" sz="1600" dirty="0"/>
              <a:t>32 Thermal Cyclers</a:t>
            </a:r>
          </a:p>
          <a:p>
            <a:endParaRPr lang="en-GB" sz="160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6CC082C-F4F7-0A4B-A2B3-CCE19E476329}"/>
              </a:ext>
            </a:extLst>
          </p:cNvPr>
          <p:cNvSpPr txBox="1">
            <a:spLocks/>
          </p:cNvSpPr>
          <p:nvPr/>
        </p:nvSpPr>
        <p:spPr>
          <a:xfrm>
            <a:off x="368509" y="3767847"/>
            <a:ext cx="5156541" cy="47559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-50" baseline="0" smtClean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28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Initial Investment</a:t>
            </a:r>
          </a:p>
        </p:txBody>
      </p:sp>
    </p:spTree>
    <p:extLst>
      <p:ext uri="{BB962C8B-B14F-4D97-AF65-F5344CB8AC3E}">
        <p14:creationId xmlns:p14="http://schemas.microsoft.com/office/powerpoint/2010/main" val="3043523565"/>
      </p:ext>
    </p:extLst>
  </p:cSld>
  <p:clrMapOvr>
    <a:masterClrMapping/>
  </p:clrMapOvr>
</p:sld>
</file>

<file path=ppt/theme/theme1.xml><?xml version="1.0" encoding="utf-8"?>
<a:theme xmlns:a="http://schemas.openxmlformats.org/drawingml/2006/main" name="Illumina Presentation Template - Pumpkin">
  <a:themeElements>
    <a:clrScheme name="Illumina Brand 20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8B00"/>
      </a:accent1>
      <a:accent2>
        <a:srgbClr val="FFB81C"/>
      </a:accent2>
      <a:accent3>
        <a:srgbClr val="E91207"/>
      </a:accent3>
      <a:accent4>
        <a:srgbClr val="DE1B76"/>
      </a:accent4>
      <a:accent5>
        <a:srgbClr val="6756A5"/>
      </a:accent5>
      <a:accent6>
        <a:srgbClr val="0077C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lumina-ppt-template-RUO-INTERNAL" id="{031573E7-30FD-4779-8655-AED272128AA6}" vid="{09D81228-CC68-443C-AAA3-1225AD150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PPT-ruo-internal-template_pumpkin</Template>
  <TotalTime>18333</TotalTime>
  <Words>513</Words>
  <Application>Microsoft Office PowerPoint</Application>
  <PresentationFormat>Widescreen</PresentationFormat>
  <Paragraphs>149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Illumina Presentation Template - Pumpkin</vt:lpstr>
      <vt:lpstr>COVIDSeq Adoption by  Randox Laboratories </vt:lpstr>
      <vt:lpstr>COVID-19</vt:lpstr>
      <vt:lpstr>Agenda</vt:lpstr>
      <vt:lpstr>Global Reach</vt:lpstr>
      <vt:lpstr>Market Focus</vt:lpstr>
      <vt:lpstr>Decisive Planning and Execution</vt:lpstr>
      <vt:lpstr>Decisive Planning and Execution</vt:lpstr>
      <vt:lpstr>Persistence Pays Off</vt:lpstr>
      <vt:lpstr>What does our Solution Look Like?</vt:lpstr>
      <vt:lpstr>Upon Reflection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Title Goes Here</dc:title>
  <dc:creator>Malahhov, Mirjam</dc:creator>
  <cp:lastModifiedBy>Malahhov, Mirjam</cp:lastModifiedBy>
  <cp:revision>1536</cp:revision>
  <dcterms:created xsi:type="dcterms:W3CDTF">2020-10-15T07:57:39Z</dcterms:created>
  <dcterms:modified xsi:type="dcterms:W3CDTF">2021-05-28T11:05:20Z</dcterms:modified>
</cp:coreProperties>
</file>