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49542747" r:id="rId5"/>
    <p:sldId id="1830" r:id="rId6"/>
    <p:sldId id="349542749" r:id="rId7"/>
    <p:sldId id="349542750" r:id="rId8"/>
    <p:sldId id="349542751" r:id="rId9"/>
    <p:sldId id="349542752" r:id="rId10"/>
  </p:sldIdLst>
  <p:sldSz cx="9144000" cy="5143500" type="screen16x9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9" userDrawn="1">
          <p15:clr>
            <a:srgbClr val="A4A3A4"/>
          </p15:clr>
        </p15:guide>
        <p15:guide id="4" orient="horz" pos="444" userDrawn="1">
          <p15:clr>
            <a:srgbClr val="A4A3A4"/>
          </p15:clr>
        </p15:guide>
        <p15:guide id="5" orient="horz" pos="972" userDrawn="1">
          <p15:clr>
            <a:srgbClr val="A4A3A4"/>
          </p15:clr>
        </p15:guide>
        <p15:guide id="6" orient="horz" pos="1308" userDrawn="1">
          <p15:clr>
            <a:srgbClr val="A4A3A4"/>
          </p15:clr>
        </p15:guide>
        <p15:guide id="9" pos="2735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pos="3024" userDrawn="1">
          <p15:clr>
            <a:srgbClr val="A4A3A4"/>
          </p15:clr>
        </p15:guide>
        <p15:guide id="12" orient="horz" pos="2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bakshish, Omar" initials="EO" lastIdx="2" clrIdx="0">
    <p:extLst>
      <p:ext uri="{19B8F6BF-5375-455C-9EA6-DF929625EA0E}">
        <p15:presenceInfo xmlns:p15="http://schemas.microsoft.com/office/powerpoint/2012/main" userId="S::oelbakshish@illumina.com::3a104912-cc36-4a13-aeac-34568881e2e8" providerId="AD"/>
      </p:ext>
    </p:extLst>
  </p:cmAuthor>
  <p:cmAuthor id="2" name="Rahmani, Dalila" initials="RD" lastIdx="1" clrIdx="1">
    <p:extLst>
      <p:ext uri="{19B8F6BF-5375-455C-9EA6-DF929625EA0E}">
        <p15:presenceInfo xmlns:p15="http://schemas.microsoft.com/office/powerpoint/2012/main" userId="S::drahmani@illumina.com::5b8063ef-14da-4e53-9ac8-78a271f0e984" providerId="AD"/>
      </p:ext>
    </p:extLst>
  </p:cmAuthor>
  <p:cmAuthor id="3" name="Dean, Vicki" initials="DV" lastIdx="1" clrIdx="2">
    <p:extLst>
      <p:ext uri="{19B8F6BF-5375-455C-9EA6-DF929625EA0E}">
        <p15:presenceInfo xmlns:p15="http://schemas.microsoft.com/office/powerpoint/2012/main" userId="S::vdean@illumina.com::7d594e5e-13a1-4b8a-a598-a428678aee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AD4A"/>
    <a:srgbClr val="3E7EBE"/>
    <a:srgbClr val="885087"/>
    <a:srgbClr val="C5246E"/>
    <a:srgbClr val="24BEC5"/>
    <a:srgbClr val="DAD0D9"/>
    <a:srgbClr val="55555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7" autoAdjust="0"/>
    <p:restoredTop sz="80402" autoAdjust="0"/>
  </p:normalViewPr>
  <p:slideViewPr>
    <p:cSldViewPr snapToGrid="0" snapToObjects="1">
      <p:cViewPr varScale="1">
        <p:scale>
          <a:sx n="75" d="100"/>
          <a:sy n="75" d="100"/>
        </p:scale>
        <p:origin x="1084" y="52"/>
      </p:cViewPr>
      <p:guideLst>
        <p:guide orient="horz" pos="3029"/>
        <p:guide orient="horz" pos="444"/>
        <p:guide orient="horz" pos="972"/>
        <p:guide orient="horz" pos="1308"/>
        <p:guide pos="2735"/>
        <p:guide pos="2880"/>
        <p:guide pos="3024"/>
        <p:guide orient="horz" pos="24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7DD184-C97C-824B-BEB9-C3600CEE5288}" type="datetimeFigureOut">
              <a:rPr lang="en-US" smtClean="0">
                <a:latin typeface="Arial" panose="020B0604020202020204" pitchFamily="34" charset="0"/>
              </a:rPr>
              <a:t>10/7/2021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FEB738-38CA-9B4E-B19B-F7550AB9B6E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46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28287AE-9929-4141-B3E1-4F19539E3E7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19A6C62-1D49-824F-BCD2-C8B92BA25B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8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A6C62-1D49-824F-BCD2-C8B92BA25B2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2FECC4-DAC2-40AD-A553-8B55346ACC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97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34115" y="1213673"/>
            <a:ext cx="3982518" cy="2321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5" indent="-257165">
              <a:spcBef>
                <a:spcPts val="0"/>
              </a:spcBef>
              <a:spcAft>
                <a:spcPts val="0"/>
              </a:spcAft>
              <a:buNone/>
              <a:defRPr lang="en-US" sz="1050" b="0" spc="15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34115" y="601161"/>
            <a:ext cx="3982518" cy="681038"/>
          </a:xfrm>
        </p:spPr>
        <p:txBody>
          <a:bodyPr anchor="b"/>
          <a:lstStyle>
            <a:lvl1pPr>
              <a:lnSpc>
                <a:spcPct val="85000"/>
              </a:lnSpc>
              <a:defRPr sz="19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</p:spTree>
    <p:extLst>
      <p:ext uri="{BB962C8B-B14F-4D97-AF65-F5344CB8AC3E}">
        <p14:creationId xmlns:p14="http://schemas.microsoft.com/office/powerpoint/2010/main" val="119023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7025" y="137430"/>
            <a:ext cx="8477250" cy="720956"/>
          </a:xfrm>
        </p:spPr>
        <p:txBody>
          <a:bodyPr/>
          <a:lstStyle>
            <a:lvl1pPr>
              <a:defRPr sz="225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20672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001" y="137160"/>
            <a:ext cx="8477274" cy="72095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kern="600"/>
            </a:lvl1pPr>
          </a:lstStyle>
          <a:p>
            <a:pPr lvl="0"/>
            <a:r>
              <a:rPr lang="en-US" dirty="0"/>
              <a:t>Slide Header Goes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Research Use Only.  Not for use in diagnostic procedures.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181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53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001" y="132888"/>
            <a:ext cx="8477274" cy="7209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Slide Header Goes Here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327025" y="962441"/>
            <a:ext cx="8489950" cy="304800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Research Use Only.  Not for use in diagnostic procedures.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181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08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34115" y="1213673"/>
            <a:ext cx="3982518" cy="2321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5" indent="-257165">
              <a:spcBef>
                <a:spcPts val="0"/>
              </a:spcBef>
              <a:spcAft>
                <a:spcPts val="0"/>
              </a:spcAft>
              <a:buNone/>
              <a:defRPr lang="en-US" sz="1050" b="0" spc="15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34115" y="601161"/>
            <a:ext cx="3982518" cy="681038"/>
          </a:xfrm>
        </p:spPr>
        <p:txBody>
          <a:bodyPr anchor="b"/>
          <a:lstStyle>
            <a:lvl1pPr>
              <a:lnSpc>
                <a:spcPct val="85000"/>
              </a:lnSpc>
              <a:defRPr sz="19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</p:spTree>
    <p:extLst>
      <p:ext uri="{BB962C8B-B14F-4D97-AF65-F5344CB8AC3E}">
        <p14:creationId xmlns:p14="http://schemas.microsoft.com/office/powerpoint/2010/main" val="123896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34115" y="1213673"/>
            <a:ext cx="3982518" cy="2321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5" indent="-257165">
              <a:spcBef>
                <a:spcPts val="0"/>
              </a:spcBef>
              <a:spcAft>
                <a:spcPts val="0"/>
              </a:spcAft>
              <a:buNone/>
              <a:defRPr lang="en-US" sz="1050" b="0" spc="15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34115" y="601161"/>
            <a:ext cx="3982518" cy="681038"/>
          </a:xfrm>
        </p:spPr>
        <p:txBody>
          <a:bodyPr anchor="b"/>
          <a:lstStyle>
            <a:lvl1pPr>
              <a:lnSpc>
                <a:spcPct val="85000"/>
              </a:lnSpc>
              <a:defRPr sz="19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</p:spTree>
    <p:extLst>
      <p:ext uri="{BB962C8B-B14F-4D97-AF65-F5344CB8AC3E}">
        <p14:creationId xmlns:p14="http://schemas.microsoft.com/office/powerpoint/2010/main" val="16986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34115" y="1213673"/>
            <a:ext cx="3982518" cy="2321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5" indent="-257165">
              <a:spcBef>
                <a:spcPts val="0"/>
              </a:spcBef>
              <a:spcAft>
                <a:spcPts val="0"/>
              </a:spcAft>
              <a:buNone/>
              <a:defRPr lang="en-US" sz="1050" b="0" spc="15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34115" y="601161"/>
            <a:ext cx="3982518" cy="681038"/>
          </a:xfrm>
        </p:spPr>
        <p:txBody>
          <a:bodyPr anchor="b"/>
          <a:lstStyle>
            <a:lvl1pPr>
              <a:lnSpc>
                <a:spcPct val="85000"/>
              </a:lnSpc>
              <a:defRPr sz="19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</p:spTree>
    <p:extLst>
      <p:ext uri="{BB962C8B-B14F-4D97-AF65-F5344CB8AC3E}">
        <p14:creationId xmlns:p14="http://schemas.microsoft.com/office/powerpoint/2010/main" val="18432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34115" y="1213673"/>
            <a:ext cx="3982518" cy="2321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5" indent="-257165">
              <a:spcBef>
                <a:spcPts val="0"/>
              </a:spcBef>
              <a:spcAft>
                <a:spcPts val="0"/>
              </a:spcAft>
              <a:buNone/>
              <a:defRPr lang="en-US" sz="1050" b="0" spc="15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34115" y="601161"/>
            <a:ext cx="3982518" cy="681038"/>
          </a:xfrm>
        </p:spPr>
        <p:txBody>
          <a:bodyPr anchor="b"/>
          <a:lstStyle>
            <a:lvl1pPr>
              <a:lnSpc>
                <a:spcPct val="85000"/>
              </a:lnSpc>
              <a:defRPr sz="19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</p:spTree>
    <p:extLst>
      <p:ext uri="{BB962C8B-B14F-4D97-AF65-F5344CB8AC3E}">
        <p14:creationId xmlns:p14="http://schemas.microsoft.com/office/powerpoint/2010/main" val="15755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mpkin Se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34115" y="1213673"/>
            <a:ext cx="3982518" cy="2321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5" indent="-257165">
              <a:spcBef>
                <a:spcPts val="0"/>
              </a:spcBef>
              <a:spcAft>
                <a:spcPts val="0"/>
              </a:spcAft>
              <a:buNone/>
              <a:defRPr lang="en-US" sz="1050" b="0" spc="15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Section Page Sub-head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34115" y="601161"/>
            <a:ext cx="3982518" cy="681038"/>
          </a:xfrm>
        </p:spPr>
        <p:txBody>
          <a:bodyPr anchor="b"/>
          <a:lstStyle>
            <a:lvl1pPr>
              <a:lnSpc>
                <a:spcPct val="85000"/>
              </a:lnSpc>
              <a:defRPr sz="19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</p:spTree>
    <p:extLst>
      <p:ext uri="{BB962C8B-B14F-4D97-AF65-F5344CB8AC3E}">
        <p14:creationId xmlns:p14="http://schemas.microsoft.com/office/powerpoint/2010/main" val="15612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025" y="137430"/>
            <a:ext cx="8477250" cy="720956"/>
          </a:xfrm>
        </p:spPr>
        <p:txBody>
          <a:bodyPr/>
          <a:lstStyle>
            <a:lvl1pPr>
              <a:defRPr sz="225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7025" y="1048943"/>
            <a:ext cx="8477250" cy="3406378"/>
          </a:xfrm>
        </p:spPr>
        <p:txBody>
          <a:bodyPr/>
          <a:lstStyle>
            <a:lvl1pPr>
              <a:defRPr sz="1650" kern="600">
                <a:latin typeface="+mj-lt"/>
              </a:defRPr>
            </a:lvl1pPr>
            <a:lvl2pPr marL="428608" indent="-171443">
              <a:tabLst/>
              <a:defRPr sz="1500" kern="600">
                <a:latin typeface="+mj-lt"/>
              </a:defRPr>
            </a:lvl2pPr>
            <a:lvl3pPr marL="600051" indent="-171443">
              <a:tabLst/>
              <a:defRPr kern="600">
                <a:latin typeface="+mj-lt"/>
              </a:defRPr>
            </a:lvl3pPr>
            <a:lvl4pPr marL="771494" indent="-171443">
              <a:tabLst/>
              <a:defRPr kern="600">
                <a:latin typeface="+mj-lt"/>
              </a:defRPr>
            </a:lvl4pPr>
            <a:lvl5pPr marL="942938" indent="-171443">
              <a:tabLst/>
              <a:defRPr kern="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33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025" y="137430"/>
            <a:ext cx="8477250" cy="720956"/>
          </a:xfrm>
        </p:spPr>
        <p:txBody>
          <a:bodyPr/>
          <a:lstStyle>
            <a:lvl1pPr>
              <a:defRPr sz="225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7025" y="1048943"/>
            <a:ext cx="8477250" cy="3406378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charset="0"/>
              <a:buNone/>
              <a:defRPr sz="1400" kern="400" spc="0" baseline="0">
                <a:solidFill>
                  <a:schemeClr val="accent1"/>
                </a:solidFill>
                <a:latin typeface="+mj-lt"/>
              </a:defRPr>
            </a:lvl1pPr>
            <a:lvl2pPr marL="174625" indent="-166688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FFB741"/>
              </a:buClr>
              <a:buSzPct val="100000"/>
              <a:buFont typeface="ArialMT" charset="0"/>
              <a:buChar char="●"/>
              <a:tabLst/>
              <a:defRPr sz="1000" kern="400" spc="0" baseline="0">
                <a:latin typeface="+mj-lt"/>
              </a:defRPr>
            </a:lvl2pPr>
            <a:lvl3pPr marL="600051" indent="-171443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tabLst/>
              <a:defRPr sz="1000" kern="400">
                <a:latin typeface="+mj-lt"/>
              </a:defRPr>
            </a:lvl3pPr>
            <a:lvl4pPr marL="771494" indent="-171443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tabLst/>
              <a:defRPr sz="1000" kern="400">
                <a:latin typeface="+mj-lt"/>
              </a:defRPr>
            </a:lvl4pPr>
            <a:lvl5pPr marL="942938" indent="-171443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tabLst/>
              <a:defRPr sz="1000" kern="4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7025" y="1048940"/>
            <a:ext cx="4114800" cy="3408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689475" y="1048940"/>
            <a:ext cx="4114800" cy="3408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7025" y="137430"/>
            <a:ext cx="8477250" cy="720956"/>
          </a:xfrm>
        </p:spPr>
        <p:txBody>
          <a:bodyPr/>
          <a:lstStyle>
            <a:lvl1pPr>
              <a:defRPr sz="225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1589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7001" y="132888"/>
            <a:ext cx="8477274" cy="72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Today’s Agenda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011" y="1049141"/>
            <a:ext cx="8477273" cy="340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Heading goes here – bullets based on dot in logo</a:t>
            </a:r>
          </a:p>
          <a:p>
            <a:pPr lvl="1"/>
            <a:r>
              <a:rPr lang="en-US" dirty="0"/>
              <a:t>Example of a secondary message in smaller font</a:t>
            </a:r>
          </a:p>
          <a:p>
            <a:pPr lvl="1"/>
            <a:r>
              <a:rPr lang="en-US" dirty="0"/>
              <a:t>Secondary message number two – same size font</a:t>
            </a:r>
          </a:p>
          <a:p>
            <a:pPr lvl="0"/>
            <a:r>
              <a:rPr lang="en-US" dirty="0"/>
              <a:t>Second heading goes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11" y="4658593"/>
            <a:ext cx="1097280" cy="248208"/>
          </a:xfrm>
          <a:prstGeom prst="rect">
            <a:avLst/>
          </a:prstGeom>
        </p:spPr>
      </p:pic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232537" y="4762364"/>
            <a:ext cx="81915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073B0C2-833C-4049-9244-41733BBAE632}" type="slidenum">
              <a:rPr lang="en-US" sz="750" kern="500">
                <a:solidFill>
                  <a:schemeClr val="bg2"/>
                </a:solidFill>
                <a:latin typeface="+mj-lt"/>
              </a:rPr>
              <a:pPr>
                <a:defRPr/>
              </a:pPr>
              <a:t>‹#›</a:t>
            </a:fld>
            <a:endParaRPr lang="en-US" sz="750" kern="5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 userDrawn="1"/>
        </p:nvSpPr>
        <p:spPr bwMode="auto">
          <a:xfrm>
            <a:off x="233297" y="4920088"/>
            <a:ext cx="2179049" cy="12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b="1" kern="500" spc="10" baseline="0" dirty="0">
                <a:solidFill>
                  <a:schemeClr val="bg2">
                    <a:lumMod val="50000"/>
                  </a:schemeClr>
                </a:solidFill>
                <a:latin typeface="+mj-lt"/>
                <a:cs typeface="Arial" charset="0"/>
              </a:rPr>
              <a:t>COMPANY CONFIDENTIAL –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5823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3" r:id="rId8"/>
    <p:sldLayoutId id="2147483669" r:id="rId9"/>
    <p:sldLayoutId id="2147483670" r:id="rId10"/>
    <p:sldLayoutId id="2147483807" r:id="rId11"/>
    <p:sldLayoutId id="214748380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250" b="1" i="0" kern="500" spc="-38" baseline="0">
          <a:solidFill>
            <a:schemeClr val="tx1"/>
          </a:solidFill>
          <a:latin typeface="+mj-lt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5pPr>
      <a:lvl6pPr marL="342887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6pPr>
      <a:lvl7pPr marL="685773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7pPr>
      <a:lvl8pPr marL="1028659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8pPr>
      <a:lvl9pPr marL="1371545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9pPr>
    </p:titleStyle>
    <p:bodyStyle>
      <a:lvl1pPr marL="257165" indent="-257165" algn="l" rtl="0" eaLnBrk="1" fontAlgn="base" hangingPunct="1">
        <a:spcBef>
          <a:spcPts val="675"/>
        </a:spcBef>
        <a:spcAft>
          <a:spcPts val="675"/>
        </a:spcAft>
        <a:buClr>
          <a:srgbClr val="F89D21"/>
        </a:buClr>
        <a:buSzPct val="90000"/>
        <a:buFont typeface="Arial-BoldMT" charset="0"/>
        <a:buChar char="●"/>
        <a:tabLst/>
        <a:defRPr sz="1650" b="1" kern="500" spc="23" baseline="0">
          <a:solidFill>
            <a:schemeClr val="tx1"/>
          </a:solidFill>
          <a:latin typeface="+mj-lt"/>
          <a:ea typeface="+mn-ea"/>
          <a:cs typeface="Arial"/>
        </a:defRPr>
      </a:lvl1pPr>
      <a:lvl2pPr marL="388129" indent="-130964" algn="l" rtl="0" eaLnBrk="1" fontAlgn="base" hangingPunct="1">
        <a:spcBef>
          <a:spcPts val="0"/>
        </a:spcBef>
        <a:spcAft>
          <a:spcPts val="300"/>
        </a:spcAft>
        <a:buClr>
          <a:schemeClr val="tx1"/>
        </a:buClr>
        <a:buFont typeface="ArialMT" charset="0"/>
        <a:buChar char="-"/>
        <a:tabLst/>
        <a:defRPr sz="1500" kern="500" spc="-15" baseline="0">
          <a:solidFill>
            <a:schemeClr val="tx1"/>
          </a:solidFill>
          <a:latin typeface="+mj-lt"/>
          <a:cs typeface="Arial"/>
        </a:defRPr>
      </a:lvl2pPr>
      <a:lvl3pPr marL="861978" indent="-176206" algn="l" rtl="0" eaLnBrk="1" fontAlgn="base" hangingPunct="1">
        <a:spcBef>
          <a:spcPts val="0"/>
        </a:spcBef>
        <a:spcAft>
          <a:spcPts val="450"/>
        </a:spcAft>
        <a:buClr>
          <a:schemeClr val="tx1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Arial"/>
          <a:cs typeface="Arial"/>
        </a:defRPr>
      </a:lvl3pPr>
      <a:lvl4pPr marL="1204865" indent="-176206" algn="l" rtl="0" eaLnBrk="1" fontAlgn="base" hangingPunct="1">
        <a:spcBef>
          <a:spcPts val="0"/>
        </a:spcBef>
        <a:spcAft>
          <a:spcPts val="450"/>
        </a:spcAft>
        <a:buClr>
          <a:schemeClr val="tx1"/>
        </a:buClr>
        <a:buSzPct val="80000"/>
        <a:buFont typeface="Arial" charset="0"/>
        <a:buChar char="–"/>
        <a:defRPr sz="1200">
          <a:solidFill>
            <a:schemeClr val="tx1"/>
          </a:solidFill>
          <a:latin typeface="Arial"/>
          <a:cs typeface="Arial"/>
        </a:defRPr>
      </a:lvl4pPr>
      <a:lvl5pPr marL="1547751" indent="-176206" algn="l" rtl="0" eaLnBrk="1" fontAlgn="base" hangingPunct="1">
        <a:spcBef>
          <a:spcPts val="0"/>
        </a:spcBef>
        <a:spcAft>
          <a:spcPts val="45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Arial"/>
          <a:cs typeface="Arial"/>
        </a:defRPr>
      </a:lvl5pPr>
      <a:lvl6pPr marL="1890638" indent="-176206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900">
          <a:solidFill>
            <a:schemeClr val="tx1"/>
          </a:solidFill>
          <a:latin typeface="+mn-lt"/>
        </a:defRPr>
      </a:lvl6pPr>
      <a:lvl7pPr marL="2233523" indent="-176206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900">
          <a:solidFill>
            <a:schemeClr val="tx1"/>
          </a:solidFill>
          <a:latin typeface="+mn-lt"/>
        </a:defRPr>
      </a:lvl7pPr>
      <a:lvl8pPr marL="2576409" indent="-176206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900">
          <a:solidFill>
            <a:schemeClr val="tx1"/>
          </a:solidFill>
          <a:latin typeface="+mn-lt"/>
        </a:defRPr>
      </a:lvl8pPr>
      <a:lvl9pPr marL="2919296" indent="-176206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06" userDrawn="1">
          <p15:clr>
            <a:srgbClr val="F26B43"/>
          </p15:clr>
        </p15:guide>
        <p15:guide id="4" pos="5546" userDrawn="1">
          <p15:clr>
            <a:srgbClr val="F26B43"/>
          </p15:clr>
        </p15:guide>
        <p15:guide id="5" orient="horz" pos="287" userDrawn="1">
          <p15:clr>
            <a:srgbClr val="F26B43"/>
          </p15:clr>
        </p15:guide>
        <p15:guide id="6" orient="horz" pos="30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09625"/>
            <a:r>
              <a:rPr lang="en-GB" dirty="0"/>
              <a:t>Account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9764" y="3772677"/>
            <a:ext cx="7911881" cy="984885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dirty="0"/>
              <a:t>Paediatric cancer hospital</a:t>
            </a:r>
            <a:r>
              <a:rPr lang="en-GB" sz="1600" b="0" dirty="0"/>
              <a:t>; opened their doors in June 2018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b="0" dirty="0"/>
              <a:t>All national care and research for paediatric oncology </a:t>
            </a:r>
            <a:r>
              <a:rPr lang="en-GB" sz="1600" dirty="0"/>
              <a:t>centralized</a:t>
            </a:r>
            <a:r>
              <a:rPr lang="en-GB" sz="1600" b="0" dirty="0"/>
              <a:t> at the PMC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dirty="0"/>
              <a:t>Largest</a:t>
            </a:r>
            <a:r>
              <a:rPr lang="en-GB" sz="1600" b="0" dirty="0"/>
              <a:t> childhood oncology centre in Europe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5FFD835-5100-4386-BF9D-60D1EA0C0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04" y="62258"/>
            <a:ext cx="900000" cy="9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A31371-95DC-4FBD-B9C0-FF843B1588B9}"/>
              </a:ext>
            </a:extLst>
          </p:cNvPr>
          <p:cNvSpPr txBox="1"/>
          <p:nvPr/>
        </p:nvSpPr>
        <p:spPr>
          <a:xfrm>
            <a:off x="7422636" y="4416805"/>
            <a:ext cx="1642112" cy="6930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1A181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0D566D6-CA70-4650-A7AF-C1D3D95EAD26}"/>
              </a:ext>
            </a:extLst>
          </p:cNvPr>
          <p:cNvSpPr txBox="1">
            <a:spLocks/>
          </p:cNvSpPr>
          <p:nvPr/>
        </p:nvSpPr>
        <p:spPr bwMode="auto">
          <a:xfrm>
            <a:off x="430824" y="962258"/>
            <a:ext cx="82120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57165" indent="-257165" algn="l" rtl="0" eaLnBrk="1" fontAlgn="base" hangingPunct="1">
              <a:spcBef>
                <a:spcPts val="675"/>
              </a:spcBef>
              <a:spcAft>
                <a:spcPts val="675"/>
              </a:spcAft>
              <a:buClr>
                <a:srgbClr val="F89D21"/>
              </a:buClr>
              <a:buSzPct val="90000"/>
              <a:buFont typeface="Arial-BoldMT" charset="0"/>
              <a:buChar char="●"/>
              <a:tabLst/>
              <a:defRPr sz="1650" b="1" kern="600" spc="23" baseline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  <a:lvl2pPr marL="428608" indent="-171443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MT" charset="0"/>
              <a:buChar char="-"/>
              <a:tabLst/>
              <a:defRPr sz="1500" kern="600" spc="-15" baseline="0">
                <a:solidFill>
                  <a:schemeClr val="tx1"/>
                </a:solidFill>
                <a:latin typeface="+mj-lt"/>
                <a:cs typeface="Arial"/>
              </a:defRPr>
            </a:lvl2pPr>
            <a:lvl3pPr marL="600051" indent="-171443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tabLst/>
              <a:defRPr sz="1200" kern="600">
                <a:solidFill>
                  <a:schemeClr val="tx1"/>
                </a:solidFill>
                <a:latin typeface="+mj-lt"/>
                <a:cs typeface="Arial"/>
              </a:defRPr>
            </a:lvl3pPr>
            <a:lvl4pPr marL="771494" indent="-171443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Arial" charset="0"/>
              <a:buChar char="–"/>
              <a:tabLst/>
              <a:defRPr sz="1200" kern="600">
                <a:solidFill>
                  <a:schemeClr val="tx1"/>
                </a:solidFill>
                <a:latin typeface="+mj-lt"/>
                <a:cs typeface="Arial"/>
              </a:defRPr>
            </a:lvl4pPr>
            <a:lvl5pPr marL="942938" indent="-171443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535353"/>
              </a:buClr>
              <a:buFont typeface="Arial" charset="0"/>
              <a:buChar char="-"/>
              <a:tabLst/>
              <a:defRPr sz="1200" kern="600">
                <a:solidFill>
                  <a:schemeClr val="tx1"/>
                </a:solidFill>
                <a:latin typeface="+mj-lt"/>
                <a:cs typeface="Arial"/>
              </a:defRPr>
            </a:lvl5pPr>
            <a:lvl6pPr marL="1890638" indent="-1762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5353"/>
              </a:buClr>
              <a:buFont typeface="Arial" charset="0"/>
              <a:buChar char="-"/>
              <a:defRPr sz="900">
                <a:solidFill>
                  <a:schemeClr val="tx1"/>
                </a:solidFill>
                <a:latin typeface="+mn-lt"/>
              </a:defRPr>
            </a:lvl6pPr>
            <a:lvl7pPr marL="2233523" indent="-1762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5353"/>
              </a:buClr>
              <a:buFont typeface="Arial" charset="0"/>
              <a:buChar char="-"/>
              <a:defRPr sz="900">
                <a:solidFill>
                  <a:schemeClr val="tx1"/>
                </a:solidFill>
                <a:latin typeface="+mn-lt"/>
              </a:defRPr>
            </a:lvl7pPr>
            <a:lvl8pPr marL="2576409" indent="-1762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5353"/>
              </a:buClr>
              <a:buFont typeface="Arial" charset="0"/>
              <a:buChar char="-"/>
              <a:defRPr sz="900">
                <a:solidFill>
                  <a:schemeClr val="tx1"/>
                </a:solidFill>
                <a:latin typeface="+mn-lt"/>
              </a:defRPr>
            </a:lvl8pPr>
            <a:lvl9pPr marL="2919296" indent="-1762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5353"/>
              </a:buClr>
              <a:buFont typeface="Arial" charset="0"/>
              <a:buChar char="-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75"/>
              </a:spcBef>
              <a:spcAft>
                <a:spcPts val="675"/>
              </a:spcAft>
              <a:buClr>
                <a:srgbClr val="F89D21"/>
              </a:buClr>
              <a:buSzPct val="90000"/>
              <a:buFont typeface="Arial-BoldMT" charset="0"/>
              <a:buNone/>
              <a:tabLst/>
              <a:defRPr/>
            </a:pPr>
            <a:r>
              <a:rPr kumimoji="0" lang="en-GB" sz="1800" i="0" u="none" strike="noStrike" kern="600" cap="none" spc="23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</a:t>
            </a:r>
            <a:r>
              <a:rPr kumimoji="0" lang="en-GB" sz="1800" i="1" u="none" strike="noStrike" kern="600" cap="none" spc="23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cure every child with cancer, whilst retaining optimal quality of life</a:t>
            </a:r>
            <a:r>
              <a:rPr kumimoji="0" lang="en-GB" sz="1800" i="0" u="none" strike="noStrike" kern="600" cap="none" spc="23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’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F3B8D8-3EEE-4B6B-92AF-BE0857104F63}"/>
              </a:ext>
            </a:extLst>
          </p:cNvPr>
          <p:cNvGrpSpPr/>
          <p:nvPr/>
        </p:nvGrpSpPr>
        <p:grpSpPr>
          <a:xfrm>
            <a:off x="0" y="1360575"/>
            <a:ext cx="9144000" cy="2275472"/>
            <a:chOff x="0" y="1413327"/>
            <a:chExt cx="9144000" cy="22754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172E34-3045-488C-8EFE-B6EA28F2F5E5}"/>
                </a:ext>
              </a:extLst>
            </p:cNvPr>
            <p:cNvSpPr/>
            <p:nvPr/>
          </p:nvSpPr>
          <p:spPr bwMode="auto">
            <a:xfrm>
              <a:off x="0" y="1413327"/>
              <a:ext cx="9144000" cy="2275472"/>
            </a:xfrm>
            <a:prstGeom prst="rect">
              <a:avLst/>
            </a:prstGeom>
            <a:solidFill>
              <a:srgbClr val="97AD4A">
                <a:alpha val="2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Picture 10" descr="Maxima verricht opening Prinses Maxima Centrum voor Kinderoncologie | Robin  Utrecht | Photoshelter">
              <a:extLst>
                <a:ext uri="{FF2B5EF4-FFF2-40B4-BE49-F238E27FC236}">
                  <a16:creationId xmlns:a16="http://schemas.microsoft.com/office/drawing/2014/main" id="{B9594F3E-6BDC-4951-852B-53E40C2A41BF}"/>
                </a:ext>
              </a:extLst>
            </p:cNvPr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782" y="1633350"/>
              <a:ext cx="2833147" cy="18463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4" descr="Prinses (en dus niet koningin) Máxima Centrum nu open | NOS">
              <a:extLst>
                <a:ext uri="{FF2B5EF4-FFF2-40B4-BE49-F238E27FC236}">
                  <a16:creationId xmlns:a16="http://schemas.microsoft.com/office/drawing/2014/main" id="{84410E5D-DDB2-412C-B093-3504E84A9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364" y="1633351"/>
              <a:ext cx="3291655" cy="185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250EE8B-15F0-4356-8D33-DF0190769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570" y="160957"/>
            <a:ext cx="1728898" cy="77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1F40637-046B-4395-955E-ABD3E25E926C}"/>
              </a:ext>
            </a:extLst>
          </p:cNvPr>
          <p:cNvSpPr/>
          <p:nvPr/>
        </p:nvSpPr>
        <p:spPr bwMode="auto">
          <a:xfrm>
            <a:off x="0" y="939903"/>
            <a:ext cx="9150362" cy="2275472"/>
          </a:xfrm>
          <a:prstGeom prst="rect">
            <a:avLst/>
          </a:prstGeom>
          <a:solidFill>
            <a:srgbClr val="97AD4A">
              <a:alpha val="2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2313"/>
            <a:r>
              <a:rPr lang="en-US" dirty="0"/>
              <a:t>Business opportunity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72708C-99C0-43D5-9632-E2B866A32ACE}"/>
              </a:ext>
            </a:extLst>
          </p:cNvPr>
          <p:cNvGrpSpPr/>
          <p:nvPr/>
        </p:nvGrpSpPr>
        <p:grpSpPr>
          <a:xfrm>
            <a:off x="570149" y="3422257"/>
            <a:ext cx="7356274" cy="1091126"/>
            <a:chOff x="475291" y="3289884"/>
            <a:chExt cx="7356274" cy="109112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51B25A-2264-4477-9A05-33B3CD8C0424}"/>
                </a:ext>
              </a:extLst>
            </p:cNvPr>
            <p:cNvSpPr/>
            <p:nvPr/>
          </p:nvSpPr>
          <p:spPr>
            <a:xfrm>
              <a:off x="475291" y="3289884"/>
              <a:ext cx="3913745" cy="413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137160" tIns="68580" rIns="137160" bIns="6858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97AD4A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WGS</a:t>
              </a: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 </a:t>
              </a:r>
              <a:r>
                <a:rPr kumimoji="0" 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of</a:t>
              </a: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 </a:t>
              </a:r>
              <a:r>
                <a:rPr kumimoji="0" 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all patient samples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B2D70D-1F78-4F53-836C-B688C932CB08}"/>
                </a:ext>
              </a:extLst>
            </p:cNvPr>
            <p:cNvSpPr/>
            <p:nvPr/>
          </p:nvSpPr>
          <p:spPr>
            <a:xfrm>
              <a:off x="969504" y="3967820"/>
              <a:ext cx="2925318" cy="413190"/>
            </a:xfrm>
            <a:prstGeom prst="rect">
              <a:avLst/>
            </a:prstGeom>
            <a:noFill/>
          </p:spPr>
          <p:txBody>
            <a:bodyPr wrap="square" lIns="137160" tIns="68580" rIns="137160" bIns="6858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97AD4A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3 Year </a:t>
              </a:r>
              <a:r>
                <a:rPr kumimoji="0" 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commitment….</a:t>
              </a:r>
              <a:r>
                <a:rPr kumimoji="0" 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25C57ED-B442-47E2-8518-BEB2DD2D3F56}"/>
                </a:ext>
              </a:extLst>
            </p:cNvPr>
            <p:cNvSpPr/>
            <p:nvPr/>
          </p:nvSpPr>
          <p:spPr>
            <a:xfrm>
              <a:off x="4584299" y="3338711"/>
              <a:ext cx="2520420" cy="413190"/>
            </a:xfrm>
            <a:prstGeom prst="rect">
              <a:avLst/>
            </a:prstGeom>
            <a:noFill/>
          </p:spPr>
          <p:txBody>
            <a:bodyPr wrap="square" lIns="137160" tIns="68580" rIns="137160" bIns="6858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97AD4A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9000</a:t>
              </a:r>
              <a:r>
                <a:rPr kumimoji="0" 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 30x GE</a:t>
              </a:r>
              <a:r>
                <a:rPr kumimoji="0" 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. 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48E4ADE-D713-4FC5-9E38-A1501C50FAB6}"/>
                </a:ext>
              </a:extLst>
            </p:cNvPr>
            <p:cNvSpPr/>
            <p:nvPr/>
          </p:nvSpPr>
          <p:spPr>
            <a:xfrm>
              <a:off x="4597065" y="3934264"/>
              <a:ext cx="3234500" cy="413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137160" tIns="68580" rIns="137160" bIns="6858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Contract value </a:t>
              </a: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97AD4A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6.8M$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4DB8950B-7F69-4C1B-9C4A-93CEF69AC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832" y="75936"/>
            <a:ext cx="900000" cy="90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444DED6-94B0-4306-A36A-7D652B49D8A1}"/>
              </a:ext>
            </a:extLst>
          </p:cNvPr>
          <p:cNvGrpSpPr/>
          <p:nvPr/>
        </p:nvGrpSpPr>
        <p:grpSpPr>
          <a:xfrm>
            <a:off x="251066" y="1095981"/>
            <a:ext cx="8662736" cy="1963316"/>
            <a:chOff x="138233" y="2904996"/>
            <a:chExt cx="8662736" cy="19633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474048-B762-4986-B480-86A1DD83EE00}"/>
                </a:ext>
              </a:extLst>
            </p:cNvPr>
            <p:cNvGrpSpPr/>
            <p:nvPr/>
          </p:nvGrpSpPr>
          <p:grpSpPr>
            <a:xfrm>
              <a:off x="138233" y="2904996"/>
              <a:ext cx="8662736" cy="1923128"/>
              <a:chOff x="80523" y="1072423"/>
              <a:chExt cx="8662736" cy="1923128"/>
            </a:xfrm>
          </p:grpSpPr>
          <p:sp>
            <p:nvSpPr>
              <p:cNvPr id="55" name="Left Arrow Callout 54"/>
              <p:cNvSpPr/>
              <p:nvPr/>
            </p:nvSpPr>
            <p:spPr>
              <a:xfrm>
                <a:off x="5232229" y="1160653"/>
                <a:ext cx="3511030" cy="1815499"/>
              </a:xfrm>
              <a:prstGeom prst="leftArrowCallout">
                <a:avLst>
                  <a:gd name="adj1" fmla="val 25818"/>
                  <a:gd name="adj2" fmla="val 18846"/>
                  <a:gd name="adj3" fmla="val 15526"/>
                  <a:gd name="adj4" fmla="val 87657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37160" tIns="137160" rIns="137160" bIns="137160" rtlCol="0" anchor="ctr">
                <a:no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endParaRPr>
              </a:p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endParaRPr>
              </a:p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endParaRPr>
              </a:p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endParaRPr>
              </a:p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</a:b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  <a:t>    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  <a:t>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  <a:t>                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  <a:t>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  <a:t>              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  <a:t>3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  <a:t>                1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56" name="Left Arrow Callout 55"/>
              <p:cNvSpPr/>
              <p:nvPr/>
            </p:nvSpPr>
            <p:spPr>
              <a:xfrm flipH="1">
                <a:off x="80523" y="1152122"/>
                <a:ext cx="3479352" cy="1843429"/>
              </a:xfrm>
              <a:prstGeom prst="leftArrowCallout">
                <a:avLst>
                  <a:gd name="adj1" fmla="val 25000"/>
                  <a:gd name="adj2" fmla="val 18055"/>
                  <a:gd name="adj3" fmla="val 16318"/>
                  <a:gd name="adj4" fmla="val 87657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37160" tIns="137160" rIns="137160" bIns="137160" rtlCol="0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  <a:t>     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 Regular" charset="0"/>
                    <a:ea typeface="+mn-ea"/>
                    <a:cs typeface="+mn-cs"/>
                  </a:rPr>
                  <a:t>1                  1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195D89A-149D-47B6-A120-56FF9659FE34}"/>
                  </a:ext>
                </a:extLst>
              </p:cNvPr>
              <p:cNvGrpSpPr/>
              <p:nvPr/>
            </p:nvGrpSpPr>
            <p:grpSpPr>
              <a:xfrm>
                <a:off x="5833174" y="1696685"/>
                <a:ext cx="421197" cy="792874"/>
                <a:chOff x="7237414" y="1084263"/>
                <a:chExt cx="423863" cy="835025"/>
              </a:xfrm>
            </p:grpSpPr>
            <p:sp>
              <p:nvSpPr>
                <p:cNvPr id="27" name="Freeform 8">
                  <a:extLst>
                    <a:ext uri="{FF2B5EF4-FFF2-40B4-BE49-F238E27FC236}">
                      <a16:creationId xmlns:a16="http://schemas.microsoft.com/office/drawing/2014/main" id="{745DC160-DF95-48B2-8D92-652A3B5E2E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37414" y="1084263"/>
                  <a:ext cx="423863" cy="835025"/>
                </a:xfrm>
                <a:custGeom>
                  <a:avLst/>
                  <a:gdLst>
                    <a:gd name="T0" fmla="*/ 183 w 183"/>
                    <a:gd name="T1" fmla="*/ 144 h 362"/>
                    <a:gd name="T2" fmla="*/ 179 w 183"/>
                    <a:gd name="T3" fmla="*/ 126 h 362"/>
                    <a:gd name="T4" fmla="*/ 176 w 183"/>
                    <a:gd name="T5" fmla="*/ 124 h 362"/>
                    <a:gd name="T6" fmla="*/ 180 w 183"/>
                    <a:gd name="T7" fmla="*/ 120 h 362"/>
                    <a:gd name="T8" fmla="*/ 176 w 183"/>
                    <a:gd name="T9" fmla="*/ 60 h 362"/>
                    <a:gd name="T10" fmla="*/ 156 w 183"/>
                    <a:gd name="T11" fmla="*/ 6 h 362"/>
                    <a:gd name="T12" fmla="*/ 33 w 183"/>
                    <a:gd name="T13" fmla="*/ 0 h 362"/>
                    <a:gd name="T14" fmla="*/ 27 w 183"/>
                    <a:gd name="T15" fmla="*/ 60 h 362"/>
                    <a:gd name="T16" fmla="*/ 3 w 183"/>
                    <a:gd name="T17" fmla="*/ 64 h 362"/>
                    <a:gd name="T18" fmla="*/ 7 w 183"/>
                    <a:gd name="T19" fmla="*/ 124 h 362"/>
                    <a:gd name="T20" fmla="*/ 7 w 183"/>
                    <a:gd name="T21" fmla="*/ 126 h 362"/>
                    <a:gd name="T22" fmla="*/ 0 w 183"/>
                    <a:gd name="T23" fmla="*/ 130 h 362"/>
                    <a:gd name="T24" fmla="*/ 4 w 183"/>
                    <a:gd name="T25" fmla="*/ 148 h 362"/>
                    <a:gd name="T26" fmla="*/ 5 w 183"/>
                    <a:gd name="T27" fmla="*/ 151 h 362"/>
                    <a:gd name="T28" fmla="*/ 0 w 183"/>
                    <a:gd name="T29" fmla="*/ 155 h 362"/>
                    <a:gd name="T30" fmla="*/ 4 w 183"/>
                    <a:gd name="T31" fmla="*/ 349 h 362"/>
                    <a:gd name="T32" fmla="*/ 8 w 183"/>
                    <a:gd name="T33" fmla="*/ 357 h 362"/>
                    <a:gd name="T34" fmla="*/ 19 w 183"/>
                    <a:gd name="T35" fmla="*/ 359 h 362"/>
                    <a:gd name="T36" fmla="*/ 19 w 183"/>
                    <a:gd name="T37" fmla="*/ 362 h 362"/>
                    <a:gd name="T38" fmla="*/ 31 w 183"/>
                    <a:gd name="T39" fmla="*/ 362 h 362"/>
                    <a:gd name="T40" fmla="*/ 152 w 183"/>
                    <a:gd name="T41" fmla="*/ 359 h 362"/>
                    <a:gd name="T42" fmla="*/ 152 w 183"/>
                    <a:gd name="T43" fmla="*/ 362 h 362"/>
                    <a:gd name="T44" fmla="*/ 164 w 183"/>
                    <a:gd name="T45" fmla="*/ 362 h 362"/>
                    <a:gd name="T46" fmla="*/ 173 w 183"/>
                    <a:gd name="T47" fmla="*/ 359 h 362"/>
                    <a:gd name="T48" fmla="*/ 175 w 183"/>
                    <a:gd name="T49" fmla="*/ 349 h 362"/>
                    <a:gd name="T50" fmla="*/ 183 w 183"/>
                    <a:gd name="T51" fmla="*/ 345 h 362"/>
                    <a:gd name="T52" fmla="*/ 179 w 183"/>
                    <a:gd name="T53" fmla="*/ 151 h 362"/>
                    <a:gd name="T54" fmla="*/ 178 w 183"/>
                    <a:gd name="T55" fmla="*/ 148 h 362"/>
                    <a:gd name="T56" fmla="*/ 175 w 183"/>
                    <a:gd name="T57" fmla="*/ 134 h 362"/>
                    <a:gd name="T58" fmla="*/ 8 w 183"/>
                    <a:gd name="T59" fmla="*/ 140 h 362"/>
                    <a:gd name="T60" fmla="*/ 175 w 183"/>
                    <a:gd name="T61" fmla="*/ 134 h 362"/>
                    <a:gd name="T62" fmla="*/ 148 w 183"/>
                    <a:gd name="T63" fmla="*/ 8 h 362"/>
                    <a:gd name="T64" fmla="*/ 35 w 183"/>
                    <a:gd name="T65" fmla="*/ 75 h 362"/>
                    <a:gd name="T66" fmla="*/ 11 w 183"/>
                    <a:gd name="T67" fmla="*/ 68 h 362"/>
                    <a:gd name="T68" fmla="*/ 27 w 183"/>
                    <a:gd name="T69" fmla="*/ 78 h 362"/>
                    <a:gd name="T70" fmla="*/ 150 w 183"/>
                    <a:gd name="T71" fmla="*/ 83 h 362"/>
                    <a:gd name="T72" fmla="*/ 156 w 183"/>
                    <a:gd name="T73" fmla="*/ 68 h 362"/>
                    <a:gd name="T74" fmla="*/ 172 w 183"/>
                    <a:gd name="T75" fmla="*/ 116 h 362"/>
                    <a:gd name="T76" fmla="*/ 11 w 183"/>
                    <a:gd name="T77" fmla="*/ 68 h 362"/>
                    <a:gd name="T78" fmla="*/ 172 w 183"/>
                    <a:gd name="T79" fmla="*/ 124 h 362"/>
                    <a:gd name="T80" fmla="*/ 11 w 183"/>
                    <a:gd name="T81" fmla="*/ 126 h 362"/>
                    <a:gd name="T82" fmla="*/ 93 w 183"/>
                    <a:gd name="T83" fmla="*/ 341 h 362"/>
                    <a:gd name="T84" fmla="*/ 175 w 183"/>
                    <a:gd name="T85" fmla="*/ 176 h 362"/>
                    <a:gd name="T86" fmla="*/ 93 w 183"/>
                    <a:gd name="T87" fmla="*/ 341 h 362"/>
                    <a:gd name="T88" fmla="*/ 93 w 183"/>
                    <a:gd name="T89" fmla="*/ 170 h 362"/>
                    <a:gd name="T90" fmla="*/ 89 w 183"/>
                    <a:gd name="T91" fmla="*/ 172 h 362"/>
                    <a:gd name="T92" fmla="*/ 8 w 183"/>
                    <a:gd name="T93" fmla="*/ 169 h 362"/>
                    <a:gd name="T94" fmla="*/ 175 w 183"/>
                    <a:gd name="T95" fmla="*/ 172 h 362"/>
                    <a:gd name="T96" fmla="*/ 8 w 183"/>
                    <a:gd name="T97" fmla="*/ 165 h 362"/>
                    <a:gd name="T98" fmla="*/ 175 w 183"/>
                    <a:gd name="T99" fmla="*/ 159 h 362"/>
                    <a:gd name="T100" fmla="*/ 8 w 183"/>
                    <a:gd name="T101" fmla="*/ 165 h 362"/>
                    <a:gd name="T102" fmla="*/ 89 w 183"/>
                    <a:gd name="T103" fmla="*/ 176 h 362"/>
                    <a:gd name="T104" fmla="*/ 8 w 183"/>
                    <a:gd name="T105" fmla="*/ 341 h 362"/>
                    <a:gd name="T106" fmla="*/ 171 w 183"/>
                    <a:gd name="T107" fmla="*/ 355 h 362"/>
                    <a:gd name="T108" fmla="*/ 12 w 183"/>
                    <a:gd name="T109" fmla="*/ 349 h 362"/>
                    <a:gd name="T110" fmla="*/ 171 w 183"/>
                    <a:gd name="T111" fmla="*/ 355 h 362"/>
                    <a:gd name="T112" fmla="*/ 9 w 183"/>
                    <a:gd name="T113" fmla="*/ 151 h 362"/>
                    <a:gd name="T114" fmla="*/ 174 w 183"/>
                    <a:gd name="T115" fmla="*/ 148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3" h="362">
                      <a:moveTo>
                        <a:pt x="179" y="148"/>
                      </a:moveTo>
                      <a:cubicBezTo>
                        <a:pt x="181" y="148"/>
                        <a:pt x="183" y="146"/>
                        <a:pt x="183" y="144"/>
                      </a:cubicBezTo>
                      <a:cubicBezTo>
                        <a:pt x="183" y="130"/>
                        <a:pt x="183" y="130"/>
                        <a:pt x="183" y="130"/>
                      </a:cubicBezTo>
                      <a:cubicBezTo>
                        <a:pt x="183" y="128"/>
                        <a:pt x="181" y="126"/>
                        <a:pt x="179" y="126"/>
                      </a:cubicBezTo>
                      <a:cubicBezTo>
                        <a:pt x="176" y="126"/>
                        <a:pt x="176" y="126"/>
                        <a:pt x="176" y="126"/>
                      </a:cubicBezTo>
                      <a:cubicBezTo>
                        <a:pt x="176" y="124"/>
                        <a:pt x="176" y="124"/>
                        <a:pt x="176" y="124"/>
                      </a:cubicBezTo>
                      <a:cubicBezTo>
                        <a:pt x="176" y="124"/>
                        <a:pt x="176" y="124"/>
                        <a:pt x="176" y="124"/>
                      </a:cubicBezTo>
                      <a:cubicBezTo>
                        <a:pt x="178" y="124"/>
                        <a:pt x="180" y="122"/>
                        <a:pt x="180" y="120"/>
                      </a:cubicBezTo>
                      <a:cubicBezTo>
                        <a:pt x="180" y="64"/>
                        <a:pt x="180" y="64"/>
                        <a:pt x="180" y="64"/>
                      </a:cubicBezTo>
                      <a:cubicBezTo>
                        <a:pt x="180" y="62"/>
                        <a:pt x="178" y="60"/>
                        <a:pt x="176" y="60"/>
                      </a:cubicBezTo>
                      <a:cubicBezTo>
                        <a:pt x="156" y="60"/>
                        <a:pt x="156" y="60"/>
                        <a:pt x="156" y="60"/>
                      </a:cubicBezTo>
                      <a:cubicBezTo>
                        <a:pt x="156" y="6"/>
                        <a:pt x="156" y="6"/>
                        <a:pt x="156" y="6"/>
                      </a:cubicBezTo>
                      <a:cubicBezTo>
                        <a:pt x="156" y="3"/>
                        <a:pt x="153" y="0"/>
                        <a:pt x="150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0" y="0"/>
                        <a:pt x="27" y="3"/>
                        <a:pt x="27" y="6"/>
                      </a:cubicBezTo>
                      <a:cubicBezTo>
                        <a:pt x="27" y="60"/>
                        <a:pt x="27" y="60"/>
                        <a:pt x="27" y="60"/>
                      </a:cubicBez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5" y="60"/>
                        <a:pt x="3" y="62"/>
                        <a:pt x="3" y="64"/>
                      </a:cubicBezTo>
                      <a:cubicBezTo>
                        <a:pt x="3" y="120"/>
                        <a:pt x="3" y="120"/>
                        <a:pt x="3" y="120"/>
                      </a:cubicBezTo>
                      <a:cubicBezTo>
                        <a:pt x="3" y="122"/>
                        <a:pt x="5" y="124"/>
                        <a:pt x="7" y="124"/>
                      </a:cubicBezTo>
                      <a:cubicBezTo>
                        <a:pt x="7" y="124"/>
                        <a:pt x="7" y="124"/>
                        <a:pt x="7" y="124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4" y="126"/>
                        <a:pt x="4" y="126"/>
                        <a:pt x="4" y="126"/>
                      </a:cubicBezTo>
                      <a:cubicBezTo>
                        <a:pt x="2" y="126"/>
                        <a:pt x="0" y="128"/>
                        <a:pt x="0" y="130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6"/>
                        <a:pt x="2" y="148"/>
                        <a:pt x="4" y="148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5" y="151"/>
                        <a:pt x="5" y="151"/>
                        <a:pt x="5" y="151"/>
                      </a:cubicBezTo>
                      <a:cubicBezTo>
                        <a:pt x="4" y="151"/>
                        <a:pt x="4" y="151"/>
                        <a:pt x="4" y="151"/>
                      </a:cubicBezTo>
                      <a:cubicBezTo>
                        <a:pt x="2" y="151"/>
                        <a:pt x="0" y="153"/>
                        <a:pt x="0" y="155"/>
                      </a:cubicBezTo>
                      <a:cubicBezTo>
                        <a:pt x="0" y="345"/>
                        <a:pt x="0" y="345"/>
                        <a:pt x="0" y="345"/>
                      </a:cubicBezTo>
                      <a:cubicBezTo>
                        <a:pt x="0" y="347"/>
                        <a:pt x="2" y="349"/>
                        <a:pt x="4" y="349"/>
                      </a:cubicBezTo>
                      <a:cubicBezTo>
                        <a:pt x="8" y="349"/>
                        <a:pt x="8" y="349"/>
                        <a:pt x="8" y="349"/>
                      </a:cubicBezTo>
                      <a:cubicBezTo>
                        <a:pt x="8" y="357"/>
                        <a:pt x="8" y="357"/>
                        <a:pt x="8" y="357"/>
                      </a:cubicBezTo>
                      <a:cubicBezTo>
                        <a:pt x="8" y="358"/>
                        <a:pt x="9" y="359"/>
                        <a:pt x="10" y="359"/>
                      </a:cubicBezTo>
                      <a:cubicBezTo>
                        <a:pt x="19" y="359"/>
                        <a:pt x="19" y="359"/>
                        <a:pt x="19" y="359"/>
                      </a:cubicBezTo>
                      <a:cubicBezTo>
                        <a:pt x="19" y="362"/>
                        <a:pt x="19" y="362"/>
                        <a:pt x="19" y="362"/>
                      </a:cubicBezTo>
                      <a:cubicBezTo>
                        <a:pt x="19" y="362"/>
                        <a:pt x="19" y="362"/>
                        <a:pt x="19" y="362"/>
                      </a:cubicBezTo>
                      <a:cubicBezTo>
                        <a:pt x="31" y="362"/>
                        <a:pt x="31" y="362"/>
                        <a:pt x="31" y="362"/>
                      </a:cubicBezTo>
                      <a:cubicBezTo>
                        <a:pt x="31" y="362"/>
                        <a:pt x="31" y="362"/>
                        <a:pt x="31" y="362"/>
                      </a:cubicBezTo>
                      <a:cubicBezTo>
                        <a:pt x="31" y="359"/>
                        <a:pt x="31" y="359"/>
                        <a:pt x="31" y="359"/>
                      </a:cubicBezTo>
                      <a:cubicBezTo>
                        <a:pt x="152" y="359"/>
                        <a:pt x="152" y="359"/>
                        <a:pt x="152" y="359"/>
                      </a:cubicBezTo>
                      <a:cubicBezTo>
                        <a:pt x="152" y="362"/>
                        <a:pt x="152" y="362"/>
                        <a:pt x="152" y="362"/>
                      </a:cubicBezTo>
                      <a:cubicBezTo>
                        <a:pt x="152" y="362"/>
                        <a:pt x="152" y="362"/>
                        <a:pt x="152" y="362"/>
                      </a:cubicBezTo>
                      <a:cubicBezTo>
                        <a:pt x="164" y="362"/>
                        <a:pt x="164" y="362"/>
                        <a:pt x="164" y="362"/>
                      </a:cubicBezTo>
                      <a:cubicBezTo>
                        <a:pt x="164" y="362"/>
                        <a:pt x="164" y="362"/>
                        <a:pt x="164" y="362"/>
                      </a:cubicBezTo>
                      <a:cubicBezTo>
                        <a:pt x="164" y="359"/>
                        <a:pt x="164" y="359"/>
                        <a:pt x="164" y="359"/>
                      </a:cubicBezTo>
                      <a:cubicBezTo>
                        <a:pt x="173" y="359"/>
                        <a:pt x="173" y="359"/>
                        <a:pt x="173" y="359"/>
                      </a:cubicBezTo>
                      <a:cubicBezTo>
                        <a:pt x="175" y="359"/>
                        <a:pt x="175" y="358"/>
                        <a:pt x="175" y="357"/>
                      </a:cubicBezTo>
                      <a:cubicBezTo>
                        <a:pt x="175" y="349"/>
                        <a:pt x="175" y="349"/>
                        <a:pt x="175" y="349"/>
                      </a:cubicBezTo>
                      <a:cubicBezTo>
                        <a:pt x="179" y="349"/>
                        <a:pt x="179" y="349"/>
                        <a:pt x="179" y="349"/>
                      </a:cubicBezTo>
                      <a:cubicBezTo>
                        <a:pt x="181" y="349"/>
                        <a:pt x="183" y="347"/>
                        <a:pt x="183" y="345"/>
                      </a:cubicBezTo>
                      <a:cubicBezTo>
                        <a:pt x="183" y="155"/>
                        <a:pt x="183" y="155"/>
                        <a:pt x="183" y="155"/>
                      </a:cubicBezTo>
                      <a:cubicBezTo>
                        <a:pt x="183" y="153"/>
                        <a:pt x="181" y="151"/>
                        <a:pt x="179" y="151"/>
                      </a:cubicBezTo>
                      <a:cubicBezTo>
                        <a:pt x="178" y="151"/>
                        <a:pt x="178" y="151"/>
                        <a:pt x="178" y="151"/>
                      </a:cubicBezTo>
                      <a:cubicBezTo>
                        <a:pt x="178" y="148"/>
                        <a:pt x="178" y="148"/>
                        <a:pt x="178" y="148"/>
                      </a:cubicBezTo>
                      <a:lnTo>
                        <a:pt x="179" y="148"/>
                      </a:lnTo>
                      <a:close/>
                      <a:moveTo>
                        <a:pt x="175" y="134"/>
                      </a:moveTo>
                      <a:cubicBezTo>
                        <a:pt x="175" y="140"/>
                        <a:pt x="175" y="140"/>
                        <a:pt x="175" y="140"/>
                      </a:cubicBezTo>
                      <a:cubicBezTo>
                        <a:pt x="8" y="140"/>
                        <a:pt x="8" y="140"/>
                        <a:pt x="8" y="140"/>
                      </a:cubicBezTo>
                      <a:cubicBezTo>
                        <a:pt x="8" y="134"/>
                        <a:pt x="8" y="134"/>
                        <a:pt x="8" y="134"/>
                      </a:cubicBezTo>
                      <a:lnTo>
                        <a:pt x="175" y="134"/>
                      </a:lnTo>
                      <a:close/>
                      <a:moveTo>
                        <a:pt x="35" y="8"/>
                      </a:moveTo>
                      <a:cubicBezTo>
                        <a:pt x="148" y="8"/>
                        <a:pt x="148" y="8"/>
                        <a:pt x="148" y="8"/>
                      </a:cubicBezTo>
                      <a:cubicBezTo>
                        <a:pt x="148" y="75"/>
                        <a:pt x="148" y="75"/>
                        <a:pt x="148" y="75"/>
                      </a:cubicBezTo>
                      <a:cubicBezTo>
                        <a:pt x="35" y="75"/>
                        <a:pt x="35" y="75"/>
                        <a:pt x="35" y="75"/>
                      </a:cubicBezTo>
                      <a:lnTo>
                        <a:pt x="35" y="8"/>
                      </a:lnTo>
                      <a:close/>
                      <a:moveTo>
                        <a:pt x="11" y="68"/>
                      </a:moveTo>
                      <a:cubicBezTo>
                        <a:pt x="27" y="68"/>
                        <a:pt x="27" y="68"/>
                        <a:pt x="27" y="68"/>
                      </a:cubicBezTo>
                      <a:cubicBezTo>
                        <a:pt x="27" y="78"/>
                        <a:pt x="27" y="78"/>
                        <a:pt x="27" y="78"/>
                      </a:cubicBezTo>
                      <a:cubicBezTo>
                        <a:pt x="27" y="81"/>
                        <a:pt x="30" y="83"/>
                        <a:pt x="33" y="83"/>
                      </a:cubicBezTo>
                      <a:cubicBezTo>
                        <a:pt x="150" y="83"/>
                        <a:pt x="150" y="83"/>
                        <a:pt x="150" y="83"/>
                      </a:cubicBezTo>
                      <a:cubicBezTo>
                        <a:pt x="153" y="83"/>
                        <a:pt x="156" y="81"/>
                        <a:pt x="156" y="78"/>
                      </a:cubicBezTo>
                      <a:cubicBezTo>
                        <a:pt x="156" y="68"/>
                        <a:pt x="156" y="68"/>
                        <a:pt x="156" y="68"/>
                      </a:cubicBezTo>
                      <a:cubicBezTo>
                        <a:pt x="172" y="68"/>
                        <a:pt x="172" y="68"/>
                        <a:pt x="172" y="68"/>
                      </a:cubicBezTo>
                      <a:cubicBezTo>
                        <a:pt x="172" y="116"/>
                        <a:pt x="172" y="116"/>
                        <a:pt x="172" y="116"/>
                      </a:cubicBezTo>
                      <a:cubicBezTo>
                        <a:pt x="11" y="116"/>
                        <a:pt x="11" y="116"/>
                        <a:pt x="11" y="116"/>
                      </a:cubicBezTo>
                      <a:lnTo>
                        <a:pt x="11" y="68"/>
                      </a:lnTo>
                      <a:close/>
                      <a:moveTo>
                        <a:pt x="11" y="124"/>
                      </a:moveTo>
                      <a:cubicBezTo>
                        <a:pt x="172" y="124"/>
                        <a:pt x="172" y="124"/>
                        <a:pt x="172" y="124"/>
                      </a:cubicBezTo>
                      <a:cubicBezTo>
                        <a:pt x="172" y="126"/>
                        <a:pt x="172" y="126"/>
                        <a:pt x="172" y="126"/>
                      </a:cubicBezTo>
                      <a:cubicBezTo>
                        <a:pt x="11" y="126"/>
                        <a:pt x="11" y="126"/>
                        <a:pt x="11" y="126"/>
                      </a:cubicBezTo>
                      <a:lnTo>
                        <a:pt x="11" y="124"/>
                      </a:lnTo>
                      <a:close/>
                      <a:moveTo>
                        <a:pt x="93" y="341"/>
                      </a:moveTo>
                      <a:cubicBezTo>
                        <a:pt x="93" y="176"/>
                        <a:pt x="93" y="176"/>
                        <a:pt x="93" y="176"/>
                      </a:cubicBezTo>
                      <a:cubicBezTo>
                        <a:pt x="175" y="176"/>
                        <a:pt x="175" y="176"/>
                        <a:pt x="175" y="176"/>
                      </a:cubicBezTo>
                      <a:cubicBezTo>
                        <a:pt x="175" y="341"/>
                        <a:pt x="175" y="341"/>
                        <a:pt x="175" y="341"/>
                      </a:cubicBezTo>
                      <a:lnTo>
                        <a:pt x="93" y="341"/>
                      </a:lnTo>
                      <a:close/>
                      <a:moveTo>
                        <a:pt x="93" y="172"/>
                      </a:moveTo>
                      <a:cubicBezTo>
                        <a:pt x="93" y="170"/>
                        <a:pt x="93" y="170"/>
                        <a:pt x="93" y="170"/>
                      </a:cubicBezTo>
                      <a:cubicBezTo>
                        <a:pt x="89" y="170"/>
                        <a:pt x="89" y="170"/>
                        <a:pt x="89" y="170"/>
                      </a:cubicBezTo>
                      <a:cubicBezTo>
                        <a:pt x="89" y="172"/>
                        <a:pt x="89" y="172"/>
                        <a:pt x="89" y="172"/>
                      </a:cubicBezTo>
                      <a:cubicBezTo>
                        <a:pt x="8" y="172"/>
                        <a:pt x="8" y="172"/>
                        <a:pt x="8" y="172"/>
                      </a:cubicBezTo>
                      <a:cubicBezTo>
                        <a:pt x="8" y="169"/>
                        <a:pt x="8" y="169"/>
                        <a:pt x="8" y="169"/>
                      </a:cubicBezTo>
                      <a:cubicBezTo>
                        <a:pt x="175" y="169"/>
                        <a:pt x="175" y="169"/>
                        <a:pt x="175" y="169"/>
                      </a:cubicBezTo>
                      <a:cubicBezTo>
                        <a:pt x="175" y="172"/>
                        <a:pt x="175" y="172"/>
                        <a:pt x="175" y="172"/>
                      </a:cubicBezTo>
                      <a:lnTo>
                        <a:pt x="93" y="172"/>
                      </a:lnTo>
                      <a:close/>
                      <a:moveTo>
                        <a:pt x="8" y="165"/>
                      </a:moveTo>
                      <a:cubicBezTo>
                        <a:pt x="8" y="159"/>
                        <a:pt x="8" y="159"/>
                        <a:pt x="8" y="159"/>
                      </a:cubicBezTo>
                      <a:cubicBezTo>
                        <a:pt x="175" y="159"/>
                        <a:pt x="175" y="159"/>
                        <a:pt x="175" y="159"/>
                      </a:cubicBezTo>
                      <a:cubicBezTo>
                        <a:pt x="175" y="165"/>
                        <a:pt x="175" y="165"/>
                        <a:pt x="175" y="165"/>
                      </a:cubicBezTo>
                      <a:lnTo>
                        <a:pt x="8" y="165"/>
                      </a:lnTo>
                      <a:close/>
                      <a:moveTo>
                        <a:pt x="8" y="176"/>
                      </a:moveTo>
                      <a:cubicBezTo>
                        <a:pt x="89" y="176"/>
                        <a:pt x="89" y="176"/>
                        <a:pt x="89" y="176"/>
                      </a:cubicBezTo>
                      <a:cubicBezTo>
                        <a:pt x="89" y="341"/>
                        <a:pt x="89" y="341"/>
                        <a:pt x="89" y="341"/>
                      </a:cubicBezTo>
                      <a:cubicBezTo>
                        <a:pt x="8" y="341"/>
                        <a:pt x="8" y="341"/>
                        <a:pt x="8" y="341"/>
                      </a:cubicBezTo>
                      <a:lnTo>
                        <a:pt x="8" y="176"/>
                      </a:lnTo>
                      <a:close/>
                      <a:moveTo>
                        <a:pt x="171" y="355"/>
                      </a:moveTo>
                      <a:cubicBezTo>
                        <a:pt x="12" y="355"/>
                        <a:pt x="12" y="355"/>
                        <a:pt x="12" y="355"/>
                      </a:cubicBezTo>
                      <a:cubicBezTo>
                        <a:pt x="12" y="349"/>
                        <a:pt x="12" y="349"/>
                        <a:pt x="12" y="349"/>
                      </a:cubicBezTo>
                      <a:cubicBezTo>
                        <a:pt x="171" y="349"/>
                        <a:pt x="171" y="349"/>
                        <a:pt x="171" y="349"/>
                      </a:cubicBezTo>
                      <a:lnTo>
                        <a:pt x="171" y="355"/>
                      </a:lnTo>
                      <a:close/>
                      <a:moveTo>
                        <a:pt x="174" y="151"/>
                      </a:moveTo>
                      <a:cubicBezTo>
                        <a:pt x="9" y="151"/>
                        <a:pt x="9" y="151"/>
                        <a:pt x="9" y="151"/>
                      </a:cubicBezTo>
                      <a:cubicBezTo>
                        <a:pt x="9" y="148"/>
                        <a:pt x="9" y="148"/>
                        <a:pt x="9" y="148"/>
                      </a:cubicBezTo>
                      <a:cubicBezTo>
                        <a:pt x="174" y="148"/>
                        <a:pt x="174" y="148"/>
                        <a:pt x="174" y="148"/>
                      </a:cubicBezTo>
                      <a:lnTo>
                        <a:pt x="174" y="1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6753FF33-A3E9-4012-9947-C345A156EC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37426" y="1114426"/>
                  <a:ext cx="223838" cy="131763"/>
                </a:xfrm>
                <a:custGeom>
                  <a:avLst/>
                  <a:gdLst>
                    <a:gd name="T0" fmla="*/ 95 w 97"/>
                    <a:gd name="T1" fmla="*/ 0 h 57"/>
                    <a:gd name="T2" fmla="*/ 2 w 97"/>
                    <a:gd name="T3" fmla="*/ 0 h 57"/>
                    <a:gd name="T4" fmla="*/ 0 w 97"/>
                    <a:gd name="T5" fmla="*/ 2 h 57"/>
                    <a:gd name="T6" fmla="*/ 0 w 97"/>
                    <a:gd name="T7" fmla="*/ 55 h 57"/>
                    <a:gd name="T8" fmla="*/ 2 w 97"/>
                    <a:gd name="T9" fmla="*/ 57 h 57"/>
                    <a:gd name="T10" fmla="*/ 95 w 97"/>
                    <a:gd name="T11" fmla="*/ 57 h 57"/>
                    <a:gd name="T12" fmla="*/ 97 w 97"/>
                    <a:gd name="T13" fmla="*/ 55 h 57"/>
                    <a:gd name="T14" fmla="*/ 97 w 97"/>
                    <a:gd name="T15" fmla="*/ 2 h 57"/>
                    <a:gd name="T16" fmla="*/ 95 w 97"/>
                    <a:gd name="T17" fmla="*/ 0 h 57"/>
                    <a:gd name="T18" fmla="*/ 93 w 97"/>
                    <a:gd name="T19" fmla="*/ 53 h 57"/>
                    <a:gd name="T20" fmla="*/ 4 w 97"/>
                    <a:gd name="T21" fmla="*/ 53 h 57"/>
                    <a:gd name="T22" fmla="*/ 4 w 97"/>
                    <a:gd name="T23" fmla="*/ 4 h 57"/>
                    <a:gd name="T24" fmla="*/ 93 w 97"/>
                    <a:gd name="T25" fmla="*/ 4 h 57"/>
                    <a:gd name="T26" fmla="*/ 93 w 97"/>
                    <a:gd name="T27" fmla="*/ 53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7" h="57">
                      <a:moveTo>
                        <a:pt x="95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56"/>
                        <a:pt x="1" y="57"/>
                        <a:pt x="2" y="57"/>
                      </a:cubicBezTo>
                      <a:cubicBezTo>
                        <a:pt x="95" y="57"/>
                        <a:pt x="95" y="57"/>
                        <a:pt x="95" y="57"/>
                      </a:cubicBezTo>
                      <a:cubicBezTo>
                        <a:pt x="96" y="57"/>
                        <a:pt x="97" y="56"/>
                        <a:pt x="97" y="55"/>
                      </a:cubicBezTo>
                      <a:cubicBezTo>
                        <a:pt x="97" y="2"/>
                        <a:pt x="97" y="2"/>
                        <a:pt x="97" y="2"/>
                      </a:cubicBezTo>
                      <a:cubicBezTo>
                        <a:pt x="97" y="1"/>
                        <a:pt x="96" y="0"/>
                        <a:pt x="95" y="0"/>
                      </a:cubicBezTo>
                      <a:close/>
                      <a:moveTo>
                        <a:pt x="93" y="53"/>
                      </a:move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93" y="4"/>
                        <a:pt x="93" y="4"/>
                        <a:pt x="93" y="4"/>
                      </a:cubicBezTo>
                      <a:lnTo>
                        <a:pt x="93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6655C90-C72C-4BCA-BF38-6D7DF2185FCE}"/>
                  </a:ext>
                </a:extLst>
              </p:cNvPr>
              <p:cNvGrpSpPr/>
              <p:nvPr/>
            </p:nvGrpSpPr>
            <p:grpSpPr>
              <a:xfrm>
                <a:off x="7272838" y="2069113"/>
                <a:ext cx="483042" cy="400432"/>
                <a:chOff x="3189252" y="1667266"/>
                <a:chExt cx="682218" cy="508035"/>
              </a:xfrm>
              <a:solidFill>
                <a:schemeClr val="bg2">
                  <a:lumMod val="60000"/>
                  <a:lumOff val="40000"/>
                </a:schemeClr>
              </a:solidFill>
            </p:grpSpPr>
            <p:sp>
              <p:nvSpPr>
                <p:cNvPr id="30" name="Freeform 23">
                  <a:extLst>
                    <a:ext uri="{FF2B5EF4-FFF2-40B4-BE49-F238E27FC236}">
                      <a16:creationId xmlns:a16="http://schemas.microsoft.com/office/drawing/2014/main" id="{597517D3-D843-4150-A3B9-D314C40E9A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89252" y="1667266"/>
                  <a:ext cx="682218" cy="508035"/>
                </a:xfrm>
                <a:custGeom>
                  <a:avLst/>
                  <a:gdLst>
                    <a:gd name="T0" fmla="*/ 341 w 345"/>
                    <a:gd name="T1" fmla="*/ 113 h 257"/>
                    <a:gd name="T2" fmla="*/ 336 w 345"/>
                    <a:gd name="T3" fmla="*/ 14 h 257"/>
                    <a:gd name="T4" fmla="*/ 161 w 345"/>
                    <a:gd name="T5" fmla="*/ 0 h 257"/>
                    <a:gd name="T6" fmla="*/ 157 w 345"/>
                    <a:gd name="T7" fmla="*/ 44 h 257"/>
                    <a:gd name="T8" fmla="*/ 16 w 345"/>
                    <a:gd name="T9" fmla="*/ 47 h 257"/>
                    <a:gd name="T10" fmla="*/ 0 w 345"/>
                    <a:gd name="T11" fmla="*/ 95 h 257"/>
                    <a:gd name="T12" fmla="*/ 16 w 345"/>
                    <a:gd name="T13" fmla="*/ 250 h 257"/>
                    <a:gd name="T14" fmla="*/ 27 w 345"/>
                    <a:gd name="T15" fmla="*/ 257 h 257"/>
                    <a:gd name="T16" fmla="*/ 68 w 345"/>
                    <a:gd name="T17" fmla="*/ 250 h 257"/>
                    <a:gd name="T18" fmla="*/ 277 w 345"/>
                    <a:gd name="T19" fmla="*/ 250 h 257"/>
                    <a:gd name="T20" fmla="*/ 318 w 345"/>
                    <a:gd name="T21" fmla="*/ 257 h 257"/>
                    <a:gd name="T22" fmla="*/ 329 w 345"/>
                    <a:gd name="T23" fmla="*/ 250 h 257"/>
                    <a:gd name="T24" fmla="*/ 345 w 345"/>
                    <a:gd name="T25" fmla="*/ 113 h 257"/>
                    <a:gd name="T26" fmla="*/ 165 w 345"/>
                    <a:gd name="T27" fmla="*/ 8 h 257"/>
                    <a:gd name="T28" fmla="*/ 328 w 345"/>
                    <a:gd name="T29" fmla="*/ 15 h 257"/>
                    <a:gd name="T30" fmla="*/ 165 w 345"/>
                    <a:gd name="T31" fmla="*/ 111 h 257"/>
                    <a:gd name="T32" fmla="*/ 165 w 345"/>
                    <a:gd name="T33" fmla="*/ 8 h 257"/>
                    <a:gd name="T34" fmla="*/ 37 w 345"/>
                    <a:gd name="T35" fmla="*/ 221 h 257"/>
                    <a:gd name="T36" fmla="*/ 29 w 345"/>
                    <a:gd name="T37" fmla="*/ 171 h 257"/>
                    <a:gd name="T38" fmla="*/ 45 w 345"/>
                    <a:gd name="T39" fmla="*/ 163 h 257"/>
                    <a:gd name="T40" fmla="*/ 47 w 345"/>
                    <a:gd name="T41" fmla="*/ 194 h 257"/>
                    <a:gd name="T42" fmla="*/ 118 w 345"/>
                    <a:gd name="T43" fmla="*/ 192 h 257"/>
                    <a:gd name="T44" fmla="*/ 159 w 345"/>
                    <a:gd name="T45" fmla="*/ 163 h 257"/>
                    <a:gd name="T46" fmla="*/ 167 w 345"/>
                    <a:gd name="T47" fmla="*/ 213 h 257"/>
                    <a:gd name="T48" fmla="*/ 49 w 345"/>
                    <a:gd name="T49" fmla="*/ 163 h 257"/>
                    <a:gd name="T50" fmla="*/ 114 w 345"/>
                    <a:gd name="T51" fmla="*/ 190 h 257"/>
                    <a:gd name="T52" fmla="*/ 49 w 345"/>
                    <a:gd name="T53" fmla="*/ 163 h 257"/>
                    <a:gd name="T54" fmla="*/ 157 w 345"/>
                    <a:gd name="T55" fmla="*/ 52 h 257"/>
                    <a:gd name="T56" fmla="*/ 9 w 345"/>
                    <a:gd name="T57" fmla="*/ 93 h 257"/>
                    <a:gd name="T58" fmla="*/ 8 w 345"/>
                    <a:gd name="T59" fmla="*/ 234 h 257"/>
                    <a:gd name="T60" fmla="*/ 157 w 345"/>
                    <a:gd name="T61" fmla="*/ 97 h 257"/>
                    <a:gd name="T62" fmla="*/ 37 w 345"/>
                    <a:gd name="T63" fmla="*/ 155 h 257"/>
                    <a:gd name="T64" fmla="*/ 21 w 345"/>
                    <a:gd name="T65" fmla="*/ 213 h 257"/>
                    <a:gd name="T66" fmla="*/ 157 w 345"/>
                    <a:gd name="T67" fmla="*/ 229 h 257"/>
                    <a:gd name="T68" fmla="*/ 16 w 345"/>
                    <a:gd name="T69" fmla="*/ 242 h 257"/>
                    <a:gd name="T70" fmla="*/ 329 w 345"/>
                    <a:gd name="T71" fmla="*/ 242 h 257"/>
                    <a:gd name="T72" fmla="*/ 165 w 345"/>
                    <a:gd name="T73" fmla="*/ 227 h 257"/>
                    <a:gd name="T74" fmla="*/ 175 w 345"/>
                    <a:gd name="T75" fmla="*/ 171 h 257"/>
                    <a:gd name="T76" fmla="*/ 165 w 345"/>
                    <a:gd name="T77" fmla="*/ 115 h 257"/>
                    <a:gd name="T78" fmla="*/ 337 w 345"/>
                    <a:gd name="T79" fmla="*/ 234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45" h="257">
                      <a:moveTo>
                        <a:pt x="341" y="113"/>
                      </a:moveTo>
                      <a:cubicBezTo>
                        <a:pt x="341" y="113"/>
                        <a:pt x="341" y="113"/>
                        <a:pt x="341" y="113"/>
                      </a:cubicBezTo>
                      <a:cubicBezTo>
                        <a:pt x="345" y="112"/>
                        <a:pt x="345" y="112"/>
                        <a:pt x="345" y="112"/>
                      </a:cubicBezTo>
                      <a:cubicBezTo>
                        <a:pt x="336" y="14"/>
                        <a:pt x="336" y="14"/>
                        <a:pt x="336" y="14"/>
                      </a:cubicBezTo>
                      <a:cubicBezTo>
                        <a:pt x="335" y="6"/>
                        <a:pt x="328" y="0"/>
                        <a:pt x="320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59" y="0"/>
                        <a:pt x="157" y="1"/>
                        <a:pt x="157" y="4"/>
                      </a:cubicBezTo>
                      <a:cubicBezTo>
                        <a:pt x="157" y="44"/>
                        <a:pt x="157" y="44"/>
                        <a:pt x="157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18" y="44"/>
                        <a:pt x="17" y="46"/>
                        <a:pt x="16" y="47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4"/>
                        <a:pt x="0" y="95"/>
                        <a:pt x="0" y="95"/>
                      </a:cubicBezTo>
                      <a:cubicBezTo>
                        <a:pt x="0" y="234"/>
                        <a:pt x="0" y="234"/>
                        <a:pt x="0" y="234"/>
                      </a:cubicBezTo>
                      <a:cubicBezTo>
                        <a:pt x="0" y="243"/>
                        <a:pt x="7" y="250"/>
                        <a:pt x="16" y="250"/>
                      </a:cubicBezTo>
                      <a:cubicBezTo>
                        <a:pt x="27" y="250"/>
                        <a:pt x="27" y="250"/>
                        <a:pt x="27" y="250"/>
                      </a:cubicBezTo>
                      <a:cubicBezTo>
                        <a:pt x="27" y="257"/>
                        <a:pt x="27" y="257"/>
                        <a:pt x="27" y="257"/>
                      </a:cubicBezTo>
                      <a:cubicBezTo>
                        <a:pt x="68" y="257"/>
                        <a:pt x="68" y="257"/>
                        <a:pt x="68" y="257"/>
                      </a:cubicBezTo>
                      <a:cubicBezTo>
                        <a:pt x="68" y="250"/>
                        <a:pt x="68" y="250"/>
                        <a:pt x="68" y="250"/>
                      </a:cubicBezTo>
                      <a:cubicBezTo>
                        <a:pt x="161" y="250"/>
                        <a:pt x="161" y="250"/>
                        <a:pt x="161" y="250"/>
                      </a:cubicBezTo>
                      <a:cubicBezTo>
                        <a:pt x="277" y="250"/>
                        <a:pt x="277" y="250"/>
                        <a:pt x="277" y="250"/>
                      </a:cubicBezTo>
                      <a:cubicBezTo>
                        <a:pt x="277" y="257"/>
                        <a:pt x="277" y="257"/>
                        <a:pt x="277" y="257"/>
                      </a:cubicBezTo>
                      <a:cubicBezTo>
                        <a:pt x="318" y="257"/>
                        <a:pt x="318" y="257"/>
                        <a:pt x="318" y="257"/>
                      </a:cubicBezTo>
                      <a:cubicBezTo>
                        <a:pt x="318" y="250"/>
                        <a:pt x="318" y="250"/>
                        <a:pt x="318" y="250"/>
                      </a:cubicBezTo>
                      <a:cubicBezTo>
                        <a:pt x="329" y="250"/>
                        <a:pt x="329" y="250"/>
                        <a:pt x="329" y="250"/>
                      </a:cubicBezTo>
                      <a:cubicBezTo>
                        <a:pt x="338" y="250"/>
                        <a:pt x="345" y="243"/>
                        <a:pt x="345" y="234"/>
                      </a:cubicBezTo>
                      <a:cubicBezTo>
                        <a:pt x="345" y="113"/>
                        <a:pt x="345" y="113"/>
                        <a:pt x="345" y="113"/>
                      </a:cubicBezTo>
                      <a:lnTo>
                        <a:pt x="341" y="113"/>
                      </a:lnTo>
                      <a:close/>
                      <a:moveTo>
                        <a:pt x="165" y="8"/>
                      </a:moveTo>
                      <a:cubicBezTo>
                        <a:pt x="320" y="8"/>
                        <a:pt x="320" y="8"/>
                        <a:pt x="320" y="8"/>
                      </a:cubicBezTo>
                      <a:cubicBezTo>
                        <a:pt x="324" y="8"/>
                        <a:pt x="328" y="11"/>
                        <a:pt x="328" y="15"/>
                      </a:cubicBezTo>
                      <a:cubicBezTo>
                        <a:pt x="337" y="111"/>
                        <a:pt x="337" y="111"/>
                        <a:pt x="337" y="111"/>
                      </a:cubicBezTo>
                      <a:cubicBezTo>
                        <a:pt x="165" y="111"/>
                        <a:pt x="165" y="111"/>
                        <a:pt x="165" y="111"/>
                      </a:cubicBezTo>
                      <a:cubicBezTo>
                        <a:pt x="165" y="48"/>
                        <a:pt x="165" y="48"/>
                        <a:pt x="165" y="48"/>
                      </a:cubicBezTo>
                      <a:lnTo>
                        <a:pt x="165" y="8"/>
                      </a:lnTo>
                      <a:close/>
                      <a:moveTo>
                        <a:pt x="159" y="221"/>
                      </a:moveTo>
                      <a:cubicBezTo>
                        <a:pt x="37" y="221"/>
                        <a:pt x="37" y="221"/>
                        <a:pt x="37" y="221"/>
                      </a:cubicBezTo>
                      <a:cubicBezTo>
                        <a:pt x="33" y="221"/>
                        <a:pt x="29" y="217"/>
                        <a:pt x="29" y="213"/>
                      </a:cubicBezTo>
                      <a:cubicBezTo>
                        <a:pt x="29" y="171"/>
                        <a:pt x="29" y="171"/>
                        <a:pt x="29" y="171"/>
                      </a:cubicBezTo>
                      <a:cubicBezTo>
                        <a:pt x="29" y="167"/>
                        <a:pt x="33" y="163"/>
                        <a:pt x="37" y="163"/>
                      </a:cubicBezTo>
                      <a:cubicBezTo>
                        <a:pt x="45" y="163"/>
                        <a:pt x="45" y="163"/>
                        <a:pt x="45" y="163"/>
                      </a:cubicBezTo>
                      <a:cubicBezTo>
                        <a:pt x="45" y="192"/>
                        <a:pt x="45" y="192"/>
                        <a:pt x="45" y="192"/>
                      </a:cubicBezTo>
                      <a:cubicBezTo>
                        <a:pt x="45" y="193"/>
                        <a:pt x="46" y="194"/>
                        <a:pt x="47" y="194"/>
                      </a:cubicBezTo>
                      <a:cubicBezTo>
                        <a:pt x="116" y="194"/>
                        <a:pt x="116" y="194"/>
                        <a:pt x="116" y="194"/>
                      </a:cubicBezTo>
                      <a:cubicBezTo>
                        <a:pt x="117" y="194"/>
                        <a:pt x="118" y="193"/>
                        <a:pt x="118" y="192"/>
                      </a:cubicBezTo>
                      <a:cubicBezTo>
                        <a:pt x="118" y="163"/>
                        <a:pt x="118" y="163"/>
                        <a:pt x="118" y="163"/>
                      </a:cubicBezTo>
                      <a:cubicBezTo>
                        <a:pt x="159" y="163"/>
                        <a:pt x="159" y="163"/>
                        <a:pt x="159" y="163"/>
                      </a:cubicBezTo>
                      <a:cubicBezTo>
                        <a:pt x="163" y="163"/>
                        <a:pt x="167" y="167"/>
                        <a:pt x="167" y="171"/>
                      </a:cubicBezTo>
                      <a:cubicBezTo>
                        <a:pt x="167" y="213"/>
                        <a:pt x="167" y="213"/>
                        <a:pt x="167" y="213"/>
                      </a:cubicBezTo>
                      <a:cubicBezTo>
                        <a:pt x="167" y="217"/>
                        <a:pt x="163" y="221"/>
                        <a:pt x="159" y="221"/>
                      </a:cubicBezTo>
                      <a:close/>
                      <a:moveTo>
                        <a:pt x="49" y="163"/>
                      </a:moveTo>
                      <a:cubicBezTo>
                        <a:pt x="114" y="163"/>
                        <a:pt x="114" y="163"/>
                        <a:pt x="114" y="163"/>
                      </a:cubicBezTo>
                      <a:cubicBezTo>
                        <a:pt x="114" y="190"/>
                        <a:pt x="114" y="190"/>
                        <a:pt x="114" y="190"/>
                      </a:cubicBezTo>
                      <a:cubicBezTo>
                        <a:pt x="49" y="190"/>
                        <a:pt x="49" y="190"/>
                        <a:pt x="49" y="190"/>
                      </a:cubicBezTo>
                      <a:lnTo>
                        <a:pt x="49" y="163"/>
                      </a:lnTo>
                      <a:close/>
                      <a:moveTo>
                        <a:pt x="23" y="52"/>
                      </a:moveTo>
                      <a:cubicBezTo>
                        <a:pt x="157" y="52"/>
                        <a:pt x="157" y="52"/>
                        <a:pt x="157" y="52"/>
                      </a:cubicBezTo>
                      <a:cubicBezTo>
                        <a:pt x="157" y="93"/>
                        <a:pt x="157" y="93"/>
                        <a:pt x="157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lnTo>
                        <a:pt x="23" y="52"/>
                      </a:lnTo>
                      <a:close/>
                      <a:moveTo>
                        <a:pt x="8" y="234"/>
                      </a:moveTo>
                      <a:cubicBezTo>
                        <a:pt x="8" y="97"/>
                        <a:pt x="8" y="97"/>
                        <a:pt x="8" y="97"/>
                      </a:cubicBezTo>
                      <a:cubicBezTo>
                        <a:pt x="157" y="97"/>
                        <a:pt x="157" y="97"/>
                        <a:pt x="157" y="97"/>
                      </a:cubicBezTo>
                      <a:cubicBezTo>
                        <a:pt x="157" y="155"/>
                        <a:pt x="157" y="155"/>
                        <a:pt x="157" y="155"/>
                      </a:cubicBezTo>
                      <a:cubicBezTo>
                        <a:pt x="37" y="155"/>
                        <a:pt x="37" y="155"/>
                        <a:pt x="37" y="155"/>
                      </a:cubicBezTo>
                      <a:cubicBezTo>
                        <a:pt x="28" y="155"/>
                        <a:pt x="21" y="162"/>
                        <a:pt x="21" y="171"/>
                      </a:cubicBezTo>
                      <a:cubicBezTo>
                        <a:pt x="21" y="213"/>
                        <a:pt x="21" y="213"/>
                        <a:pt x="21" y="213"/>
                      </a:cubicBezTo>
                      <a:cubicBezTo>
                        <a:pt x="21" y="221"/>
                        <a:pt x="28" y="229"/>
                        <a:pt x="37" y="229"/>
                      </a:cubicBezTo>
                      <a:cubicBezTo>
                        <a:pt x="157" y="229"/>
                        <a:pt x="157" y="229"/>
                        <a:pt x="157" y="229"/>
                      </a:cubicBezTo>
                      <a:cubicBezTo>
                        <a:pt x="157" y="242"/>
                        <a:pt x="157" y="242"/>
                        <a:pt x="157" y="242"/>
                      </a:cubicBezTo>
                      <a:cubicBezTo>
                        <a:pt x="16" y="242"/>
                        <a:pt x="16" y="242"/>
                        <a:pt x="16" y="242"/>
                      </a:cubicBezTo>
                      <a:cubicBezTo>
                        <a:pt x="12" y="242"/>
                        <a:pt x="8" y="239"/>
                        <a:pt x="8" y="234"/>
                      </a:cubicBezTo>
                      <a:close/>
                      <a:moveTo>
                        <a:pt x="329" y="242"/>
                      </a:moveTo>
                      <a:cubicBezTo>
                        <a:pt x="165" y="242"/>
                        <a:pt x="165" y="242"/>
                        <a:pt x="165" y="242"/>
                      </a:cubicBezTo>
                      <a:cubicBezTo>
                        <a:pt x="165" y="227"/>
                        <a:pt x="165" y="227"/>
                        <a:pt x="165" y="227"/>
                      </a:cubicBezTo>
                      <a:cubicBezTo>
                        <a:pt x="171" y="225"/>
                        <a:pt x="175" y="219"/>
                        <a:pt x="175" y="213"/>
                      </a:cubicBezTo>
                      <a:cubicBezTo>
                        <a:pt x="175" y="171"/>
                        <a:pt x="175" y="171"/>
                        <a:pt x="175" y="171"/>
                      </a:cubicBezTo>
                      <a:cubicBezTo>
                        <a:pt x="175" y="164"/>
                        <a:pt x="171" y="159"/>
                        <a:pt x="165" y="156"/>
                      </a:cubicBezTo>
                      <a:cubicBezTo>
                        <a:pt x="165" y="115"/>
                        <a:pt x="165" y="115"/>
                        <a:pt x="165" y="115"/>
                      </a:cubicBezTo>
                      <a:cubicBezTo>
                        <a:pt x="337" y="115"/>
                        <a:pt x="337" y="115"/>
                        <a:pt x="337" y="115"/>
                      </a:cubicBezTo>
                      <a:cubicBezTo>
                        <a:pt x="337" y="234"/>
                        <a:pt x="337" y="234"/>
                        <a:pt x="337" y="234"/>
                      </a:cubicBezTo>
                      <a:cubicBezTo>
                        <a:pt x="337" y="239"/>
                        <a:pt x="333" y="242"/>
                        <a:pt x="329" y="2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 24">
                  <a:extLst>
                    <a:ext uri="{FF2B5EF4-FFF2-40B4-BE49-F238E27FC236}">
                      <a16:creationId xmlns:a16="http://schemas.microsoft.com/office/drawing/2014/main" id="{BD652BF6-9905-42AB-9F80-456BAEAF2F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63747" y="1710812"/>
                  <a:ext cx="243857" cy="142250"/>
                </a:xfrm>
                <a:custGeom>
                  <a:avLst/>
                  <a:gdLst>
                    <a:gd name="T0" fmla="*/ 2 w 123"/>
                    <a:gd name="T1" fmla="*/ 72 h 72"/>
                    <a:gd name="T2" fmla="*/ 121 w 123"/>
                    <a:gd name="T3" fmla="*/ 72 h 72"/>
                    <a:gd name="T4" fmla="*/ 122 w 123"/>
                    <a:gd name="T5" fmla="*/ 71 h 72"/>
                    <a:gd name="T6" fmla="*/ 123 w 123"/>
                    <a:gd name="T7" fmla="*/ 70 h 72"/>
                    <a:gd name="T8" fmla="*/ 116 w 123"/>
                    <a:gd name="T9" fmla="*/ 2 h 72"/>
                    <a:gd name="T10" fmla="*/ 114 w 123"/>
                    <a:gd name="T11" fmla="*/ 0 h 72"/>
                    <a:gd name="T12" fmla="*/ 2 w 123"/>
                    <a:gd name="T13" fmla="*/ 0 h 72"/>
                    <a:gd name="T14" fmla="*/ 0 w 123"/>
                    <a:gd name="T15" fmla="*/ 2 h 72"/>
                    <a:gd name="T16" fmla="*/ 0 w 123"/>
                    <a:gd name="T17" fmla="*/ 70 h 72"/>
                    <a:gd name="T18" fmla="*/ 2 w 123"/>
                    <a:gd name="T19" fmla="*/ 72 h 72"/>
                    <a:gd name="T20" fmla="*/ 4 w 123"/>
                    <a:gd name="T21" fmla="*/ 4 h 72"/>
                    <a:gd name="T22" fmla="*/ 112 w 123"/>
                    <a:gd name="T23" fmla="*/ 4 h 72"/>
                    <a:gd name="T24" fmla="*/ 118 w 123"/>
                    <a:gd name="T25" fmla="*/ 68 h 72"/>
                    <a:gd name="T26" fmla="*/ 4 w 123"/>
                    <a:gd name="T27" fmla="*/ 68 h 72"/>
                    <a:gd name="T28" fmla="*/ 4 w 123"/>
                    <a:gd name="T29" fmla="*/ 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3" h="72">
                      <a:moveTo>
                        <a:pt x="2" y="72"/>
                      </a:moveTo>
                      <a:cubicBezTo>
                        <a:pt x="121" y="72"/>
                        <a:pt x="121" y="72"/>
                        <a:pt x="121" y="72"/>
                      </a:cubicBezTo>
                      <a:cubicBezTo>
                        <a:pt x="121" y="72"/>
                        <a:pt x="122" y="72"/>
                        <a:pt x="122" y="71"/>
                      </a:cubicBezTo>
                      <a:cubicBezTo>
                        <a:pt x="123" y="71"/>
                        <a:pt x="123" y="70"/>
                        <a:pt x="123" y="70"/>
                      </a:cubicBezTo>
                      <a:cubicBezTo>
                        <a:pt x="116" y="2"/>
                        <a:pt x="116" y="2"/>
                        <a:pt x="116" y="2"/>
                      </a:cubicBezTo>
                      <a:cubicBezTo>
                        <a:pt x="116" y="1"/>
                        <a:pt x="115" y="0"/>
                        <a:pt x="11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1" y="72"/>
                        <a:pt x="2" y="72"/>
                      </a:cubicBezTo>
                      <a:close/>
                      <a:moveTo>
                        <a:pt x="4" y="4"/>
                      </a:moveTo>
                      <a:cubicBezTo>
                        <a:pt x="112" y="4"/>
                        <a:pt x="112" y="4"/>
                        <a:pt x="112" y="4"/>
                      </a:cubicBezTo>
                      <a:cubicBezTo>
                        <a:pt x="118" y="68"/>
                        <a:pt x="118" y="68"/>
                        <a:pt x="118" y="68"/>
                      </a:cubicBezTo>
                      <a:cubicBezTo>
                        <a:pt x="4" y="68"/>
                        <a:pt x="4" y="68"/>
                        <a:pt x="4" y="68"/>
                      </a:cubicBezTo>
                      <a:lnTo>
                        <a:pt x="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2860505-2157-4A2B-821B-03703CA014B8}"/>
                  </a:ext>
                </a:extLst>
              </p:cNvPr>
              <p:cNvGrpSpPr/>
              <p:nvPr/>
            </p:nvGrpSpPr>
            <p:grpSpPr>
              <a:xfrm>
                <a:off x="6517784" y="1957691"/>
                <a:ext cx="491641" cy="506761"/>
                <a:chOff x="4115327" y="1504695"/>
                <a:chExt cx="635769" cy="670606"/>
              </a:xfrm>
              <a:solidFill>
                <a:schemeClr val="bg2">
                  <a:lumMod val="60000"/>
                  <a:lumOff val="40000"/>
                </a:schemeClr>
              </a:solidFill>
            </p:grpSpPr>
            <p:sp>
              <p:nvSpPr>
                <p:cNvPr id="34" name="Freeform 20">
                  <a:extLst>
                    <a:ext uri="{FF2B5EF4-FFF2-40B4-BE49-F238E27FC236}">
                      <a16:creationId xmlns:a16="http://schemas.microsoft.com/office/drawing/2014/main" id="{01627324-5853-4B2E-9EFF-41BC5FE490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15327" y="1504695"/>
                  <a:ext cx="635769" cy="670606"/>
                </a:xfrm>
                <a:custGeom>
                  <a:avLst/>
                  <a:gdLst>
                    <a:gd name="T0" fmla="*/ 121 w 321"/>
                    <a:gd name="T1" fmla="*/ 0 h 339"/>
                    <a:gd name="T2" fmla="*/ 105 w 321"/>
                    <a:gd name="T3" fmla="*/ 30 h 339"/>
                    <a:gd name="T4" fmla="*/ 0 w 321"/>
                    <a:gd name="T5" fmla="*/ 46 h 339"/>
                    <a:gd name="T6" fmla="*/ 16 w 321"/>
                    <a:gd name="T7" fmla="*/ 334 h 339"/>
                    <a:gd name="T8" fmla="*/ 23 w 321"/>
                    <a:gd name="T9" fmla="*/ 339 h 339"/>
                    <a:gd name="T10" fmla="*/ 53 w 321"/>
                    <a:gd name="T11" fmla="*/ 334 h 339"/>
                    <a:gd name="T12" fmla="*/ 268 w 321"/>
                    <a:gd name="T13" fmla="*/ 334 h 339"/>
                    <a:gd name="T14" fmla="*/ 298 w 321"/>
                    <a:gd name="T15" fmla="*/ 339 h 339"/>
                    <a:gd name="T16" fmla="*/ 305 w 321"/>
                    <a:gd name="T17" fmla="*/ 334 h 339"/>
                    <a:gd name="T18" fmla="*/ 321 w 321"/>
                    <a:gd name="T19" fmla="*/ 315 h 339"/>
                    <a:gd name="T20" fmla="*/ 321 w 321"/>
                    <a:gd name="T21" fmla="*/ 16 h 339"/>
                    <a:gd name="T22" fmla="*/ 211 w 321"/>
                    <a:gd name="T23" fmla="*/ 311 h 339"/>
                    <a:gd name="T24" fmla="*/ 313 w 321"/>
                    <a:gd name="T25" fmla="*/ 165 h 339"/>
                    <a:gd name="T26" fmla="*/ 211 w 321"/>
                    <a:gd name="T27" fmla="*/ 311 h 339"/>
                    <a:gd name="T28" fmla="*/ 23 w 321"/>
                    <a:gd name="T29" fmla="*/ 303 h 339"/>
                    <a:gd name="T30" fmla="*/ 207 w 321"/>
                    <a:gd name="T31" fmla="*/ 165 h 339"/>
                    <a:gd name="T32" fmla="*/ 31 w 321"/>
                    <a:gd name="T33" fmla="*/ 311 h 339"/>
                    <a:gd name="T34" fmla="*/ 313 w 321"/>
                    <a:gd name="T35" fmla="*/ 161 h 339"/>
                    <a:gd name="T36" fmla="*/ 23 w 321"/>
                    <a:gd name="T37" fmla="*/ 153 h 339"/>
                    <a:gd name="T38" fmla="*/ 313 w 321"/>
                    <a:gd name="T39" fmla="*/ 145 h 339"/>
                    <a:gd name="T40" fmla="*/ 121 w 321"/>
                    <a:gd name="T41" fmla="*/ 8 h 339"/>
                    <a:gd name="T42" fmla="*/ 313 w 321"/>
                    <a:gd name="T43" fmla="*/ 16 h 339"/>
                    <a:gd name="T44" fmla="*/ 113 w 321"/>
                    <a:gd name="T45" fmla="*/ 137 h 339"/>
                    <a:gd name="T46" fmla="*/ 113 w 321"/>
                    <a:gd name="T47" fmla="*/ 16 h 339"/>
                    <a:gd name="T48" fmla="*/ 8 w 321"/>
                    <a:gd name="T49" fmla="*/ 46 h 339"/>
                    <a:gd name="T50" fmla="*/ 105 w 321"/>
                    <a:gd name="T51" fmla="*/ 38 h 339"/>
                    <a:gd name="T52" fmla="*/ 31 w 321"/>
                    <a:gd name="T53" fmla="*/ 137 h 339"/>
                    <a:gd name="T54" fmla="*/ 15 w 321"/>
                    <a:gd name="T55" fmla="*/ 303 h 339"/>
                    <a:gd name="T56" fmla="*/ 105 w 321"/>
                    <a:gd name="T57" fmla="*/ 319 h 339"/>
                    <a:gd name="T58" fmla="*/ 16 w 321"/>
                    <a:gd name="T59" fmla="*/ 326 h 339"/>
                    <a:gd name="T60" fmla="*/ 305 w 321"/>
                    <a:gd name="T61" fmla="*/ 326 h 339"/>
                    <a:gd name="T62" fmla="*/ 113 w 321"/>
                    <a:gd name="T63" fmla="*/ 319 h 339"/>
                    <a:gd name="T64" fmla="*/ 305 w 321"/>
                    <a:gd name="T65" fmla="*/ 326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1" h="339">
                      <a:moveTo>
                        <a:pt x="305" y="0"/>
                      </a:moveTo>
                      <a:cubicBezTo>
                        <a:pt x="121" y="0"/>
                        <a:pt x="121" y="0"/>
                        <a:pt x="121" y="0"/>
                      </a:cubicBezTo>
                      <a:cubicBezTo>
                        <a:pt x="113" y="0"/>
                        <a:pt x="105" y="7"/>
                        <a:pt x="105" y="16"/>
                      </a:cubicBezTo>
                      <a:cubicBezTo>
                        <a:pt x="105" y="30"/>
                        <a:pt x="105" y="30"/>
                        <a:pt x="105" y="30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7" y="30"/>
                        <a:pt x="0" y="37"/>
                        <a:pt x="0" y="46"/>
                      </a:cubicBezTo>
                      <a:cubicBezTo>
                        <a:pt x="0" y="318"/>
                        <a:pt x="0" y="318"/>
                        <a:pt x="0" y="318"/>
                      </a:cubicBezTo>
                      <a:cubicBezTo>
                        <a:pt x="0" y="326"/>
                        <a:pt x="7" y="334"/>
                        <a:pt x="16" y="334"/>
                      </a:cubicBezTo>
                      <a:cubicBezTo>
                        <a:pt x="23" y="334"/>
                        <a:pt x="23" y="334"/>
                        <a:pt x="23" y="334"/>
                      </a:cubicBezTo>
                      <a:cubicBezTo>
                        <a:pt x="23" y="339"/>
                        <a:pt x="23" y="339"/>
                        <a:pt x="23" y="339"/>
                      </a:cubicBezTo>
                      <a:cubicBezTo>
                        <a:pt x="53" y="339"/>
                        <a:pt x="53" y="339"/>
                        <a:pt x="53" y="339"/>
                      </a:cubicBezTo>
                      <a:cubicBezTo>
                        <a:pt x="53" y="334"/>
                        <a:pt x="53" y="334"/>
                        <a:pt x="53" y="334"/>
                      </a:cubicBezTo>
                      <a:cubicBezTo>
                        <a:pt x="109" y="334"/>
                        <a:pt x="109" y="334"/>
                        <a:pt x="109" y="334"/>
                      </a:cubicBezTo>
                      <a:cubicBezTo>
                        <a:pt x="268" y="334"/>
                        <a:pt x="268" y="334"/>
                        <a:pt x="268" y="334"/>
                      </a:cubicBezTo>
                      <a:cubicBezTo>
                        <a:pt x="268" y="339"/>
                        <a:pt x="268" y="339"/>
                        <a:pt x="268" y="339"/>
                      </a:cubicBezTo>
                      <a:cubicBezTo>
                        <a:pt x="298" y="339"/>
                        <a:pt x="298" y="339"/>
                        <a:pt x="298" y="339"/>
                      </a:cubicBezTo>
                      <a:cubicBezTo>
                        <a:pt x="298" y="334"/>
                        <a:pt x="298" y="334"/>
                        <a:pt x="298" y="334"/>
                      </a:cubicBezTo>
                      <a:cubicBezTo>
                        <a:pt x="305" y="334"/>
                        <a:pt x="305" y="334"/>
                        <a:pt x="305" y="334"/>
                      </a:cubicBezTo>
                      <a:cubicBezTo>
                        <a:pt x="314" y="334"/>
                        <a:pt x="321" y="326"/>
                        <a:pt x="321" y="318"/>
                      </a:cubicBezTo>
                      <a:cubicBezTo>
                        <a:pt x="321" y="315"/>
                        <a:pt x="321" y="315"/>
                        <a:pt x="321" y="315"/>
                      </a:cubicBezTo>
                      <a:cubicBezTo>
                        <a:pt x="321" y="141"/>
                        <a:pt x="321" y="141"/>
                        <a:pt x="321" y="141"/>
                      </a:cubicBezTo>
                      <a:cubicBezTo>
                        <a:pt x="321" y="16"/>
                        <a:pt x="321" y="16"/>
                        <a:pt x="321" y="16"/>
                      </a:cubicBezTo>
                      <a:cubicBezTo>
                        <a:pt x="321" y="7"/>
                        <a:pt x="314" y="0"/>
                        <a:pt x="305" y="0"/>
                      </a:cubicBezTo>
                      <a:close/>
                      <a:moveTo>
                        <a:pt x="211" y="311"/>
                      </a:moveTo>
                      <a:cubicBezTo>
                        <a:pt x="211" y="165"/>
                        <a:pt x="211" y="165"/>
                        <a:pt x="211" y="165"/>
                      </a:cubicBezTo>
                      <a:cubicBezTo>
                        <a:pt x="313" y="165"/>
                        <a:pt x="313" y="165"/>
                        <a:pt x="313" y="165"/>
                      </a:cubicBezTo>
                      <a:cubicBezTo>
                        <a:pt x="313" y="311"/>
                        <a:pt x="313" y="311"/>
                        <a:pt x="313" y="311"/>
                      </a:cubicBezTo>
                      <a:lnTo>
                        <a:pt x="211" y="311"/>
                      </a:lnTo>
                      <a:close/>
                      <a:moveTo>
                        <a:pt x="31" y="311"/>
                      </a:moveTo>
                      <a:cubicBezTo>
                        <a:pt x="27" y="311"/>
                        <a:pt x="23" y="308"/>
                        <a:pt x="23" y="303"/>
                      </a:cubicBezTo>
                      <a:cubicBezTo>
                        <a:pt x="23" y="165"/>
                        <a:pt x="23" y="165"/>
                        <a:pt x="23" y="165"/>
                      </a:cubicBezTo>
                      <a:cubicBezTo>
                        <a:pt x="207" y="165"/>
                        <a:pt x="207" y="165"/>
                        <a:pt x="207" y="165"/>
                      </a:cubicBezTo>
                      <a:cubicBezTo>
                        <a:pt x="207" y="311"/>
                        <a:pt x="207" y="311"/>
                        <a:pt x="207" y="311"/>
                      </a:cubicBezTo>
                      <a:lnTo>
                        <a:pt x="31" y="311"/>
                      </a:lnTo>
                      <a:close/>
                      <a:moveTo>
                        <a:pt x="313" y="145"/>
                      </a:moveTo>
                      <a:cubicBezTo>
                        <a:pt x="313" y="161"/>
                        <a:pt x="313" y="161"/>
                        <a:pt x="313" y="161"/>
                      </a:cubicBezTo>
                      <a:cubicBezTo>
                        <a:pt x="23" y="161"/>
                        <a:pt x="23" y="161"/>
                        <a:pt x="23" y="161"/>
                      </a:cubicBezTo>
                      <a:cubicBezTo>
                        <a:pt x="23" y="153"/>
                        <a:pt x="23" y="153"/>
                        <a:pt x="23" y="153"/>
                      </a:cubicBezTo>
                      <a:cubicBezTo>
                        <a:pt x="23" y="148"/>
                        <a:pt x="27" y="145"/>
                        <a:pt x="31" y="145"/>
                      </a:cubicBezTo>
                      <a:lnTo>
                        <a:pt x="313" y="145"/>
                      </a:lnTo>
                      <a:close/>
                      <a:moveTo>
                        <a:pt x="113" y="16"/>
                      </a:moveTo>
                      <a:cubicBezTo>
                        <a:pt x="113" y="11"/>
                        <a:pt x="117" y="8"/>
                        <a:pt x="121" y="8"/>
                      </a:cubicBezTo>
                      <a:cubicBezTo>
                        <a:pt x="305" y="8"/>
                        <a:pt x="305" y="8"/>
                        <a:pt x="305" y="8"/>
                      </a:cubicBezTo>
                      <a:cubicBezTo>
                        <a:pt x="310" y="8"/>
                        <a:pt x="313" y="11"/>
                        <a:pt x="313" y="16"/>
                      </a:cubicBezTo>
                      <a:cubicBezTo>
                        <a:pt x="313" y="137"/>
                        <a:pt x="313" y="137"/>
                        <a:pt x="313" y="137"/>
                      </a:cubicBezTo>
                      <a:cubicBezTo>
                        <a:pt x="113" y="137"/>
                        <a:pt x="113" y="137"/>
                        <a:pt x="113" y="137"/>
                      </a:cubicBezTo>
                      <a:cubicBezTo>
                        <a:pt x="113" y="34"/>
                        <a:pt x="113" y="34"/>
                        <a:pt x="113" y="34"/>
                      </a:cubicBezTo>
                      <a:lnTo>
                        <a:pt x="113" y="16"/>
                      </a:lnTo>
                      <a:close/>
                      <a:moveTo>
                        <a:pt x="8" y="318"/>
                      </a:move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8" y="42"/>
                        <a:pt x="11" y="38"/>
                        <a:pt x="16" y="38"/>
                      </a:cubicBezTo>
                      <a:cubicBezTo>
                        <a:pt x="105" y="38"/>
                        <a:pt x="105" y="38"/>
                        <a:pt x="105" y="38"/>
                      </a:cubicBezTo>
                      <a:cubicBezTo>
                        <a:pt x="105" y="137"/>
                        <a:pt x="105" y="137"/>
                        <a:pt x="105" y="137"/>
                      </a:cubicBezTo>
                      <a:cubicBezTo>
                        <a:pt x="31" y="137"/>
                        <a:pt x="31" y="137"/>
                        <a:pt x="31" y="137"/>
                      </a:cubicBezTo>
                      <a:cubicBezTo>
                        <a:pt x="23" y="137"/>
                        <a:pt x="15" y="144"/>
                        <a:pt x="15" y="153"/>
                      </a:cubicBezTo>
                      <a:cubicBezTo>
                        <a:pt x="15" y="303"/>
                        <a:pt x="15" y="303"/>
                        <a:pt x="15" y="303"/>
                      </a:cubicBezTo>
                      <a:cubicBezTo>
                        <a:pt x="15" y="312"/>
                        <a:pt x="23" y="319"/>
                        <a:pt x="31" y="319"/>
                      </a:cubicBezTo>
                      <a:cubicBezTo>
                        <a:pt x="105" y="319"/>
                        <a:pt x="105" y="319"/>
                        <a:pt x="105" y="319"/>
                      </a:cubicBezTo>
                      <a:cubicBezTo>
                        <a:pt x="105" y="326"/>
                        <a:pt x="105" y="326"/>
                        <a:pt x="105" y="326"/>
                      </a:cubicBezTo>
                      <a:cubicBezTo>
                        <a:pt x="16" y="326"/>
                        <a:pt x="16" y="326"/>
                        <a:pt x="16" y="326"/>
                      </a:cubicBezTo>
                      <a:cubicBezTo>
                        <a:pt x="11" y="326"/>
                        <a:pt x="8" y="322"/>
                        <a:pt x="8" y="318"/>
                      </a:cubicBezTo>
                      <a:close/>
                      <a:moveTo>
                        <a:pt x="305" y="326"/>
                      </a:moveTo>
                      <a:cubicBezTo>
                        <a:pt x="113" y="326"/>
                        <a:pt x="113" y="326"/>
                        <a:pt x="113" y="326"/>
                      </a:cubicBezTo>
                      <a:cubicBezTo>
                        <a:pt x="113" y="319"/>
                        <a:pt x="113" y="319"/>
                        <a:pt x="113" y="319"/>
                      </a:cubicBezTo>
                      <a:cubicBezTo>
                        <a:pt x="313" y="319"/>
                        <a:pt x="313" y="319"/>
                        <a:pt x="313" y="319"/>
                      </a:cubicBezTo>
                      <a:cubicBezTo>
                        <a:pt x="312" y="323"/>
                        <a:pt x="309" y="326"/>
                        <a:pt x="305" y="3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 21">
                  <a:extLst>
                    <a:ext uri="{FF2B5EF4-FFF2-40B4-BE49-F238E27FC236}">
                      <a16:creationId xmlns:a16="http://schemas.microsoft.com/office/drawing/2014/main" id="{F7004F0D-76CA-48DD-80CD-C8A2369719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91118" y="1536628"/>
                  <a:ext cx="296112" cy="220632"/>
                </a:xfrm>
                <a:custGeom>
                  <a:avLst/>
                  <a:gdLst>
                    <a:gd name="T0" fmla="*/ 2 w 149"/>
                    <a:gd name="T1" fmla="*/ 111 h 111"/>
                    <a:gd name="T2" fmla="*/ 147 w 149"/>
                    <a:gd name="T3" fmla="*/ 111 h 111"/>
                    <a:gd name="T4" fmla="*/ 149 w 149"/>
                    <a:gd name="T5" fmla="*/ 109 h 111"/>
                    <a:gd name="T6" fmla="*/ 149 w 149"/>
                    <a:gd name="T7" fmla="*/ 2 h 111"/>
                    <a:gd name="T8" fmla="*/ 147 w 149"/>
                    <a:gd name="T9" fmla="*/ 0 h 111"/>
                    <a:gd name="T10" fmla="*/ 2 w 149"/>
                    <a:gd name="T11" fmla="*/ 0 h 111"/>
                    <a:gd name="T12" fmla="*/ 0 w 149"/>
                    <a:gd name="T13" fmla="*/ 2 h 111"/>
                    <a:gd name="T14" fmla="*/ 0 w 149"/>
                    <a:gd name="T15" fmla="*/ 109 h 111"/>
                    <a:gd name="T16" fmla="*/ 2 w 149"/>
                    <a:gd name="T17" fmla="*/ 111 h 111"/>
                    <a:gd name="T18" fmla="*/ 4 w 149"/>
                    <a:gd name="T19" fmla="*/ 4 h 111"/>
                    <a:gd name="T20" fmla="*/ 145 w 149"/>
                    <a:gd name="T21" fmla="*/ 4 h 111"/>
                    <a:gd name="T22" fmla="*/ 145 w 149"/>
                    <a:gd name="T23" fmla="*/ 107 h 111"/>
                    <a:gd name="T24" fmla="*/ 4 w 149"/>
                    <a:gd name="T25" fmla="*/ 107 h 111"/>
                    <a:gd name="T26" fmla="*/ 4 w 149"/>
                    <a:gd name="T27" fmla="*/ 4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9" h="111">
                      <a:moveTo>
                        <a:pt x="2" y="111"/>
                      </a:moveTo>
                      <a:cubicBezTo>
                        <a:pt x="147" y="111"/>
                        <a:pt x="147" y="111"/>
                        <a:pt x="147" y="111"/>
                      </a:cubicBezTo>
                      <a:cubicBezTo>
                        <a:pt x="148" y="111"/>
                        <a:pt x="149" y="110"/>
                        <a:pt x="149" y="109"/>
                      </a:cubicBezTo>
                      <a:cubicBezTo>
                        <a:pt x="149" y="2"/>
                        <a:pt x="149" y="2"/>
                        <a:pt x="149" y="2"/>
                      </a:cubicBezTo>
                      <a:cubicBezTo>
                        <a:pt x="149" y="1"/>
                        <a:pt x="148" y="0"/>
                        <a:pt x="147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0"/>
                        <a:pt x="1" y="111"/>
                        <a:pt x="2" y="111"/>
                      </a:cubicBezTo>
                      <a:close/>
                      <a:moveTo>
                        <a:pt x="4" y="4"/>
                      </a:moveTo>
                      <a:cubicBezTo>
                        <a:pt x="145" y="4"/>
                        <a:pt x="145" y="4"/>
                        <a:pt x="145" y="4"/>
                      </a:cubicBezTo>
                      <a:cubicBezTo>
                        <a:pt x="145" y="107"/>
                        <a:pt x="145" y="107"/>
                        <a:pt x="145" y="107"/>
                      </a:cubicBezTo>
                      <a:cubicBezTo>
                        <a:pt x="4" y="107"/>
                        <a:pt x="4" y="107"/>
                        <a:pt x="4" y="107"/>
                      </a:cubicBezTo>
                      <a:lnTo>
                        <a:pt x="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22">
                  <a:extLst>
                    <a:ext uri="{FF2B5EF4-FFF2-40B4-BE49-F238E27FC236}">
                      <a16:creationId xmlns:a16="http://schemas.microsoft.com/office/drawing/2014/main" id="{BB73C003-A2A9-406E-BDB4-F17712CEF0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73388" y="1795000"/>
                  <a:ext cx="26128" cy="23224"/>
                </a:xfrm>
                <a:custGeom>
                  <a:avLst/>
                  <a:gdLst>
                    <a:gd name="T0" fmla="*/ 0 w 13"/>
                    <a:gd name="T1" fmla="*/ 6 h 12"/>
                    <a:gd name="T2" fmla="*/ 7 w 13"/>
                    <a:gd name="T3" fmla="*/ 12 h 12"/>
                    <a:gd name="T4" fmla="*/ 13 w 13"/>
                    <a:gd name="T5" fmla="*/ 6 h 12"/>
                    <a:gd name="T6" fmla="*/ 7 w 13"/>
                    <a:gd name="T7" fmla="*/ 0 h 12"/>
                    <a:gd name="T8" fmla="*/ 0 w 13"/>
                    <a:gd name="T9" fmla="*/ 6 h 12"/>
                    <a:gd name="T10" fmla="*/ 7 w 13"/>
                    <a:gd name="T11" fmla="*/ 4 h 12"/>
                    <a:gd name="T12" fmla="*/ 9 w 13"/>
                    <a:gd name="T13" fmla="*/ 6 h 12"/>
                    <a:gd name="T14" fmla="*/ 7 w 13"/>
                    <a:gd name="T15" fmla="*/ 8 h 12"/>
                    <a:gd name="T16" fmla="*/ 4 w 13"/>
                    <a:gd name="T17" fmla="*/ 6 h 12"/>
                    <a:gd name="T18" fmla="*/ 7 w 13"/>
                    <a:gd name="T19" fmla="*/ 4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2">
                      <a:moveTo>
                        <a:pt x="0" y="6"/>
                      </a:moveTo>
                      <a:cubicBezTo>
                        <a:pt x="0" y="10"/>
                        <a:pt x="3" y="12"/>
                        <a:pt x="7" y="12"/>
                      </a:cubicBezTo>
                      <a:cubicBezTo>
                        <a:pt x="10" y="12"/>
                        <a:pt x="13" y="10"/>
                        <a:pt x="13" y="6"/>
                      </a:cubicBezTo>
                      <a:cubicBezTo>
                        <a:pt x="13" y="3"/>
                        <a:pt x="10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  <a:moveTo>
                        <a:pt x="7" y="4"/>
                      </a:moveTo>
                      <a:cubicBezTo>
                        <a:pt x="8" y="4"/>
                        <a:pt x="9" y="5"/>
                        <a:pt x="9" y="6"/>
                      </a:cubicBezTo>
                      <a:cubicBezTo>
                        <a:pt x="9" y="7"/>
                        <a:pt x="8" y="8"/>
                        <a:pt x="7" y="8"/>
                      </a:cubicBezTo>
                      <a:cubicBezTo>
                        <a:pt x="5" y="8"/>
                        <a:pt x="4" y="7"/>
                        <a:pt x="4" y="6"/>
                      </a:cubicBezTo>
                      <a:cubicBezTo>
                        <a:pt x="4" y="5"/>
                        <a:pt x="5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2AB72B43-71D4-4F56-94AD-02DD8CC05D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19292" y="2078425"/>
                <a:ext cx="483042" cy="400434"/>
              </a:xfrm>
              <a:custGeom>
                <a:avLst/>
                <a:gdLst>
                  <a:gd name="T0" fmla="*/ 335 w 351"/>
                  <a:gd name="T1" fmla="*/ 20 h 285"/>
                  <a:gd name="T2" fmla="*/ 71 w 351"/>
                  <a:gd name="T3" fmla="*/ 20 h 285"/>
                  <a:gd name="T4" fmla="*/ 71 w 351"/>
                  <a:gd name="T5" fmla="*/ 4 h 285"/>
                  <a:gd name="T6" fmla="*/ 67 w 351"/>
                  <a:gd name="T7" fmla="*/ 0 h 285"/>
                  <a:gd name="T8" fmla="*/ 16 w 351"/>
                  <a:gd name="T9" fmla="*/ 0 h 285"/>
                  <a:gd name="T10" fmla="*/ 0 w 351"/>
                  <a:gd name="T11" fmla="*/ 16 h 285"/>
                  <a:gd name="T12" fmla="*/ 0 w 351"/>
                  <a:gd name="T13" fmla="*/ 265 h 285"/>
                  <a:gd name="T14" fmla="*/ 16 w 351"/>
                  <a:gd name="T15" fmla="*/ 281 h 285"/>
                  <a:gd name="T16" fmla="*/ 26 w 351"/>
                  <a:gd name="T17" fmla="*/ 281 h 285"/>
                  <a:gd name="T18" fmla="*/ 26 w 351"/>
                  <a:gd name="T19" fmla="*/ 285 h 285"/>
                  <a:gd name="T20" fmla="*/ 60 w 351"/>
                  <a:gd name="T21" fmla="*/ 285 h 285"/>
                  <a:gd name="T22" fmla="*/ 60 w 351"/>
                  <a:gd name="T23" fmla="*/ 281 h 285"/>
                  <a:gd name="T24" fmla="*/ 67 w 351"/>
                  <a:gd name="T25" fmla="*/ 281 h 285"/>
                  <a:gd name="T26" fmla="*/ 291 w 351"/>
                  <a:gd name="T27" fmla="*/ 281 h 285"/>
                  <a:gd name="T28" fmla="*/ 291 w 351"/>
                  <a:gd name="T29" fmla="*/ 285 h 285"/>
                  <a:gd name="T30" fmla="*/ 326 w 351"/>
                  <a:gd name="T31" fmla="*/ 285 h 285"/>
                  <a:gd name="T32" fmla="*/ 326 w 351"/>
                  <a:gd name="T33" fmla="*/ 281 h 285"/>
                  <a:gd name="T34" fmla="*/ 335 w 351"/>
                  <a:gd name="T35" fmla="*/ 281 h 285"/>
                  <a:gd name="T36" fmla="*/ 351 w 351"/>
                  <a:gd name="T37" fmla="*/ 265 h 285"/>
                  <a:gd name="T38" fmla="*/ 351 w 351"/>
                  <a:gd name="T39" fmla="*/ 35 h 285"/>
                  <a:gd name="T40" fmla="*/ 335 w 351"/>
                  <a:gd name="T41" fmla="*/ 20 h 285"/>
                  <a:gd name="T42" fmla="*/ 8 w 351"/>
                  <a:gd name="T43" fmla="*/ 265 h 285"/>
                  <a:gd name="T44" fmla="*/ 8 w 351"/>
                  <a:gd name="T45" fmla="*/ 16 h 285"/>
                  <a:gd name="T46" fmla="*/ 16 w 351"/>
                  <a:gd name="T47" fmla="*/ 8 h 285"/>
                  <a:gd name="T48" fmla="*/ 63 w 351"/>
                  <a:gd name="T49" fmla="*/ 8 h 285"/>
                  <a:gd name="T50" fmla="*/ 63 w 351"/>
                  <a:gd name="T51" fmla="*/ 24 h 285"/>
                  <a:gd name="T52" fmla="*/ 63 w 351"/>
                  <a:gd name="T53" fmla="*/ 117 h 285"/>
                  <a:gd name="T54" fmla="*/ 48 w 351"/>
                  <a:gd name="T55" fmla="*/ 117 h 285"/>
                  <a:gd name="T56" fmla="*/ 48 w 351"/>
                  <a:gd name="T57" fmla="*/ 121 h 285"/>
                  <a:gd name="T58" fmla="*/ 82 w 351"/>
                  <a:gd name="T59" fmla="*/ 121 h 285"/>
                  <a:gd name="T60" fmla="*/ 82 w 351"/>
                  <a:gd name="T61" fmla="*/ 215 h 285"/>
                  <a:gd name="T62" fmla="*/ 48 w 351"/>
                  <a:gd name="T63" fmla="*/ 215 h 285"/>
                  <a:gd name="T64" fmla="*/ 48 w 351"/>
                  <a:gd name="T65" fmla="*/ 219 h 285"/>
                  <a:gd name="T66" fmla="*/ 63 w 351"/>
                  <a:gd name="T67" fmla="*/ 219 h 285"/>
                  <a:gd name="T68" fmla="*/ 63 w 351"/>
                  <a:gd name="T69" fmla="*/ 273 h 285"/>
                  <a:gd name="T70" fmla="*/ 16 w 351"/>
                  <a:gd name="T71" fmla="*/ 273 h 285"/>
                  <a:gd name="T72" fmla="*/ 8 w 351"/>
                  <a:gd name="T73" fmla="*/ 265 h 285"/>
                  <a:gd name="T74" fmla="*/ 343 w 351"/>
                  <a:gd name="T75" fmla="*/ 265 h 285"/>
                  <a:gd name="T76" fmla="*/ 335 w 351"/>
                  <a:gd name="T77" fmla="*/ 273 h 285"/>
                  <a:gd name="T78" fmla="*/ 71 w 351"/>
                  <a:gd name="T79" fmla="*/ 273 h 285"/>
                  <a:gd name="T80" fmla="*/ 71 w 351"/>
                  <a:gd name="T81" fmla="*/ 219 h 285"/>
                  <a:gd name="T82" fmla="*/ 84 w 351"/>
                  <a:gd name="T83" fmla="*/ 219 h 285"/>
                  <a:gd name="T84" fmla="*/ 311 w 351"/>
                  <a:gd name="T85" fmla="*/ 219 h 285"/>
                  <a:gd name="T86" fmla="*/ 325 w 351"/>
                  <a:gd name="T87" fmla="*/ 205 h 285"/>
                  <a:gd name="T88" fmla="*/ 325 w 351"/>
                  <a:gd name="T89" fmla="*/ 131 h 285"/>
                  <a:gd name="T90" fmla="*/ 311 w 351"/>
                  <a:gd name="T91" fmla="*/ 117 h 285"/>
                  <a:gd name="T92" fmla="*/ 84 w 351"/>
                  <a:gd name="T93" fmla="*/ 117 h 285"/>
                  <a:gd name="T94" fmla="*/ 71 w 351"/>
                  <a:gd name="T95" fmla="*/ 117 h 285"/>
                  <a:gd name="T96" fmla="*/ 71 w 351"/>
                  <a:gd name="T97" fmla="*/ 28 h 285"/>
                  <a:gd name="T98" fmla="*/ 335 w 351"/>
                  <a:gd name="T99" fmla="*/ 28 h 285"/>
                  <a:gd name="T100" fmla="*/ 343 w 351"/>
                  <a:gd name="T101" fmla="*/ 35 h 285"/>
                  <a:gd name="T102" fmla="*/ 343 w 351"/>
                  <a:gd name="T103" fmla="*/ 265 h 285"/>
                  <a:gd name="T104" fmla="*/ 86 w 351"/>
                  <a:gd name="T105" fmla="*/ 215 h 285"/>
                  <a:gd name="T106" fmla="*/ 86 w 351"/>
                  <a:gd name="T107" fmla="*/ 121 h 285"/>
                  <a:gd name="T108" fmla="*/ 311 w 351"/>
                  <a:gd name="T109" fmla="*/ 121 h 285"/>
                  <a:gd name="T110" fmla="*/ 321 w 351"/>
                  <a:gd name="T111" fmla="*/ 131 h 285"/>
                  <a:gd name="T112" fmla="*/ 321 w 351"/>
                  <a:gd name="T113" fmla="*/ 205 h 285"/>
                  <a:gd name="T114" fmla="*/ 311 w 351"/>
                  <a:gd name="T115" fmla="*/ 215 h 285"/>
                  <a:gd name="T116" fmla="*/ 86 w 351"/>
                  <a:gd name="T117" fmla="*/ 21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1" h="285">
                    <a:moveTo>
                      <a:pt x="335" y="20"/>
                    </a:moveTo>
                    <a:cubicBezTo>
                      <a:pt x="71" y="20"/>
                      <a:pt x="71" y="20"/>
                      <a:pt x="71" y="20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1" y="2"/>
                      <a:pt x="69" y="0"/>
                      <a:pt x="6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65"/>
                      <a:pt x="0" y="265"/>
                      <a:pt x="0" y="265"/>
                    </a:cubicBezTo>
                    <a:cubicBezTo>
                      <a:pt x="0" y="274"/>
                      <a:pt x="7" y="281"/>
                      <a:pt x="16" y="281"/>
                    </a:cubicBezTo>
                    <a:cubicBezTo>
                      <a:pt x="26" y="281"/>
                      <a:pt x="26" y="281"/>
                      <a:pt x="26" y="281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60" y="285"/>
                      <a:pt x="60" y="285"/>
                      <a:pt x="60" y="285"/>
                    </a:cubicBezTo>
                    <a:cubicBezTo>
                      <a:pt x="60" y="281"/>
                      <a:pt x="60" y="281"/>
                      <a:pt x="60" y="281"/>
                    </a:cubicBezTo>
                    <a:cubicBezTo>
                      <a:pt x="67" y="281"/>
                      <a:pt x="67" y="281"/>
                      <a:pt x="67" y="281"/>
                    </a:cubicBezTo>
                    <a:cubicBezTo>
                      <a:pt x="291" y="281"/>
                      <a:pt x="291" y="281"/>
                      <a:pt x="291" y="281"/>
                    </a:cubicBezTo>
                    <a:cubicBezTo>
                      <a:pt x="291" y="285"/>
                      <a:pt x="291" y="285"/>
                      <a:pt x="291" y="285"/>
                    </a:cubicBezTo>
                    <a:cubicBezTo>
                      <a:pt x="326" y="285"/>
                      <a:pt x="326" y="285"/>
                      <a:pt x="326" y="285"/>
                    </a:cubicBezTo>
                    <a:cubicBezTo>
                      <a:pt x="326" y="281"/>
                      <a:pt x="326" y="281"/>
                      <a:pt x="326" y="281"/>
                    </a:cubicBezTo>
                    <a:cubicBezTo>
                      <a:pt x="335" y="281"/>
                      <a:pt x="335" y="281"/>
                      <a:pt x="335" y="281"/>
                    </a:cubicBezTo>
                    <a:cubicBezTo>
                      <a:pt x="344" y="281"/>
                      <a:pt x="351" y="274"/>
                      <a:pt x="351" y="265"/>
                    </a:cubicBezTo>
                    <a:cubicBezTo>
                      <a:pt x="351" y="35"/>
                      <a:pt x="351" y="35"/>
                      <a:pt x="351" y="35"/>
                    </a:cubicBezTo>
                    <a:cubicBezTo>
                      <a:pt x="351" y="27"/>
                      <a:pt x="344" y="20"/>
                      <a:pt x="335" y="20"/>
                    </a:cubicBezTo>
                    <a:close/>
                    <a:moveTo>
                      <a:pt x="8" y="265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82" y="215"/>
                      <a:pt x="82" y="215"/>
                      <a:pt x="82" y="215"/>
                    </a:cubicBezTo>
                    <a:cubicBezTo>
                      <a:pt x="48" y="215"/>
                      <a:pt x="48" y="215"/>
                      <a:pt x="48" y="215"/>
                    </a:cubicBezTo>
                    <a:cubicBezTo>
                      <a:pt x="48" y="219"/>
                      <a:pt x="48" y="219"/>
                      <a:pt x="48" y="219"/>
                    </a:cubicBezTo>
                    <a:cubicBezTo>
                      <a:pt x="63" y="219"/>
                      <a:pt x="63" y="219"/>
                      <a:pt x="63" y="219"/>
                    </a:cubicBezTo>
                    <a:cubicBezTo>
                      <a:pt x="63" y="273"/>
                      <a:pt x="63" y="273"/>
                      <a:pt x="63" y="273"/>
                    </a:cubicBezTo>
                    <a:cubicBezTo>
                      <a:pt x="16" y="273"/>
                      <a:pt x="16" y="273"/>
                      <a:pt x="16" y="273"/>
                    </a:cubicBezTo>
                    <a:cubicBezTo>
                      <a:pt x="12" y="273"/>
                      <a:pt x="8" y="269"/>
                      <a:pt x="8" y="265"/>
                    </a:cubicBezTo>
                    <a:close/>
                    <a:moveTo>
                      <a:pt x="343" y="265"/>
                    </a:moveTo>
                    <a:cubicBezTo>
                      <a:pt x="343" y="269"/>
                      <a:pt x="340" y="273"/>
                      <a:pt x="335" y="273"/>
                    </a:cubicBezTo>
                    <a:cubicBezTo>
                      <a:pt x="71" y="273"/>
                      <a:pt x="71" y="273"/>
                      <a:pt x="71" y="273"/>
                    </a:cubicBezTo>
                    <a:cubicBezTo>
                      <a:pt x="71" y="219"/>
                      <a:pt x="71" y="219"/>
                      <a:pt x="71" y="219"/>
                    </a:cubicBezTo>
                    <a:cubicBezTo>
                      <a:pt x="84" y="219"/>
                      <a:pt x="84" y="219"/>
                      <a:pt x="84" y="219"/>
                    </a:cubicBezTo>
                    <a:cubicBezTo>
                      <a:pt x="311" y="219"/>
                      <a:pt x="311" y="219"/>
                      <a:pt x="311" y="219"/>
                    </a:cubicBezTo>
                    <a:cubicBezTo>
                      <a:pt x="319" y="219"/>
                      <a:pt x="325" y="213"/>
                      <a:pt x="325" y="205"/>
                    </a:cubicBezTo>
                    <a:cubicBezTo>
                      <a:pt x="325" y="131"/>
                      <a:pt x="325" y="131"/>
                      <a:pt x="325" y="131"/>
                    </a:cubicBezTo>
                    <a:cubicBezTo>
                      <a:pt x="325" y="123"/>
                      <a:pt x="319" y="117"/>
                      <a:pt x="311" y="117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335" y="28"/>
                      <a:pt x="335" y="28"/>
                      <a:pt x="335" y="28"/>
                    </a:cubicBezTo>
                    <a:cubicBezTo>
                      <a:pt x="340" y="28"/>
                      <a:pt x="343" y="31"/>
                      <a:pt x="343" y="35"/>
                    </a:cubicBezTo>
                    <a:lnTo>
                      <a:pt x="343" y="265"/>
                    </a:lnTo>
                    <a:close/>
                    <a:moveTo>
                      <a:pt x="86" y="215"/>
                    </a:moveTo>
                    <a:cubicBezTo>
                      <a:pt x="86" y="121"/>
                      <a:pt x="86" y="121"/>
                      <a:pt x="86" y="121"/>
                    </a:cubicBezTo>
                    <a:cubicBezTo>
                      <a:pt x="311" y="121"/>
                      <a:pt x="311" y="121"/>
                      <a:pt x="311" y="121"/>
                    </a:cubicBezTo>
                    <a:cubicBezTo>
                      <a:pt x="316" y="121"/>
                      <a:pt x="321" y="125"/>
                      <a:pt x="321" y="131"/>
                    </a:cubicBezTo>
                    <a:cubicBezTo>
                      <a:pt x="321" y="205"/>
                      <a:pt x="321" y="205"/>
                      <a:pt x="321" y="205"/>
                    </a:cubicBezTo>
                    <a:cubicBezTo>
                      <a:pt x="321" y="211"/>
                      <a:pt x="316" y="215"/>
                      <a:pt x="311" y="215"/>
                    </a:cubicBezTo>
                    <a:lnTo>
                      <a:pt x="86" y="215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B8665F9-6582-4B51-9D5B-40222EA7976D}"/>
                  </a:ext>
                </a:extLst>
              </p:cNvPr>
              <p:cNvGrpSpPr/>
              <p:nvPr/>
            </p:nvGrpSpPr>
            <p:grpSpPr>
              <a:xfrm>
                <a:off x="399531" y="2078425"/>
                <a:ext cx="249301" cy="376449"/>
                <a:chOff x="7325344" y="1294913"/>
                <a:chExt cx="439308" cy="570372"/>
              </a:xfrm>
              <a:solidFill>
                <a:schemeClr val="bg2">
                  <a:lumMod val="60000"/>
                  <a:lumOff val="40000"/>
                </a:schemeClr>
              </a:solidFill>
            </p:grpSpPr>
            <p:sp>
              <p:nvSpPr>
                <p:cNvPr id="40" name="Freeform 20">
                  <a:extLst>
                    <a:ext uri="{FF2B5EF4-FFF2-40B4-BE49-F238E27FC236}">
                      <a16:creationId xmlns:a16="http://schemas.microsoft.com/office/drawing/2014/main" id="{C974E583-124B-49C4-AD53-482091E449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92089" y="1322825"/>
                  <a:ext cx="305817" cy="116502"/>
                </a:xfrm>
                <a:custGeom>
                  <a:avLst/>
                  <a:gdLst>
                    <a:gd name="T0" fmla="*/ 171 w 173"/>
                    <a:gd name="T1" fmla="*/ 0 h 66"/>
                    <a:gd name="T2" fmla="*/ 2 w 173"/>
                    <a:gd name="T3" fmla="*/ 0 h 66"/>
                    <a:gd name="T4" fmla="*/ 0 w 173"/>
                    <a:gd name="T5" fmla="*/ 2 h 66"/>
                    <a:gd name="T6" fmla="*/ 0 w 173"/>
                    <a:gd name="T7" fmla="*/ 64 h 66"/>
                    <a:gd name="T8" fmla="*/ 2 w 173"/>
                    <a:gd name="T9" fmla="*/ 66 h 66"/>
                    <a:gd name="T10" fmla="*/ 171 w 173"/>
                    <a:gd name="T11" fmla="*/ 66 h 66"/>
                    <a:gd name="T12" fmla="*/ 173 w 173"/>
                    <a:gd name="T13" fmla="*/ 64 h 66"/>
                    <a:gd name="T14" fmla="*/ 173 w 173"/>
                    <a:gd name="T15" fmla="*/ 2 h 66"/>
                    <a:gd name="T16" fmla="*/ 171 w 173"/>
                    <a:gd name="T17" fmla="*/ 0 h 66"/>
                    <a:gd name="T18" fmla="*/ 169 w 173"/>
                    <a:gd name="T19" fmla="*/ 62 h 66"/>
                    <a:gd name="T20" fmla="*/ 4 w 173"/>
                    <a:gd name="T21" fmla="*/ 62 h 66"/>
                    <a:gd name="T22" fmla="*/ 4 w 173"/>
                    <a:gd name="T23" fmla="*/ 4 h 66"/>
                    <a:gd name="T24" fmla="*/ 169 w 173"/>
                    <a:gd name="T25" fmla="*/ 4 h 66"/>
                    <a:gd name="T26" fmla="*/ 169 w 173"/>
                    <a:gd name="T27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3" h="66">
                      <a:moveTo>
                        <a:pt x="171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171" y="66"/>
                        <a:pt x="171" y="66"/>
                        <a:pt x="171" y="66"/>
                      </a:cubicBezTo>
                      <a:cubicBezTo>
                        <a:pt x="173" y="66"/>
                        <a:pt x="173" y="65"/>
                        <a:pt x="173" y="64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3" y="1"/>
                        <a:pt x="173" y="0"/>
                        <a:pt x="171" y="0"/>
                      </a:cubicBezTo>
                      <a:close/>
                      <a:moveTo>
                        <a:pt x="169" y="62"/>
                      </a:moveTo>
                      <a:cubicBezTo>
                        <a:pt x="4" y="62"/>
                        <a:pt x="4" y="62"/>
                        <a:pt x="4" y="62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169" y="4"/>
                        <a:pt x="169" y="4"/>
                        <a:pt x="169" y="4"/>
                      </a:cubicBezTo>
                      <a:lnTo>
                        <a:pt x="169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 21">
                  <a:extLst>
                    <a:ext uri="{FF2B5EF4-FFF2-40B4-BE49-F238E27FC236}">
                      <a16:creationId xmlns:a16="http://schemas.microsoft.com/office/drawing/2014/main" id="{BD0A4021-FDD4-461D-9963-776C37C4E39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25344" y="1294913"/>
                  <a:ext cx="439308" cy="570372"/>
                </a:xfrm>
                <a:custGeom>
                  <a:avLst/>
                  <a:gdLst>
                    <a:gd name="T0" fmla="*/ 245 w 249"/>
                    <a:gd name="T1" fmla="*/ 107 h 324"/>
                    <a:gd name="T2" fmla="*/ 220 w 249"/>
                    <a:gd name="T3" fmla="*/ 107 h 324"/>
                    <a:gd name="T4" fmla="*/ 222 w 249"/>
                    <a:gd name="T5" fmla="*/ 104 h 324"/>
                    <a:gd name="T6" fmla="*/ 227 w 249"/>
                    <a:gd name="T7" fmla="*/ 104 h 324"/>
                    <a:gd name="T8" fmla="*/ 231 w 249"/>
                    <a:gd name="T9" fmla="*/ 100 h 324"/>
                    <a:gd name="T10" fmla="*/ 231 w 249"/>
                    <a:gd name="T11" fmla="*/ 4 h 324"/>
                    <a:gd name="T12" fmla="*/ 227 w 249"/>
                    <a:gd name="T13" fmla="*/ 0 h 324"/>
                    <a:gd name="T14" fmla="*/ 22 w 249"/>
                    <a:gd name="T15" fmla="*/ 0 h 324"/>
                    <a:gd name="T16" fmla="*/ 18 w 249"/>
                    <a:gd name="T17" fmla="*/ 4 h 324"/>
                    <a:gd name="T18" fmla="*/ 18 w 249"/>
                    <a:gd name="T19" fmla="*/ 100 h 324"/>
                    <a:gd name="T20" fmla="*/ 22 w 249"/>
                    <a:gd name="T21" fmla="*/ 104 h 324"/>
                    <a:gd name="T22" fmla="*/ 27 w 249"/>
                    <a:gd name="T23" fmla="*/ 104 h 324"/>
                    <a:gd name="T24" fmla="*/ 29 w 249"/>
                    <a:gd name="T25" fmla="*/ 107 h 324"/>
                    <a:gd name="T26" fmla="*/ 4 w 249"/>
                    <a:gd name="T27" fmla="*/ 107 h 324"/>
                    <a:gd name="T28" fmla="*/ 0 w 249"/>
                    <a:gd name="T29" fmla="*/ 111 h 324"/>
                    <a:gd name="T30" fmla="*/ 0 w 249"/>
                    <a:gd name="T31" fmla="*/ 311 h 324"/>
                    <a:gd name="T32" fmla="*/ 4 w 249"/>
                    <a:gd name="T33" fmla="*/ 315 h 324"/>
                    <a:gd name="T34" fmla="*/ 20 w 249"/>
                    <a:gd name="T35" fmla="*/ 315 h 324"/>
                    <a:gd name="T36" fmla="*/ 20 w 249"/>
                    <a:gd name="T37" fmla="*/ 324 h 324"/>
                    <a:gd name="T38" fmla="*/ 45 w 249"/>
                    <a:gd name="T39" fmla="*/ 324 h 324"/>
                    <a:gd name="T40" fmla="*/ 45 w 249"/>
                    <a:gd name="T41" fmla="*/ 315 h 324"/>
                    <a:gd name="T42" fmla="*/ 204 w 249"/>
                    <a:gd name="T43" fmla="*/ 315 h 324"/>
                    <a:gd name="T44" fmla="*/ 204 w 249"/>
                    <a:gd name="T45" fmla="*/ 324 h 324"/>
                    <a:gd name="T46" fmla="*/ 229 w 249"/>
                    <a:gd name="T47" fmla="*/ 324 h 324"/>
                    <a:gd name="T48" fmla="*/ 229 w 249"/>
                    <a:gd name="T49" fmla="*/ 315 h 324"/>
                    <a:gd name="T50" fmla="*/ 245 w 249"/>
                    <a:gd name="T51" fmla="*/ 315 h 324"/>
                    <a:gd name="T52" fmla="*/ 249 w 249"/>
                    <a:gd name="T53" fmla="*/ 311 h 324"/>
                    <a:gd name="T54" fmla="*/ 249 w 249"/>
                    <a:gd name="T55" fmla="*/ 111 h 324"/>
                    <a:gd name="T56" fmla="*/ 245 w 249"/>
                    <a:gd name="T57" fmla="*/ 107 h 324"/>
                    <a:gd name="T58" fmla="*/ 26 w 249"/>
                    <a:gd name="T59" fmla="*/ 8 h 324"/>
                    <a:gd name="T60" fmla="*/ 223 w 249"/>
                    <a:gd name="T61" fmla="*/ 8 h 324"/>
                    <a:gd name="T62" fmla="*/ 223 w 249"/>
                    <a:gd name="T63" fmla="*/ 96 h 324"/>
                    <a:gd name="T64" fmla="*/ 26 w 249"/>
                    <a:gd name="T65" fmla="*/ 96 h 324"/>
                    <a:gd name="T66" fmla="*/ 26 w 249"/>
                    <a:gd name="T67" fmla="*/ 8 h 324"/>
                    <a:gd name="T68" fmla="*/ 36 w 249"/>
                    <a:gd name="T69" fmla="*/ 104 h 324"/>
                    <a:gd name="T70" fmla="*/ 213 w 249"/>
                    <a:gd name="T71" fmla="*/ 104 h 324"/>
                    <a:gd name="T72" fmla="*/ 212 w 249"/>
                    <a:gd name="T73" fmla="*/ 107 h 324"/>
                    <a:gd name="T74" fmla="*/ 37 w 249"/>
                    <a:gd name="T75" fmla="*/ 107 h 324"/>
                    <a:gd name="T76" fmla="*/ 36 w 249"/>
                    <a:gd name="T77" fmla="*/ 104 h 324"/>
                    <a:gd name="T78" fmla="*/ 241 w 249"/>
                    <a:gd name="T79" fmla="*/ 115 h 324"/>
                    <a:gd name="T80" fmla="*/ 241 w 249"/>
                    <a:gd name="T81" fmla="*/ 174 h 324"/>
                    <a:gd name="T82" fmla="*/ 8 w 249"/>
                    <a:gd name="T83" fmla="*/ 174 h 324"/>
                    <a:gd name="T84" fmla="*/ 8 w 249"/>
                    <a:gd name="T85" fmla="*/ 115 h 324"/>
                    <a:gd name="T86" fmla="*/ 241 w 249"/>
                    <a:gd name="T87" fmla="*/ 115 h 324"/>
                    <a:gd name="T88" fmla="*/ 241 w 249"/>
                    <a:gd name="T89" fmla="*/ 186 h 324"/>
                    <a:gd name="T90" fmla="*/ 241 w 249"/>
                    <a:gd name="T91" fmla="*/ 256 h 324"/>
                    <a:gd name="T92" fmla="*/ 8 w 249"/>
                    <a:gd name="T93" fmla="*/ 256 h 324"/>
                    <a:gd name="T94" fmla="*/ 8 w 249"/>
                    <a:gd name="T95" fmla="*/ 186 h 324"/>
                    <a:gd name="T96" fmla="*/ 241 w 249"/>
                    <a:gd name="T97" fmla="*/ 186 h 324"/>
                    <a:gd name="T98" fmla="*/ 8 w 249"/>
                    <a:gd name="T99" fmla="*/ 307 h 324"/>
                    <a:gd name="T100" fmla="*/ 8 w 249"/>
                    <a:gd name="T101" fmla="*/ 260 h 324"/>
                    <a:gd name="T102" fmla="*/ 241 w 249"/>
                    <a:gd name="T103" fmla="*/ 260 h 324"/>
                    <a:gd name="T104" fmla="*/ 241 w 249"/>
                    <a:gd name="T105" fmla="*/ 307 h 324"/>
                    <a:gd name="T106" fmla="*/ 8 w 249"/>
                    <a:gd name="T107" fmla="*/ 30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49" h="324">
                      <a:moveTo>
                        <a:pt x="245" y="107"/>
                      </a:moveTo>
                      <a:cubicBezTo>
                        <a:pt x="220" y="107"/>
                        <a:pt x="220" y="107"/>
                        <a:pt x="220" y="107"/>
                      </a:cubicBezTo>
                      <a:cubicBezTo>
                        <a:pt x="222" y="104"/>
                        <a:pt x="222" y="104"/>
                        <a:pt x="222" y="104"/>
                      </a:cubicBezTo>
                      <a:cubicBezTo>
                        <a:pt x="227" y="104"/>
                        <a:pt x="227" y="104"/>
                        <a:pt x="227" y="104"/>
                      </a:cubicBezTo>
                      <a:cubicBezTo>
                        <a:pt x="229" y="104"/>
                        <a:pt x="231" y="102"/>
                        <a:pt x="231" y="100"/>
                      </a:cubicBezTo>
                      <a:cubicBezTo>
                        <a:pt x="231" y="4"/>
                        <a:pt x="231" y="4"/>
                        <a:pt x="231" y="4"/>
                      </a:cubicBezTo>
                      <a:cubicBezTo>
                        <a:pt x="231" y="2"/>
                        <a:pt x="229" y="0"/>
                        <a:pt x="227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0" y="0"/>
                        <a:pt x="18" y="2"/>
                        <a:pt x="18" y="4"/>
                      </a:cubicBezTo>
                      <a:cubicBezTo>
                        <a:pt x="18" y="100"/>
                        <a:pt x="18" y="100"/>
                        <a:pt x="18" y="100"/>
                      </a:cubicBezTo>
                      <a:cubicBezTo>
                        <a:pt x="18" y="102"/>
                        <a:pt x="20" y="104"/>
                        <a:pt x="22" y="104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4" y="107"/>
                        <a:pt x="4" y="107"/>
                        <a:pt x="4" y="107"/>
                      </a:cubicBezTo>
                      <a:cubicBezTo>
                        <a:pt x="2" y="107"/>
                        <a:pt x="0" y="109"/>
                        <a:pt x="0" y="111"/>
                      </a:cubicBezTo>
                      <a:cubicBezTo>
                        <a:pt x="0" y="311"/>
                        <a:pt x="0" y="311"/>
                        <a:pt x="0" y="311"/>
                      </a:cubicBezTo>
                      <a:cubicBezTo>
                        <a:pt x="0" y="313"/>
                        <a:pt x="2" y="315"/>
                        <a:pt x="4" y="315"/>
                      </a:cubicBezTo>
                      <a:cubicBezTo>
                        <a:pt x="20" y="315"/>
                        <a:pt x="20" y="315"/>
                        <a:pt x="20" y="315"/>
                      </a:cubicBezTo>
                      <a:cubicBezTo>
                        <a:pt x="20" y="324"/>
                        <a:pt x="20" y="324"/>
                        <a:pt x="20" y="324"/>
                      </a:cubicBezTo>
                      <a:cubicBezTo>
                        <a:pt x="45" y="324"/>
                        <a:pt x="45" y="324"/>
                        <a:pt x="45" y="324"/>
                      </a:cubicBezTo>
                      <a:cubicBezTo>
                        <a:pt x="45" y="315"/>
                        <a:pt x="45" y="315"/>
                        <a:pt x="45" y="315"/>
                      </a:cubicBezTo>
                      <a:cubicBezTo>
                        <a:pt x="204" y="315"/>
                        <a:pt x="204" y="315"/>
                        <a:pt x="204" y="315"/>
                      </a:cubicBezTo>
                      <a:cubicBezTo>
                        <a:pt x="204" y="324"/>
                        <a:pt x="204" y="324"/>
                        <a:pt x="204" y="324"/>
                      </a:cubicBezTo>
                      <a:cubicBezTo>
                        <a:pt x="229" y="324"/>
                        <a:pt x="229" y="324"/>
                        <a:pt x="229" y="324"/>
                      </a:cubicBezTo>
                      <a:cubicBezTo>
                        <a:pt x="229" y="315"/>
                        <a:pt x="229" y="315"/>
                        <a:pt x="229" y="315"/>
                      </a:cubicBezTo>
                      <a:cubicBezTo>
                        <a:pt x="245" y="315"/>
                        <a:pt x="245" y="315"/>
                        <a:pt x="245" y="315"/>
                      </a:cubicBezTo>
                      <a:cubicBezTo>
                        <a:pt x="247" y="315"/>
                        <a:pt x="249" y="313"/>
                        <a:pt x="249" y="311"/>
                      </a:cubicBezTo>
                      <a:cubicBezTo>
                        <a:pt x="249" y="111"/>
                        <a:pt x="249" y="111"/>
                        <a:pt x="249" y="111"/>
                      </a:cubicBezTo>
                      <a:cubicBezTo>
                        <a:pt x="249" y="109"/>
                        <a:pt x="247" y="107"/>
                        <a:pt x="245" y="107"/>
                      </a:cubicBezTo>
                      <a:close/>
                      <a:moveTo>
                        <a:pt x="26" y="8"/>
                      </a:moveTo>
                      <a:cubicBezTo>
                        <a:pt x="223" y="8"/>
                        <a:pt x="223" y="8"/>
                        <a:pt x="223" y="8"/>
                      </a:cubicBezTo>
                      <a:cubicBezTo>
                        <a:pt x="223" y="96"/>
                        <a:pt x="223" y="96"/>
                        <a:pt x="223" y="96"/>
                      </a:cubicBezTo>
                      <a:cubicBezTo>
                        <a:pt x="26" y="96"/>
                        <a:pt x="26" y="96"/>
                        <a:pt x="26" y="96"/>
                      </a:cubicBezTo>
                      <a:lnTo>
                        <a:pt x="26" y="8"/>
                      </a:lnTo>
                      <a:close/>
                      <a:moveTo>
                        <a:pt x="36" y="104"/>
                      </a:moveTo>
                      <a:cubicBezTo>
                        <a:pt x="213" y="104"/>
                        <a:pt x="213" y="104"/>
                        <a:pt x="213" y="104"/>
                      </a:cubicBezTo>
                      <a:cubicBezTo>
                        <a:pt x="212" y="107"/>
                        <a:pt x="212" y="107"/>
                        <a:pt x="212" y="107"/>
                      </a:cubicBezTo>
                      <a:cubicBezTo>
                        <a:pt x="37" y="107"/>
                        <a:pt x="37" y="107"/>
                        <a:pt x="37" y="107"/>
                      </a:cubicBezTo>
                      <a:lnTo>
                        <a:pt x="36" y="104"/>
                      </a:lnTo>
                      <a:close/>
                      <a:moveTo>
                        <a:pt x="241" y="115"/>
                      </a:moveTo>
                      <a:cubicBezTo>
                        <a:pt x="241" y="174"/>
                        <a:pt x="241" y="174"/>
                        <a:pt x="241" y="174"/>
                      </a:cubicBezTo>
                      <a:cubicBezTo>
                        <a:pt x="8" y="174"/>
                        <a:pt x="8" y="174"/>
                        <a:pt x="8" y="174"/>
                      </a:cubicBezTo>
                      <a:cubicBezTo>
                        <a:pt x="8" y="115"/>
                        <a:pt x="8" y="115"/>
                        <a:pt x="8" y="115"/>
                      </a:cubicBezTo>
                      <a:lnTo>
                        <a:pt x="241" y="115"/>
                      </a:lnTo>
                      <a:close/>
                      <a:moveTo>
                        <a:pt x="241" y="186"/>
                      </a:moveTo>
                      <a:cubicBezTo>
                        <a:pt x="241" y="256"/>
                        <a:pt x="241" y="256"/>
                        <a:pt x="241" y="256"/>
                      </a:cubicBezTo>
                      <a:cubicBezTo>
                        <a:pt x="8" y="256"/>
                        <a:pt x="8" y="256"/>
                        <a:pt x="8" y="256"/>
                      </a:cubicBezTo>
                      <a:cubicBezTo>
                        <a:pt x="8" y="186"/>
                        <a:pt x="8" y="186"/>
                        <a:pt x="8" y="186"/>
                      </a:cubicBezTo>
                      <a:lnTo>
                        <a:pt x="241" y="186"/>
                      </a:lnTo>
                      <a:close/>
                      <a:moveTo>
                        <a:pt x="8" y="307"/>
                      </a:moveTo>
                      <a:cubicBezTo>
                        <a:pt x="8" y="260"/>
                        <a:pt x="8" y="260"/>
                        <a:pt x="8" y="260"/>
                      </a:cubicBezTo>
                      <a:cubicBezTo>
                        <a:pt x="241" y="260"/>
                        <a:pt x="241" y="260"/>
                        <a:pt x="241" y="260"/>
                      </a:cubicBezTo>
                      <a:cubicBezTo>
                        <a:pt x="241" y="307"/>
                        <a:pt x="241" y="307"/>
                        <a:pt x="241" y="307"/>
                      </a:cubicBezTo>
                      <a:lnTo>
                        <a:pt x="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DB787CE-2E18-42E2-813F-51AEA6ED7D28}"/>
                  </a:ext>
                </a:extLst>
              </p:cNvPr>
              <p:cNvGrpSpPr/>
              <p:nvPr/>
            </p:nvGrpSpPr>
            <p:grpSpPr>
              <a:xfrm>
                <a:off x="1161244" y="2019520"/>
                <a:ext cx="390046" cy="448685"/>
                <a:chOff x="2300917" y="1498889"/>
                <a:chExt cx="624157" cy="676412"/>
              </a:xfrm>
              <a:solidFill>
                <a:schemeClr val="bg2">
                  <a:lumMod val="60000"/>
                  <a:lumOff val="40000"/>
                </a:schemeClr>
              </a:solidFill>
            </p:grpSpPr>
            <p:sp>
              <p:nvSpPr>
                <p:cNvPr id="44" name="Freeform 25">
                  <a:extLst>
                    <a:ext uri="{FF2B5EF4-FFF2-40B4-BE49-F238E27FC236}">
                      <a16:creationId xmlns:a16="http://schemas.microsoft.com/office/drawing/2014/main" id="{37F9D4EA-FB08-4F57-9348-4C2F45AD2E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47366" y="1542435"/>
                  <a:ext cx="290306" cy="188699"/>
                </a:xfrm>
                <a:custGeom>
                  <a:avLst/>
                  <a:gdLst>
                    <a:gd name="T0" fmla="*/ 10 w 147"/>
                    <a:gd name="T1" fmla="*/ 96 h 96"/>
                    <a:gd name="T2" fmla="*/ 137 w 147"/>
                    <a:gd name="T3" fmla="*/ 96 h 96"/>
                    <a:gd name="T4" fmla="*/ 147 w 147"/>
                    <a:gd name="T5" fmla="*/ 86 h 96"/>
                    <a:gd name="T6" fmla="*/ 147 w 147"/>
                    <a:gd name="T7" fmla="*/ 10 h 96"/>
                    <a:gd name="T8" fmla="*/ 137 w 147"/>
                    <a:gd name="T9" fmla="*/ 0 h 96"/>
                    <a:gd name="T10" fmla="*/ 10 w 147"/>
                    <a:gd name="T11" fmla="*/ 0 h 96"/>
                    <a:gd name="T12" fmla="*/ 0 w 147"/>
                    <a:gd name="T13" fmla="*/ 10 h 96"/>
                    <a:gd name="T14" fmla="*/ 0 w 147"/>
                    <a:gd name="T15" fmla="*/ 86 h 96"/>
                    <a:gd name="T16" fmla="*/ 10 w 147"/>
                    <a:gd name="T17" fmla="*/ 96 h 96"/>
                    <a:gd name="T18" fmla="*/ 4 w 147"/>
                    <a:gd name="T19" fmla="*/ 10 h 96"/>
                    <a:gd name="T20" fmla="*/ 10 w 147"/>
                    <a:gd name="T21" fmla="*/ 4 h 96"/>
                    <a:gd name="T22" fmla="*/ 137 w 147"/>
                    <a:gd name="T23" fmla="*/ 4 h 96"/>
                    <a:gd name="T24" fmla="*/ 143 w 147"/>
                    <a:gd name="T25" fmla="*/ 10 h 96"/>
                    <a:gd name="T26" fmla="*/ 143 w 147"/>
                    <a:gd name="T27" fmla="*/ 86 h 96"/>
                    <a:gd name="T28" fmla="*/ 137 w 147"/>
                    <a:gd name="T29" fmla="*/ 92 h 96"/>
                    <a:gd name="T30" fmla="*/ 10 w 147"/>
                    <a:gd name="T31" fmla="*/ 92 h 96"/>
                    <a:gd name="T32" fmla="*/ 4 w 147"/>
                    <a:gd name="T33" fmla="*/ 86 h 96"/>
                    <a:gd name="T34" fmla="*/ 4 w 147"/>
                    <a:gd name="T35" fmla="*/ 1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7" h="96">
                      <a:moveTo>
                        <a:pt x="10" y="96"/>
                      </a:moveTo>
                      <a:cubicBezTo>
                        <a:pt x="137" y="96"/>
                        <a:pt x="137" y="96"/>
                        <a:pt x="137" y="96"/>
                      </a:cubicBezTo>
                      <a:cubicBezTo>
                        <a:pt x="143" y="96"/>
                        <a:pt x="147" y="92"/>
                        <a:pt x="147" y="86"/>
                      </a:cubicBezTo>
                      <a:cubicBezTo>
                        <a:pt x="147" y="10"/>
                        <a:pt x="147" y="10"/>
                        <a:pt x="147" y="10"/>
                      </a:cubicBezTo>
                      <a:cubicBezTo>
                        <a:pt x="147" y="5"/>
                        <a:pt x="143" y="0"/>
                        <a:pt x="13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2"/>
                        <a:pt x="4" y="96"/>
                        <a:pt x="10" y="96"/>
                      </a:cubicBezTo>
                      <a:close/>
                      <a:moveTo>
                        <a:pt x="4" y="10"/>
                      </a:moveTo>
                      <a:cubicBezTo>
                        <a:pt x="4" y="7"/>
                        <a:pt x="6" y="4"/>
                        <a:pt x="10" y="4"/>
                      </a:cubicBezTo>
                      <a:cubicBezTo>
                        <a:pt x="137" y="4"/>
                        <a:pt x="137" y="4"/>
                        <a:pt x="137" y="4"/>
                      </a:cubicBezTo>
                      <a:cubicBezTo>
                        <a:pt x="141" y="4"/>
                        <a:pt x="143" y="7"/>
                        <a:pt x="143" y="10"/>
                      </a:cubicBezTo>
                      <a:cubicBezTo>
                        <a:pt x="143" y="86"/>
                        <a:pt x="143" y="86"/>
                        <a:pt x="143" y="86"/>
                      </a:cubicBezTo>
                      <a:cubicBezTo>
                        <a:pt x="143" y="89"/>
                        <a:pt x="141" y="92"/>
                        <a:pt x="137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6" y="92"/>
                        <a:pt x="4" y="89"/>
                        <a:pt x="4" y="86"/>
                      </a:cubicBezTo>
                      <a:lnTo>
                        <a:pt x="4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 26">
                  <a:extLst>
                    <a:ext uri="{FF2B5EF4-FFF2-40B4-BE49-F238E27FC236}">
                      <a16:creationId xmlns:a16="http://schemas.microsoft.com/office/drawing/2014/main" id="{9AE9BDB1-E383-43C7-A131-B52144991C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00917" y="1498889"/>
                  <a:ext cx="624157" cy="676412"/>
                </a:xfrm>
                <a:custGeom>
                  <a:avLst/>
                  <a:gdLst>
                    <a:gd name="T0" fmla="*/ 299 w 315"/>
                    <a:gd name="T1" fmla="*/ 10 h 343"/>
                    <a:gd name="T2" fmla="*/ 195 w 315"/>
                    <a:gd name="T3" fmla="*/ 10 h 343"/>
                    <a:gd name="T4" fmla="*/ 195 w 315"/>
                    <a:gd name="T5" fmla="*/ 4 h 343"/>
                    <a:gd name="T6" fmla="*/ 191 w 315"/>
                    <a:gd name="T7" fmla="*/ 0 h 343"/>
                    <a:gd name="T8" fmla="*/ 16 w 315"/>
                    <a:gd name="T9" fmla="*/ 0 h 343"/>
                    <a:gd name="T10" fmla="*/ 0 w 315"/>
                    <a:gd name="T11" fmla="*/ 16 h 343"/>
                    <a:gd name="T12" fmla="*/ 0 w 315"/>
                    <a:gd name="T13" fmla="*/ 320 h 343"/>
                    <a:gd name="T14" fmla="*/ 16 w 315"/>
                    <a:gd name="T15" fmla="*/ 336 h 343"/>
                    <a:gd name="T16" fmla="*/ 29 w 315"/>
                    <a:gd name="T17" fmla="*/ 336 h 343"/>
                    <a:gd name="T18" fmla="*/ 29 w 315"/>
                    <a:gd name="T19" fmla="*/ 343 h 343"/>
                    <a:gd name="T20" fmla="*/ 59 w 315"/>
                    <a:gd name="T21" fmla="*/ 343 h 343"/>
                    <a:gd name="T22" fmla="*/ 59 w 315"/>
                    <a:gd name="T23" fmla="*/ 336 h 343"/>
                    <a:gd name="T24" fmla="*/ 191 w 315"/>
                    <a:gd name="T25" fmla="*/ 336 h 343"/>
                    <a:gd name="T26" fmla="*/ 260 w 315"/>
                    <a:gd name="T27" fmla="*/ 336 h 343"/>
                    <a:gd name="T28" fmla="*/ 260 w 315"/>
                    <a:gd name="T29" fmla="*/ 343 h 343"/>
                    <a:gd name="T30" fmla="*/ 290 w 315"/>
                    <a:gd name="T31" fmla="*/ 343 h 343"/>
                    <a:gd name="T32" fmla="*/ 290 w 315"/>
                    <a:gd name="T33" fmla="*/ 336 h 343"/>
                    <a:gd name="T34" fmla="*/ 299 w 315"/>
                    <a:gd name="T35" fmla="*/ 336 h 343"/>
                    <a:gd name="T36" fmla="*/ 315 w 315"/>
                    <a:gd name="T37" fmla="*/ 320 h 343"/>
                    <a:gd name="T38" fmla="*/ 315 w 315"/>
                    <a:gd name="T39" fmla="*/ 26 h 343"/>
                    <a:gd name="T40" fmla="*/ 299 w 315"/>
                    <a:gd name="T41" fmla="*/ 10 h 343"/>
                    <a:gd name="T42" fmla="*/ 38 w 315"/>
                    <a:gd name="T43" fmla="*/ 312 h 343"/>
                    <a:gd name="T44" fmla="*/ 30 w 315"/>
                    <a:gd name="T45" fmla="*/ 304 h 343"/>
                    <a:gd name="T46" fmla="*/ 30 w 315"/>
                    <a:gd name="T47" fmla="*/ 211 h 343"/>
                    <a:gd name="T48" fmla="*/ 286 w 315"/>
                    <a:gd name="T49" fmla="*/ 211 h 343"/>
                    <a:gd name="T50" fmla="*/ 286 w 315"/>
                    <a:gd name="T51" fmla="*/ 304 h 343"/>
                    <a:gd name="T52" fmla="*/ 277 w 315"/>
                    <a:gd name="T53" fmla="*/ 312 h 343"/>
                    <a:gd name="T54" fmla="*/ 38 w 315"/>
                    <a:gd name="T55" fmla="*/ 312 h 343"/>
                    <a:gd name="T56" fmla="*/ 286 w 315"/>
                    <a:gd name="T57" fmla="*/ 207 h 343"/>
                    <a:gd name="T58" fmla="*/ 30 w 315"/>
                    <a:gd name="T59" fmla="*/ 207 h 343"/>
                    <a:gd name="T60" fmla="*/ 30 w 315"/>
                    <a:gd name="T61" fmla="*/ 151 h 343"/>
                    <a:gd name="T62" fmla="*/ 38 w 315"/>
                    <a:gd name="T63" fmla="*/ 142 h 343"/>
                    <a:gd name="T64" fmla="*/ 277 w 315"/>
                    <a:gd name="T65" fmla="*/ 142 h 343"/>
                    <a:gd name="T66" fmla="*/ 286 w 315"/>
                    <a:gd name="T67" fmla="*/ 151 h 343"/>
                    <a:gd name="T68" fmla="*/ 286 w 315"/>
                    <a:gd name="T69" fmla="*/ 207 h 343"/>
                    <a:gd name="T70" fmla="*/ 8 w 315"/>
                    <a:gd name="T71" fmla="*/ 320 h 343"/>
                    <a:gd name="T72" fmla="*/ 8 w 315"/>
                    <a:gd name="T73" fmla="*/ 16 h 343"/>
                    <a:gd name="T74" fmla="*/ 16 w 315"/>
                    <a:gd name="T75" fmla="*/ 8 h 343"/>
                    <a:gd name="T76" fmla="*/ 187 w 315"/>
                    <a:gd name="T77" fmla="*/ 8 h 343"/>
                    <a:gd name="T78" fmla="*/ 187 w 315"/>
                    <a:gd name="T79" fmla="*/ 14 h 343"/>
                    <a:gd name="T80" fmla="*/ 187 w 315"/>
                    <a:gd name="T81" fmla="*/ 134 h 343"/>
                    <a:gd name="T82" fmla="*/ 38 w 315"/>
                    <a:gd name="T83" fmla="*/ 134 h 343"/>
                    <a:gd name="T84" fmla="*/ 22 w 315"/>
                    <a:gd name="T85" fmla="*/ 151 h 343"/>
                    <a:gd name="T86" fmla="*/ 22 w 315"/>
                    <a:gd name="T87" fmla="*/ 304 h 343"/>
                    <a:gd name="T88" fmla="*/ 38 w 315"/>
                    <a:gd name="T89" fmla="*/ 320 h 343"/>
                    <a:gd name="T90" fmla="*/ 187 w 315"/>
                    <a:gd name="T91" fmla="*/ 320 h 343"/>
                    <a:gd name="T92" fmla="*/ 187 w 315"/>
                    <a:gd name="T93" fmla="*/ 328 h 343"/>
                    <a:gd name="T94" fmla="*/ 16 w 315"/>
                    <a:gd name="T95" fmla="*/ 328 h 343"/>
                    <a:gd name="T96" fmla="*/ 8 w 315"/>
                    <a:gd name="T97" fmla="*/ 320 h 343"/>
                    <a:gd name="T98" fmla="*/ 307 w 315"/>
                    <a:gd name="T99" fmla="*/ 320 h 343"/>
                    <a:gd name="T100" fmla="*/ 299 w 315"/>
                    <a:gd name="T101" fmla="*/ 328 h 343"/>
                    <a:gd name="T102" fmla="*/ 195 w 315"/>
                    <a:gd name="T103" fmla="*/ 328 h 343"/>
                    <a:gd name="T104" fmla="*/ 195 w 315"/>
                    <a:gd name="T105" fmla="*/ 320 h 343"/>
                    <a:gd name="T106" fmla="*/ 277 w 315"/>
                    <a:gd name="T107" fmla="*/ 320 h 343"/>
                    <a:gd name="T108" fmla="*/ 294 w 315"/>
                    <a:gd name="T109" fmla="*/ 304 h 343"/>
                    <a:gd name="T110" fmla="*/ 294 w 315"/>
                    <a:gd name="T111" fmla="*/ 151 h 343"/>
                    <a:gd name="T112" fmla="*/ 277 w 315"/>
                    <a:gd name="T113" fmla="*/ 134 h 343"/>
                    <a:gd name="T114" fmla="*/ 195 w 315"/>
                    <a:gd name="T115" fmla="*/ 134 h 343"/>
                    <a:gd name="T116" fmla="*/ 195 w 315"/>
                    <a:gd name="T117" fmla="*/ 18 h 343"/>
                    <a:gd name="T118" fmla="*/ 299 w 315"/>
                    <a:gd name="T119" fmla="*/ 18 h 343"/>
                    <a:gd name="T120" fmla="*/ 307 w 315"/>
                    <a:gd name="T121" fmla="*/ 26 h 343"/>
                    <a:gd name="T122" fmla="*/ 307 w 315"/>
                    <a:gd name="T123" fmla="*/ 320 h 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15" h="343">
                      <a:moveTo>
                        <a:pt x="299" y="10"/>
                      </a:moveTo>
                      <a:cubicBezTo>
                        <a:pt x="195" y="10"/>
                        <a:pt x="195" y="10"/>
                        <a:pt x="195" y="10"/>
                      </a:cubicBezTo>
                      <a:cubicBezTo>
                        <a:pt x="195" y="4"/>
                        <a:pt x="195" y="4"/>
                        <a:pt x="195" y="4"/>
                      </a:cubicBezTo>
                      <a:cubicBezTo>
                        <a:pt x="195" y="2"/>
                        <a:pt x="193" y="0"/>
                        <a:pt x="19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0" y="7"/>
                        <a:pt x="0" y="16"/>
                      </a:cubicBezTo>
                      <a:cubicBezTo>
                        <a:pt x="0" y="320"/>
                        <a:pt x="0" y="320"/>
                        <a:pt x="0" y="320"/>
                      </a:cubicBezTo>
                      <a:cubicBezTo>
                        <a:pt x="0" y="328"/>
                        <a:pt x="8" y="336"/>
                        <a:pt x="16" y="336"/>
                      </a:cubicBezTo>
                      <a:cubicBezTo>
                        <a:pt x="29" y="336"/>
                        <a:pt x="29" y="336"/>
                        <a:pt x="29" y="336"/>
                      </a:cubicBezTo>
                      <a:cubicBezTo>
                        <a:pt x="29" y="343"/>
                        <a:pt x="29" y="343"/>
                        <a:pt x="29" y="343"/>
                      </a:cubicBezTo>
                      <a:cubicBezTo>
                        <a:pt x="59" y="343"/>
                        <a:pt x="59" y="343"/>
                        <a:pt x="59" y="343"/>
                      </a:cubicBezTo>
                      <a:cubicBezTo>
                        <a:pt x="59" y="336"/>
                        <a:pt x="59" y="336"/>
                        <a:pt x="59" y="336"/>
                      </a:cubicBezTo>
                      <a:cubicBezTo>
                        <a:pt x="191" y="336"/>
                        <a:pt x="191" y="336"/>
                        <a:pt x="191" y="336"/>
                      </a:cubicBezTo>
                      <a:cubicBezTo>
                        <a:pt x="260" y="336"/>
                        <a:pt x="260" y="336"/>
                        <a:pt x="260" y="336"/>
                      </a:cubicBezTo>
                      <a:cubicBezTo>
                        <a:pt x="260" y="343"/>
                        <a:pt x="260" y="343"/>
                        <a:pt x="260" y="343"/>
                      </a:cubicBezTo>
                      <a:cubicBezTo>
                        <a:pt x="290" y="343"/>
                        <a:pt x="290" y="343"/>
                        <a:pt x="290" y="343"/>
                      </a:cubicBezTo>
                      <a:cubicBezTo>
                        <a:pt x="290" y="336"/>
                        <a:pt x="290" y="336"/>
                        <a:pt x="290" y="336"/>
                      </a:cubicBezTo>
                      <a:cubicBezTo>
                        <a:pt x="299" y="336"/>
                        <a:pt x="299" y="336"/>
                        <a:pt x="299" y="336"/>
                      </a:cubicBezTo>
                      <a:cubicBezTo>
                        <a:pt x="308" y="336"/>
                        <a:pt x="315" y="328"/>
                        <a:pt x="315" y="320"/>
                      </a:cubicBezTo>
                      <a:cubicBezTo>
                        <a:pt x="315" y="26"/>
                        <a:pt x="315" y="26"/>
                        <a:pt x="315" y="26"/>
                      </a:cubicBezTo>
                      <a:cubicBezTo>
                        <a:pt x="315" y="17"/>
                        <a:pt x="308" y="10"/>
                        <a:pt x="299" y="10"/>
                      </a:cubicBezTo>
                      <a:close/>
                      <a:moveTo>
                        <a:pt x="38" y="312"/>
                      </a:moveTo>
                      <a:cubicBezTo>
                        <a:pt x="33" y="312"/>
                        <a:pt x="30" y="309"/>
                        <a:pt x="30" y="304"/>
                      </a:cubicBezTo>
                      <a:cubicBezTo>
                        <a:pt x="30" y="211"/>
                        <a:pt x="30" y="211"/>
                        <a:pt x="30" y="211"/>
                      </a:cubicBezTo>
                      <a:cubicBezTo>
                        <a:pt x="286" y="211"/>
                        <a:pt x="286" y="211"/>
                        <a:pt x="286" y="211"/>
                      </a:cubicBezTo>
                      <a:cubicBezTo>
                        <a:pt x="286" y="304"/>
                        <a:pt x="286" y="304"/>
                        <a:pt x="286" y="304"/>
                      </a:cubicBezTo>
                      <a:cubicBezTo>
                        <a:pt x="286" y="309"/>
                        <a:pt x="282" y="312"/>
                        <a:pt x="277" y="312"/>
                      </a:cubicBezTo>
                      <a:lnTo>
                        <a:pt x="38" y="312"/>
                      </a:lnTo>
                      <a:close/>
                      <a:moveTo>
                        <a:pt x="286" y="207"/>
                      </a:moveTo>
                      <a:cubicBezTo>
                        <a:pt x="30" y="207"/>
                        <a:pt x="30" y="207"/>
                        <a:pt x="30" y="207"/>
                      </a:cubicBezTo>
                      <a:cubicBezTo>
                        <a:pt x="30" y="151"/>
                        <a:pt x="30" y="151"/>
                        <a:pt x="30" y="151"/>
                      </a:cubicBezTo>
                      <a:cubicBezTo>
                        <a:pt x="30" y="146"/>
                        <a:pt x="33" y="142"/>
                        <a:pt x="38" y="142"/>
                      </a:cubicBezTo>
                      <a:cubicBezTo>
                        <a:pt x="277" y="142"/>
                        <a:pt x="277" y="142"/>
                        <a:pt x="277" y="142"/>
                      </a:cubicBezTo>
                      <a:cubicBezTo>
                        <a:pt x="282" y="142"/>
                        <a:pt x="286" y="146"/>
                        <a:pt x="286" y="151"/>
                      </a:cubicBezTo>
                      <a:lnTo>
                        <a:pt x="286" y="207"/>
                      </a:lnTo>
                      <a:close/>
                      <a:moveTo>
                        <a:pt x="8" y="320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1"/>
                        <a:pt x="12" y="8"/>
                        <a:pt x="16" y="8"/>
                      </a:cubicBezTo>
                      <a:cubicBezTo>
                        <a:pt x="187" y="8"/>
                        <a:pt x="187" y="8"/>
                        <a:pt x="187" y="8"/>
                      </a:cubicBezTo>
                      <a:cubicBezTo>
                        <a:pt x="187" y="14"/>
                        <a:pt x="187" y="14"/>
                        <a:pt x="187" y="14"/>
                      </a:cubicBezTo>
                      <a:cubicBezTo>
                        <a:pt x="187" y="134"/>
                        <a:pt x="187" y="134"/>
                        <a:pt x="187" y="134"/>
                      </a:cubicBezTo>
                      <a:cubicBezTo>
                        <a:pt x="38" y="134"/>
                        <a:pt x="38" y="134"/>
                        <a:pt x="38" y="134"/>
                      </a:cubicBezTo>
                      <a:cubicBezTo>
                        <a:pt x="29" y="134"/>
                        <a:pt x="22" y="142"/>
                        <a:pt x="22" y="151"/>
                      </a:cubicBezTo>
                      <a:cubicBezTo>
                        <a:pt x="22" y="304"/>
                        <a:pt x="22" y="304"/>
                        <a:pt x="22" y="304"/>
                      </a:cubicBezTo>
                      <a:cubicBezTo>
                        <a:pt x="22" y="313"/>
                        <a:pt x="29" y="320"/>
                        <a:pt x="38" y="320"/>
                      </a:cubicBezTo>
                      <a:cubicBezTo>
                        <a:pt x="187" y="320"/>
                        <a:pt x="187" y="320"/>
                        <a:pt x="187" y="320"/>
                      </a:cubicBezTo>
                      <a:cubicBezTo>
                        <a:pt x="187" y="328"/>
                        <a:pt x="187" y="328"/>
                        <a:pt x="187" y="328"/>
                      </a:cubicBezTo>
                      <a:cubicBezTo>
                        <a:pt x="16" y="328"/>
                        <a:pt x="16" y="328"/>
                        <a:pt x="16" y="328"/>
                      </a:cubicBezTo>
                      <a:cubicBezTo>
                        <a:pt x="12" y="328"/>
                        <a:pt x="8" y="324"/>
                        <a:pt x="8" y="320"/>
                      </a:cubicBezTo>
                      <a:close/>
                      <a:moveTo>
                        <a:pt x="307" y="320"/>
                      </a:moveTo>
                      <a:cubicBezTo>
                        <a:pt x="307" y="324"/>
                        <a:pt x="303" y="328"/>
                        <a:pt x="299" y="328"/>
                      </a:cubicBezTo>
                      <a:cubicBezTo>
                        <a:pt x="195" y="328"/>
                        <a:pt x="195" y="328"/>
                        <a:pt x="195" y="328"/>
                      </a:cubicBezTo>
                      <a:cubicBezTo>
                        <a:pt x="195" y="320"/>
                        <a:pt x="195" y="320"/>
                        <a:pt x="195" y="320"/>
                      </a:cubicBezTo>
                      <a:cubicBezTo>
                        <a:pt x="277" y="320"/>
                        <a:pt x="277" y="320"/>
                        <a:pt x="277" y="320"/>
                      </a:cubicBezTo>
                      <a:cubicBezTo>
                        <a:pt x="286" y="320"/>
                        <a:pt x="294" y="313"/>
                        <a:pt x="294" y="304"/>
                      </a:cubicBezTo>
                      <a:cubicBezTo>
                        <a:pt x="294" y="151"/>
                        <a:pt x="294" y="151"/>
                        <a:pt x="294" y="151"/>
                      </a:cubicBezTo>
                      <a:cubicBezTo>
                        <a:pt x="294" y="142"/>
                        <a:pt x="286" y="134"/>
                        <a:pt x="277" y="134"/>
                      </a:cubicBezTo>
                      <a:cubicBezTo>
                        <a:pt x="195" y="134"/>
                        <a:pt x="195" y="134"/>
                        <a:pt x="195" y="134"/>
                      </a:cubicBezTo>
                      <a:cubicBezTo>
                        <a:pt x="195" y="18"/>
                        <a:pt x="195" y="18"/>
                        <a:pt x="195" y="18"/>
                      </a:cubicBezTo>
                      <a:cubicBezTo>
                        <a:pt x="299" y="18"/>
                        <a:pt x="299" y="18"/>
                        <a:pt x="299" y="18"/>
                      </a:cubicBezTo>
                      <a:cubicBezTo>
                        <a:pt x="303" y="18"/>
                        <a:pt x="307" y="21"/>
                        <a:pt x="307" y="26"/>
                      </a:cubicBezTo>
                      <a:lnTo>
                        <a:pt x="307" y="3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27">
                  <a:extLst>
                    <a:ext uri="{FF2B5EF4-FFF2-40B4-BE49-F238E27FC236}">
                      <a16:creationId xmlns:a16="http://schemas.microsoft.com/office/drawing/2014/main" id="{09560448-D5EA-4E56-831A-8BF1DDA73E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0912" y="1838546"/>
                  <a:ext cx="444168" cy="8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A0AD36B-FBA7-4B6F-A39B-A311476C229A}"/>
                  </a:ext>
                </a:extLst>
              </p:cNvPr>
              <p:cNvGrpSpPr/>
              <p:nvPr/>
            </p:nvGrpSpPr>
            <p:grpSpPr>
              <a:xfrm>
                <a:off x="3632760" y="1741939"/>
                <a:ext cx="1518232" cy="905360"/>
                <a:chOff x="4965702" y="2705098"/>
                <a:chExt cx="312738" cy="155575"/>
              </a:xfrm>
              <a:solidFill>
                <a:srgbClr val="97AD4A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F3B99D12-DA29-4E12-BFE8-F18FF5A6382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65702" y="2705098"/>
                  <a:ext cx="312738" cy="155575"/>
                </a:xfrm>
                <a:custGeom>
                  <a:avLst/>
                  <a:gdLst>
                    <a:gd name="T0" fmla="*/ 166 w 197"/>
                    <a:gd name="T1" fmla="*/ 12 h 98"/>
                    <a:gd name="T2" fmla="*/ 137 w 197"/>
                    <a:gd name="T3" fmla="*/ 0 h 98"/>
                    <a:gd name="T4" fmla="*/ 57 w 197"/>
                    <a:gd name="T5" fmla="*/ 12 h 98"/>
                    <a:gd name="T6" fmla="*/ 32 w 197"/>
                    <a:gd name="T7" fmla="*/ 6 h 98"/>
                    <a:gd name="T8" fmla="*/ 0 w 197"/>
                    <a:gd name="T9" fmla="*/ 69 h 98"/>
                    <a:gd name="T10" fmla="*/ 32 w 197"/>
                    <a:gd name="T11" fmla="*/ 62 h 98"/>
                    <a:gd name="T12" fmla="*/ 93 w 197"/>
                    <a:gd name="T13" fmla="*/ 98 h 98"/>
                    <a:gd name="T14" fmla="*/ 139 w 197"/>
                    <a:gd name="T15" fmla="*/ 95 h 98"/>
                    <a:gd name="T16" fmla="*/ 148 w 197"/>
                    <a:gd name="T17" fmla="*/ 72 h 98"/>
                    <a:gd name="T18" fmla="*/ 166 w 197"/>
                    <a:gd name="T19" fmla="*/ 62 h 98"/>
                    <a:gd name="T20" fmla="*/ 197 w 197"/>
                    <a:gd name="T21" fmla="*/ 69 h 98"/>
                    <a:gd name="T22" fmla="*/ 166 w 197"/>
                    <a:gd name="T23" fmla="*/ 6 h 98"/>
                    <a:gd name="T24" fmla="*/ 7 w 197"/>
                    <a:gd name="T25" fmla="*/ 62 h 98"/>
                    <a:gd name="T26" fmla="*/ 25 w 197"/>
                    <a:gd name="T27" fmla="*/ 13 h 98"/>
                    <a:gd name="T28" fmla="*/ 25 w 197"/>
                    <a:gd name="T29" fmla="*/ 62 h 98"/>
                    <a:gd name="T30" fmla="*/ 117 w 197"/>
                    <a:gd name="T31" fmla="*/ 65 h 98"/>
                    <a:gd name="T32" fmla="*/ 124 w 197"/>
                    <a:gd name="T33" fmla="*/ 81 h 98"/>
                    <a:gd name="T34" fmla="*/ 106 w 197"/>
                    <a:gd name="T35" fmla="*/ 76 h 98"/>
                    <a:gd name="T36" fmla="*/ 112 w 197"/>
                    <a:gd name="T37" fmla="*/ 85 h 98"/>
                    <a:gd name="T38" fmla="*/ 98 w 197"/>
                    <a:gd name="T39" fmla="*/ 84 h 98"/>
                    <a:gd name="T40" fmla="*/ 100 w 197"/>
                    <a:gd name="T41" fmla="*/ 89 h 98"/>
                    <a:gd name="T42" fmla="*/ 34 w 197"/>
                    <a:gd name="T43" fmla="*/ 55 h 98"/>
                    <a:gd name="T44" fmla="*/ 32 w 197"/>
                    <a:gd name="T45" fmla="*/ 18 h 98"/>
                    <a:gd name="T46" fmla="*/ 84 w 197"/>
                    <a:gd name="T47" fmla="*/ 7 h 98"/>
                    <a:gd name="T48" fmla="*/ 131 w 197"/>
                    <a:gd name="T49" fmla="*/ 12 h 98"/>
                    <a:gd name="T50" fmla="*/ 66 w 197"/>
                    <a:gd name="T51" fmla="*/ 37 h 98"/>
                    <a:gd name="T52" fmla="*/ 103 w 197"/>
                    <a:gd name="T53" fmla="*/ 39 h 98"/>
                    <a:gd name="T54" fmla="*/ 146 w 197"/>
                    <a:gd name="T55" fmla="*/ 79 h 98"/>
                    <a:gd name="T56" fmla="*/ 163 w 197"/>
                    <a:gd name="T57" fmla="*/ 55 h 98"/>
                    <a:gd name="T58" fmla="*/ 103 w 197"/>
                    <a:gd name="T59" fmla="*/ 31 h 98"/>
                    <a:gd name="T60" fmla="*/ 76 w 197"/>
                    <a:gd name="T61" fmla="*/ 38 h 98"/>
                    <a:gd name="T62" fmla="*/ 166 w 197"/>
                    <a:gd name="T63" fmla="*/ 18 h 98"/>
                    <a:gd name="T64" fmla="*/ 163 w 197"/>
                    <a:gd name="T65" fmla="*/ 55 h 98"/>
                    <a:gd name="T66" fmla="*/ 172 w 197"/>
                    <a:gd name="T67" fmla="*/ 62 h 98"/>
                    <a:gd name="T68" fmla="*/ 172 w 197"/>
                    <a:gd name="T69" fmla="*/ 13 h 98"/>
                    <a:gd name="T70" fmla="*/ 191 w 197"/>
                    <a:gd name="T71" fmla="*/ 62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7" h="98">
                      <a:moveTo>
                        <a:pt x="166" y="6"/>
                      </a:moveTo>
                      <a:lnTo>
                        <a:pt x="166" y="12"/>
                      </a:lnTo>
                      <a:lnTo>
                        <a:pt x="137" y="12"/>
                      </a:lnTo>
                      <a:lnTo>
                        <a:pt x="137" y="0"/>
                      </a:lnTo>
                      <a:lnTo>
                        <a:pt x="82" y="0"/>
                      </a:lnTo>
                      <a:lnTo>
                        <a:pt x="57" y="12"/>
                      </a:lnTo>
                      <a:lnTo>
                        <a:pt x="32" y="12"/>
                      </a:lnTo>
                      <a:lnTo>
                        <a:pt x="32" y="6"/>
                      </a:lnTo>
                      <a:lnTo>
                        <a:pt x="0" y="6"/>
                      </a:lnTo>
                      <a:lnTo>
                        <a:pt x="0" y="69"/>
                      </a:lnTo>
                      <a:lnTo>
                        <a:pt x="32" y="69"/>
                      </a:lnTo>
                      <a:lnTo>
                        <a:pt x="32" y="62"/>
                      </a:lnTo>
                      <a:lnTo>
                        <a:pt x="32" y="62"/>
                      </a:lnTo>
                      <a:lnTo>
                        <a:pt x="93" y="98"/>
                      </a:lnTo>
                      <a:lnTo>
                        <a:pt x="130" y="86"/>
                      </a:lnTo>
                      <a:lnTo>
                        <a:pt x="139" y="95"/>
                      </a:lnTo>
                      <a:lnTo>
                        <a:pt x="155" y="79"/>
                      </a:lnTo>
                      <a:lnTo>
                        <a:pt x="148" y="72"/>
                      </a:lnTo>
                      <a:lnTo>
                        <a:pt x="164" y="62"/>
                      </a:lnTo>
                      <a:lnTo>
                        <a:pt x="166" y="62"/>
                      </a:lnTo>
                      <a:lnTo>
                        <a:pt x="166" y="69"/>
                      </a:lnTo>
                      <a:lnTo>
                        <a:pt x="197" y="69"/>
                      </a:lnTo>
                      <a:lnTo>
                        <a:pt x="197" y="6"/>
                      </a:lnTo>
                      <a:lnTo>
                        <a:pt x="166" y="6"/>
                      </a:lnTo>
                      <a:close/>
                      <a:moveTo>
                        <a:pt x="25" y="62"/>
                      </a:moveTo>
                      <a:lnTo>
                        <a:pt x="7" y="62"/>
                      </a:lnTo>
                      <a:lnTo>
                        <a:pt x="7" y="13"/>
                      </a:lnTo>
                      <a:lnTo>
                        <a:pt x="25" y="13"/>
                      </a:lnTo>
                      <a:lnTo>
                        <a:pt x="25" y="62"/>
                      </a:lnTo>
                      <a:lnTo>
                        <a:pt x="25" y="62"/>
                      </a:lnTo>
                      <a:close/>
                      <a:moveTo>
                        <a:pt x="139" y="86"/>
                      </a:moveTo>
                      <a:lnTo>
                        <a:pt x="117" y="65"/>
                      </a:lnTo>
                      <a:lnTo>
                        <a:pt x="113" y="70"/>
                      </a:lnTo>
                      <a:lnTo>
                        <a:pt x="124" y="81"/>
                      </a:lnTo>
                      <a:lnTo>
                        <a:pt x="115" y="84"/>
                      </a:lnTo>
                      <a:lnTo>
                        <a:pt x="106" y="76"/>
                      </a:lnTo>
                      <a:lnTo>
                        <a:pt x="105" y="77"/>
                      </a:lnTo>
                      <a:lnTo>
                        <a:pt x="112" y="85"/>
                      </a:lnTo>
                      <a:lnTo>
                        <a:pt x="102" y="88"/>
                      </a:lnTo>
                      <a:lnTo>
                        <a:pt x="98" y="84"/>
                      </a:lnTo>
                      <a:lnTo>
                        <a:pt x="97" y="86"/>
                      </a:lnTo>
                      <a:lnTo>
                        <a:pt x="100" y="89"/>
                      </a:lnTo>
                      <a:lnTo>
                        <a:pt x="93" y="91"/>
                      </a:lnTo>
                      <a:lnTo>
                        <a:pt x="34" y="55"/>
                      </a:lnTo>
                      <a:lnTo>
                        <a:pt x="32" y="55"/>
                      </a:lnTo>
                      <a:lnTo>
                        <a:pt x="32" y="18"/>
                      </a:lnTo>
                      <a:lnTo>
                        <a:pt x="58" y="18"/>
                      </a:lnTo>
                      <a:lnTo>
                        <a:pt x="84" y="7"/>
                      </a:lnTo>
                      <a:lnTo>
                        <a:pt x="131" y="7"/>
                      </a:lnTo>
                      <a:lnTo>
                        <a:pt x="131" y="12"/>
                      </a:lnTo>
                      <a:lnTo>
                        <a:pt x="98" y="12"/>
                      </a:lnTo>
                      <a:lnTo>
                        <a:pt x="66" y="37"/>
                      </a:lnTo>
                      <a:lnTo>
                        <a:pt x="83" y="54"/>
                      </a:lnTo>
                      <a:lnTo>
                        <a:pt x="103" y="39"/>
                      </a:lnTo>
                      <a:lnTo>
                        <a:pt x="141" y="74"/>
                      </a:lnTo>
                      <a:lnTo>
                        <a:pt x="146" y="79"/>
                      </a:lnTo>
                      <a:lnTo>
                        <a:pt x="139" y="86"/>
                      </a:lnTo>
                      <a:close/>
                      <a:moveTo>
                        <a:pt x="163" y="55"/>
                      </a:moveTo>
                      <a:lnTo>
                        <a:pt x="143" y="68"/>
                      </a:lnTo>
                      <a:lnTo>
                        <a:pt x="103" y="31"/>
                      </a:lnTo>
                      <a:lnTo>
                        <a:pt x="83" y="45"/>
                      </a:lnTo>
                      <a:lnTo>
                        <a:pt x="76" y="38"/>
                      </a:lnTo>
                      <a:lnTo>
                        <a:pt x="100" y="18"/>
                      </a:lnTo>
                      <a:lnTo>
                        <a:pt x="166" y="18"/>
                      </a:lnTo>
                      <a:lnTo>
                        <a:pt x="166" y="55"/>
                      </a:lnTo>
                      <a:lnTo>
                        <a:pt x="163" y="55"/>
                      </a:lnTo>
                      <a:close/>
                      <a:moveTo>
                        <a:pt x="191" y="62"/>
                      </a:moveTo>
                      <a:lnTo>
                        <a:pt x="172" y="62"/>
                      </a:lnTo>
                      <a:lnTo>
                        <a:pt x="172" y="62"/>
                      </a:lnTo>
                      <a:lnTo>
                        <a:pt x="172" y="13"/>
                      </a:lnTo>
                      <a:lnTo>
                        <a:pt x="191" y="13"/>
                      </a:lnTo>
                      <a:lnTo>
                        <a:pt x="191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7">
                  <a:extLst>
                    <a:ext uri="{FF2B5EF4-FFF2-40B4-BE49-F238E27FC236}">
                      <a16:creationId xmlns:a16="http://schemas.microsoft.com/office/drawing/2014/main" id="{33D2F350-D058-4484-97EE-FFCC2829A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4614" y="2757486"/>
                  <a:ext cx="36513" cy="19050"/>
                </a:xfrm>
                <a:custGeom>
                  <a:avLst/>
                  <a:gdLst>
                    <a:gd name="T0" fmla="*/ 8 w 23"/>
                    <a:gd name="T1" fmla="*/ 9 h 12"/>
                    <a:gd name="T2" fmla="*/ 2 w 23"/>
                    <a:gd name="T3" fmla="*/ 4 h 12"/>
                    <a:gd name="T4" fmla="*/ 0 w 23"/>
                    <a:gd name="T5" fmla="*/ 5 h 12"/>
                    <a:gd name="T6" fmla="*/ 8 w 23"/>
                    <a:gd name="T7" fmla="*/ 12 h 12"/>
                    <a:gd name="T8" fmla="*/ 23 w 23"/>
                    <a:gd name="T9" fmla="*/ 2 h 12"/>
                    <a:gd name="T10" fmla="*/ 22 w 23"/>
                    <a:gd name="T11" fmla="*/ 0 h 12"/>
                    <a:gd name="T12" fmla="*/ 8 w 23"/>
                    <a:gd name="T13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12">
                      <a:moveTo>
                        <a:pt x="8" y="9"/>
                      </a:moveTo>
                      <a:lnTo>
                        <a:pt x="2" y="4"/>
                      </a:lnTo>
                      <a:lnTo>
                        <a:pt x="0" y="5"/>
                      </a:lnTo>
                      <a:lnTo>
                        <a:pt x="8" y="12"/>
                      </a:lnTo>
                      <a:lnTo>
                        <a:pt x="23" y="2"/>
                      </a:lnTo>
                      <a:lnTo>
                        <a:pt x="22" y="0"/>
                      </a:lnTo>
                      <a:lnTo>
                        <a:pt x="8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052" name="Picture 4" descr="Home - UMC Utrecht">
                <a:extLst>
                  <a:ext uri="{FF2B5EF4-FFF2-40B4-BE49-F238E27FC236}">
                    <a16:creationId xmlns:a16="http://schemas.microsoft.com/office/drawing/2014/main" id="{40AFCAB1-7220-482A-ACF1-CF9F765BA8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9344" y="1072423"/>
                <a:ext cx="1936564" cy="761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Prinses Máxima Centrum - Research">
                <a:extLst>
                  <a:ext uri="{FF2B5EF4-FFF2-40B4-BE49-F238E27FC236}">
                    <a16:creationId xmlns:a16="http://schemas.microsoft.com/office/drawing/2014/main" id="{1E50C1DF-D6C6-4365-A774-FDCFD96618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109" y="1228313"/>
                <a:ext cx="2109611" cy="353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B4D5B04-C269-4F56-B680-4C4268DEFF8D}"/>
                </a:ext>
              </a:extLst>
            </p:cNvPr>
            <p:cNvGrpSpPr/>
            <p:nvPr/>
          </p:nvGrpSpPr>
          <p:grpSpPr>
            <a:xfrm>
              <a:off x="1656291" y="3683010"/>
              <a:ext cx="1387838" cy="1185302"/>
              <a:chOff x="1297783" y="2631402"/>
              <a:chExt cx="1529299" cy="130611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35B0DD5-38C5-44F9-A944-88863CF95887}"/>
                  </a:ext>
                </a:extLst>
              </p:cNvPr>
              <p:cNvGrpSpPr/>
              <p:nvPr/>
            </p:nvGrpSpPr>
            <p:grpSpPr>
              <a:xfrm>
                <a:off x="1563055" y="2631402"/>
                <a:ext cx="541753" cy="558414"/>
                <a:chOff x="4115327" y="1504695"/>
                <a:chExt cx="635769" cy="670606"/>
              </a:xfrm>
            </p:grpSpPr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C38156E5-2F5E-4AFA-A810-8D0E40D231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15327" y="1504695"/>
                  <a:ext cx="635769" cy="670606"/>
                </a:xfrm>
                <a:custGeom>
                  <a:avLst/>
                  <a:gdLst>
                    <a:gd name="T0" fmla="*/ 121 w 321"/>
                    <a:gd name="T1" fmla="*/ 0 h 339"/>
                    <a:gd name="T2" fmla="*/ 105 w 321"/>
                    <a:gd name="T3" fmla="*/ 30 h 339"/>
                    <a:gd name="T4" fmla="*/ 0 w 321"/>
                    <a:gd name="T5" fmla="*/ 46 h 339"/>
                    <a:gd name="T6" fmla="*/ 16 w 321"/>
                    <a:gd name="T7" fmla="*/ 334 h 339"/>
                    <a:gd name="T8" fmla="*/ 23 w 321"/>
                    <a:gd name="T9" fmla="*/ 339 h 339"/>
                    <a:gd name="T10" fmla="*/ 53 w 321"/>
                    <a:gd name="T11" fmla="*/ 334 h 339"/>
                    <a:gd name="T12" fmla="*/ 268 w 321"/>
                    <a:gd name="T13" fmla="*/ 334 h 339"/>
                    <a:gd name="T14" fmla="*/ 298 w 321"/>
                    <a:gd name="T15" fmla="*/ 339 h 339"/>
                    <a:gd name="T16" fmla="*/ 305 w 321"/>
                    <a:gd name="T17" fmla="*/ 334 h 339"/>
                    <a:gd name="T18" fmla="*/ 321 w 321"/>
                    <a:gd name="T19" fmla="*/ 315 h 339"/>
                    <a:gd name="T20" fmla="*/ 321 w 321"/>
                    <a:gd name="T21" fmla="*/ 16 h 339"/>
                    <a:gd name="T22" fmla="*/ 211 w 321"/>
                    <a:gd name="T23" fmla="*/ 311 h 339"/>
                    <a:gd name="T24" fmla="*/ 313 w 321"/>
                    <a:gd name="T25" fmla="*/ 165 h 339"/>
                    <a:gd name="T26" fmla="*/ 211 w 321"/>
                    <a:gd name="T27" fmla="*/ 311 h 339"/>
                    <a:gd name="T28" fmla="*/ 23 w 321"/>
                    <a:gd name="T29" fmla="*/ 303 h 339"/>
                    <a:gd name="T30" fmla="*/ 207 w 321"/>
                    <a:gd name="T31" fmla="*/ 165 h 339"/>
                    <a:gd name="T32" fmla="*/ 31 w 321"/>
                    <a:gd name="T33" fmla="*/ 311 h 339"/>
                    <a:gd name="T34" fmla="*/ 313 w 321"/>
                    <a:gd name="T35" fmla="*/ 161 h 339"/>
                    <a:gd name="T36" fmla="*/ 23 w 321"/>
                    <a:gd name="T37" fmla="*/ 153 h 339"/>
                    <a:gd name="T38" fmla="*/ 313 w 321"/>
                    <a:gd name="T39" fmla="*/ 145 h 339"/>
                    <a:gd name="T40" fmla="*/ 121 w 321"/>
                    <a:gd name="T41" fmla="*/ 8 h 339"/>
                    <a:gd name="T42" fmla="*/ 313 w 321"/>
                    <a:gd name="T43" fmla="*/ 16 h 339"/>
                    <a:gd name="T44" fmla="*/ 113 w 321"/>
                    <a:gd name="T45" fmla="*/ 137 h 339"/>
                    <a:gd name="T46" fmla="*/ 113 w 321"/>
                    <a:gd name="T47" fmla="*/ 16 h 339"/>
                    <a:gd name="T48" fmla="*/ 8 w 321"/>
                    <a:gd name="T49" fmla="*/ 46 h 339"/>
                    <a:gd name="T50" fmla="*/ 105 w 321"/>
                    <a:gd name="T51" fmla="*/ 38 h 339"/>
                    <a:gd name="T52" fmla="*/ 31 w 321"/>
                    <a:gd name="T53" fmla="*/ 137 h 339"/>
                    <a:gd name="T54" fmla="*/ 15 w 321"/>
                    <a:gd name="T55" fmla="*/ 303 h 339"/>
                    <a:gd name="T56" fmla="*/ 105 w 321"/>
                    <a:gd name="T57" fmla="*/ 319 h 339"/>
                    <a:gd name="T58" fmla="*/ 16 w 321"/>
                    <a:gd name="T59" fmla="*/ 326 h 339"/>
                    <a:gd name="T60" fmla="*/ 305 w 321"/>
                    <a:gd name="T61" fmla="*/ 326 h 339"/>
                    <a:gd name="T62" fmla="*/ 113 w 321"/>
                    <a:gd name="T63" fmla="*/ 319 h 339"/>
                    <a:gd name="T64" fmla="*/ 305 w 321"/>
                    <a:gd name="T65" fmla="*/ 326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1" h="339">
                      <a:moveTo>
                        <a:pt x="305" y="0"/>
                      </a:moveTo>
                      <a:cubicBezTo>
                        <a:pt x="121" y="0"/>
                        <a:pt x="121" y="0"/>
                        <a:pt x="121" y="0"/>
                      </a:cubicBezTo>
                      <a:cubicBezTo>
                        <a:pt x="113" y="0"/>
                        <a:pt x="105" y="7"/>
                        <a:pt x="105" y="16"/>
                      </a:cubicBezTo>
                      <a:cubicBezTo>
                        <a:pt x="105" y="30"/>
                        <a:pt x="105" y="30"/>
                        <a:pt x="105" y="30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7" y="30"/>
                        <a:pt x="0" y="37"/>
                        <a:pt x="0" y="46"/>
                      </a:cubicBezTo>
                      <a:cubicBezTo>
                        <a:pt x="0" y="318"/>
                        <a:pt x="0" y="318"/>
                        <a:pt x="0" y="318"/>
                      </a:cubicBezTo>
                      <a:cubicBezTo>
                        <a:pt x="0" y="326"/>
                        <a:pt x="7" y="334"/>
                        <a:pt x="16" y="334"/>
                      </a:cubicBezTo>
                      <a:cubicBezTo>
                        <a:pt x="23" y="334"/>
                        <a:pt x="23" y="334"/>
                        <a:pt x="23" y="334"/>
                      </a:cubicBezTo>
                      <a:cubicBezTo>
                        <a:pt x="23" y="339"/>
                        <a:pt x="23" y="339"/>
                        <a:pt x="23" y="339"/>
                      </a:cubicBezTo>
                      <a:cubicBezTo>
                        <a:pt x="53" y="339"/>
                        <a:pt x="53" y="339"/>
                        <a:pt x="53" y="339"/>
                      </a:cubicBezTo>
                      <a:cubicBezTo>
                        <a:pt x="53" y="334"/>
                        <a:pt x="53" y="334"/>
                        <a:pt x="53" y="334"/>
                      </a:cubicBezTo>
                      <a:cubicBezTo>
                        <a:pt x="109" y="334"/>
                        <a:pt x="109" y="334"/>
                        <a:pt x="109" y="334"/>
                      </a:cubicBezTo>
                      <a:cubicBezTo>
                        <a:pt x="268" y="334"/>
                        <a:pt x="268" y="334"/>
                        <a:pt x="268" y="334"/>
                      </a:cubicBezTo>
                      <a:cubicBezTo>
                        <a:pt x="268" y="339"/>
                        <a:pt x="268" y="339"/>
                        <a:pt x="268" y="339"/>
                      </a:cubicBezTo>
                      <a:cubicBezTo>
                        <a:pt x="298" y="339"/>
                        <a:pt x="298" y="339"/>
                        <a:pt x="298" y="339"/>
                      </a:cubicBezTo>
                      <a:cubicBezTo>
                        <a:pt x="298" y="334"/>
                        <a:pt x="298" y="334"/>
                        <a:pt x="298" y="334"/>
                      </a:cubicBezTo>
                      <a:cubicBezTo>
                        <a:pt x="305" y="334"/>
                        <a:pt x="305" y="334"/>
                        <a:pt x="305" y="334"/>
                      </a:cubicBezTo>
                      <a:cubicBezTo>
                        <a:pt x="314" y="334"/>
                        <a:pt x="321" y="326"/>
                        <a:pt x="321" y="318"/>
                      </a:cubicBezTo>
                      <a:cubicBezTo>
                        <a:pt x="321" y="315"/>
                        <a:pt x="321" y="315"/>
                        <a:pt x="321" y="315"/>
                      </a:cubicBezTo>
                      <a:cubicBezTo>
                        <a:pt x="321" y="141"/>
                        <a:pt x="321" y="141"/>
                        <a:pt x="321" y="141"/>
                      </a:cubicBezTo>
                      <a:cubicBezTo>
                        <a:pt x="321" y="16"/>
                        <a:pt x="321" y="16"/>
                        <a:pt x="321" y="16"/>
                      </a:cubicBezTo>
                      <a:cubicBezTo>
                        <a:pt x="321" y="7"/>
                        <a:pt x="314" y="0"/>
                        <a:pt x="305" y="0"/>
                      </a:cubicBezTo>
                      <a:close/>
                      <a:moveTo>
                        <a:pt x="211" y="311"/>
                      </a:moveTo>
                      <a:cubicBezTo>
                        <a:pt x="211" y="165"/>
                        <a:pt x="211" y="165"/>
                        <a:pt x="211" y="165"/>
                      </a:cubicBezTo>
                      <a:cubicBezTo>
                        <a:pt x="313" y="165"/>
                        <a:pt x="313" y="165"/>
                        <a:pt x="313" y="165"/>
                      </a:cubicBezTo>
                      <a:cubicBezTo>
                        <a:pt x="313" y="311"/>
                        <a:pt x="313" y="311"/>
                        <a:pt x="313" y="311"/>
                      </a:cubicBezTo>
                      <a:lnTo>
                        <a:pt x="211" y="311"/>
                      </a:lnTo>
                      <a:close/>
                      <a:moveTo>
                        <a:pt x="31" y="311"/>
                      </a:moveTo>
                      <a:cubicBezTo>
                        <a:pt x="27" y="311"/>
                        <a:pt x="23" y="308"/>
                        <a:pt x="23" y="303"/>
                      </a:cubicBezTo>
                      <a:cubicBezTo>
                        <a:pt x="23" y="165"/>
                        <a:pt x="23" y="165"/>
                        <a:pt x="23" y="165"/>
                      </a:cubicBezTo>
                      <a:cubicBezTo>
                        <a:pt x="207" y="165"/>
                        <a:pt x="207" y="165"/>
                        <a:pt x="207" y="165"/>
                      </a:cubicBezTo>
                      <a:cubicBezTo>
                        <a:pt x="207" y="311"/>
                        <a:pt x="207" y="311"/>
                        <a:pt x="207" y="311"/>
                      </a:cubicBezTo>
                      <a:lnTo>
                        <a:pt x="31" y="311"/>
                      </a:lnTo>
                      <a:close/>
                      <a:moveTo>
                        <a:pt x="313" y="145"/>
                      </a:moveTo>
                      <a:cubicBezTo>
                        <a:pt x="313" y="161"/>
                        <a:pt x="313" y="161"/>
                        <a:pt x="313" y="161"/>
                      </a:cubicBezTo>
                      <a:cubicBezTo>
                        <a:pt x="23" y="161"/>
                        <a:pt x="23" y="161"/>
                        <a:pt x="23" y="161"/>
                      </a:cubicBezTo>
                      <a:cubicBezTo>
                        <a:pt x="23" y="153"/>
                        <a:pt x="23" y="153"/>
                        <a:pt x="23" y="153"/>
                      </a:cubicBezTo>
                      <a:cubicBezTo>
                        <a:pt x="23" y="148"/>
                        <a:pt x="27" y="145"/>
                        <a:pt x="31" y="145"/>
                      </a:cubicBezTo>
                      <a:lnTo>
                        <a:pt x="313" y="145"/>
                      </a:lnTo>
                      <a:close/>
                      <a:moveTo>
                        <a:pt x="113" y="16"/>
                      </a:moveTo>
                      <a:cubicBezTo>
                        <a:pt x="113" y="11"/>
                        <a:pt x="117" y="8"/>
                        <a:pt x="121" y="8"/>
                      </a:cubicBezTo>
                      <a:cubicBezTo>
                        <a:pt x="305" y="8"/>
                        <a:pt x="305" y="8"/>
                        <a:pt x="305" y="8"/>
                      </a:cubicBezTo>
                      <a:cubicBezTo>
                        <a:pt x="310" y="8"/>
                        <a:pt x="313" y="11"/>
                        <a:pt x="313" y="16"/>
                      </a:cubicBezTo>
                      <a:cubicBezTo>
                        <a:pt x="313" y="137"/>
                        <a:pt x="313" y="137"/>
                        <a:pt x="313" y="137"/>
                      </a:cubicBezTo>
                      <a:cubicBezTo>
                        <a:pt x="113" y="137"/>
                        <a:pt x="113" y="137"/>
                        <a:pt x="113" y="137"/>
                      </a:cubicBezTo>
                      <a:cubicBezTo>
                        <a:pt x="113" y="34"/>
                        <a:pt x="113" y="34"/>
                        <a:pt x="113" y="34"/>
                      </a:cubicBezTo>
                      <a:lnTo>
                        <a:pt x="113" y="16"/>
                      </a:lnTo>
                      <a:close/>
                      <a:moveTo>
                        <a:pt x="8" y="318"/>
                      </a:move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8" y="42"/>
                        <a:pt x="11" y="38"/>
                        <a:pt x="16" y="38"/>
                      </a:cubicBezTo>
                      <a:cubicBezTo>
                        <a:pt x="105" y="38"/>
                        <a:pt x="105" y="38"/>
                        <a:pt x="105" y="38"/>
                      </a:cubicBezTo>
                      <a:cubicBezTo>
                        <a:pt x="105" y="137"/>
                        <a:pt x="105" y="137"/>
                        <a:pt x="105" y="137"/>
                      </a:cubicBezTo>
                      <a:cubicBezTo>
                        <a:pt x="31" y="137"/>
                        <a:pt x="31" y="137"/>
                        <a:pt x="31" y="137"/>
                      </a:cubicBezTo>
                      <a:cubicBezTo>
                        <a:pt x="23" y="137"/>
                        <a:pt x="15" y="144"/>
                        <a:pt x="15" y="153"/>
                      </a:cubicBezTo>
                      <a:cubicBezTo>
                        <a:pt x="15" y="303"/>
                        <a:pt x="15" y="303"/>
                        <a:pt x="15" y="303"/>
                      </a:cubicBezTo>
                      <a:cubicBezTo>
                        <a:pt x="15" y="312"/>
                        <a:pt x="23" y="319"/>
                        <a:pt x="31" y="319"/>
                      </a:cubicBezTo>
                      <a:cubicBezTo>
                        <a:pt x="105" y="319"/>
                        <a:pt x="105" y="319"/>
                        <a:pt x="105" y="319"/>
                      </a:cubicBezTo>
                      <a:cubicBezTo>
                        <a:pt x="105" y="326"/>
                        <a:pt x="105" y="326"/>
                        <a:pt x="105" y="326"/>
                      </a:cubicBezTo>
                      <a:cubicBezTo>
                        <a:pt x="16" y="326"/>
                        <a:pt x="16" y="326"/>
                        <a:pt x="16" y="326"/>
                      </a:cubicBezTo>
                      <a:cubicBezTo>
                        <a:pt x="11" y="326"/>
                        <a:pt x="8" y="322"/>
                        <a:pt x="8" y="318"/>
                      </a:cubicBezTo>
                      <a:close/>
                      <a:moveTo>
                        <a:pt x="305" y="326"/>
                      </a:moveTo>
                      <a:cubicBezTo>
                        <a:pt x="113" y="326"/>
                        <a:pt x="113" y="326"/>
                        <a:pt x="113" y="326"/>
                      </a:cubicBezTo>
                      <a:cubicBezTo>
                        <a:pt x="113" y="319"/>
                        <a:pt x="113" y="319"/>
                        <a:pt x="113" y="319"/>
                      </a:cubicBezTo>
                      <a:cubicBezTo>
                        <a:pt x="313" y="319"/>
                        <a:pt x="313" y="319"/>
                        <a:pt x="313" y="319"/>
                      </a:cubicBezTo>
                      <a:cubicBezTo>
                        <a:pt x="312" y="323"/>
                        <a:pt x="309" y="326"/>
                        <a:pt x="305" y="3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21">
                  <a:extLst>
                    <a:ext uri="{FF2B5EF4-FFF2-40B4-BE49-F238E27FC236}">
                      <a16:creationId xmlns:a16="http://schemas.microsoft.com/office/drawing/2014/main" id="{43327CB9-629D-441C-9D12-542056ACC7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91118" y="1536628"/>
                  <a:ext cx="296112" cy="220632"/>
                </a:xfrm>
                <a:custGeom>
                  <a:avLst/>
                  <a:gdLst>
                    <a:gd name="T0" fmla="*/ 2 w 149"/>
                    <a:gd name="T1" fmla="*/ 111 h 111"/>
                    <a:gd name="T2" fmla="*/ 147 w 149"/>
                    <a:gd name="T3" fmla="*/ 111 h 111"/>
                    <a:gd name="T4" fmla="*/ 149 w 149"/>
                    <a:gd name="T5" fmla="*/ 109 h 111"/>
                    <a:gd name="T6" fmla="*/ 149 w 149"/>
                    <a:gd name="T7" fmla="*/ 2 h 111"/>
                    <a:gd name="T8" fmla="*/ 147 w 149"/>
                    <a:gd name="T9" fmla="*/ 0 h 111"/>
                    <a:gd name="T10" fmla="*/ 2 w 149"/>
                    <a:gd name="T11" fmla="*/ 0 h 111"/>
                    <a:gd name="T12" fmla="*/ 0 w 149"/>
                    <a:gd name="T13" fmla="*/ 2 h 111"/>
                    <a:gd name="T14" fmla="*/ 0 w 149"/>
                    <a:gd name="T15" fmla="*/ 109 h 111"/>
                    <a:gd name="T16" fmla="*/ 2 w 149"/>
                    <a:gd name="T17" fmla="*/ 111 h 111"/>
                    <a:gd name="T18" fmla="*/ 4 w 149"/>
                    <a:gd name="T19" fmla="*/ 4 h 111"/>
                    <a:gd name="T20" fmla="*/ 145 w 149"/>
                    <a:gd name="T21" fmla="*/ 4 h 111"/>
                    <a:gd name="T22" fmla="*/ 145 w 149"/>
                    <a:gd name="T23" fmla="*/ 107 h 111"/>
                    <a:gd name="T24" fmla="*/ 4 w 149"/>
                    <a:gd name="T25" fmla="*/ 107 h 111"/>
                    <a:gd name="T26" fmla="*/ 4 w 149"/>
                    <a:gd name="T27" fmla="*/ 4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9" h="111">
                      <a:moveTo>
                        <a:pt x="2" y="111"/>
                      </a:moveTo>
                      <a:cubicBezTo>
                        <a:pt x="147" y="111"/>
                        <a:pt x="147" y="111"/>
                        <a:pt x="147" y="111"/>
                      </a:cubicBezTo>
                      <a:cubicBezTo>
                        <a:pt x="148" y="111"/>
                        <a:pt x="149" y="110"/>
                        <a:pt x="149" y="109"/>
                      </a:cubicBezTo>
                      <a:cubicBezTo>
                        <a:pt x="149" y="2"/>
                        <a:pt x="149" y="2"/>
                        <a:pt x="149" y="2"/>
                      </a:cubicBezTo>
                      <a:cubicBezTo>
                        <a:pt x="149" y="1"/>
                        <a:pt x="148" y="0"/>
                        <a:pt x="147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0"/>
                        <a:pt x="1" y="111"/>
                        <a:pt x="2" y="111"/>
                      </a:cubicBezTo>
                      <a:close/>
                      <a:moveTo>
                        <a:pt x="4" y="4"/>
                      </a:moveTo>
                      <a:cubicBezTo>
                        <a:pt x="145" y="4"/>
                        <a:pt x="145" y="4"/>
                        <a:pt x="145" y="4"/>
                      </a:cubicBezTo>
                      <a:cubicBezTo>
                        <a:pt x="145" y="107"/>
                        <a:pt x="145" y="107"/>
                        <a:pt x="145" y="107"/>
                      </a:cubicBezTo>
                      <a:cubicBezTo>
                        <a:pt x="4" y="107"/>
                        <a:pt x="4" y="107"/>
                        <a:pt x="4" y="107"/>
                      </a:cubicBezTo>
                      <a:lnTo>
                        <a:pt x="4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22">
                  <a:extLst>
                    <a:ext uri="{FF2B5EF4-FFF2-40B4-BE49-F238E27FC236}">
                      <a16:creationId xmlns:a16="http://schemas.microsoft.com/office/drawing/2014/main" id="{74C56ABF-8EB0-473F-8757-19C7D739F1B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73388" y="1795000"/>
                  <a:ext cx="26128" cy="23224"/>
                </a:xfrm>
                <a:custGeom>
                  <a:avLst/>
                  <a:gdLst>
                    <a:gd name="T0" fmla="*/ 0 w 13"/>
                    <a:gd name="T1" fmla="*/ 6 h 12"/>
                    <a:gd name="T2" fmla="*/ 7 w 13"/>
                    <a:gd name="T3" fmla="*/ 12 h 12"/>
                    <a:gd name="T4" fmla="*/ 13 w 13"/>
                    <a:gd name="T5" fmla="*/ 6 h 12"/>
                    <a:gd name="T6" fmla="*/ 7 w 13"/>
                    <a:gd name="T7" fmla="*/ 0 h 12"/>
                    <a:gd name="T8" fmla="*/ 0 w 13"/>
                    <a:gd name="T9" fmla="*/ 6 h 12"/>
                    <a:gd name="T10" fmla="*/ 7 w 13"/>
                    <a:gd name="T11" fmla="*/ 4 h 12"/>
                    <a:gd name="T12" fmla="*/ 9 w 13"/>
                    <a:gd name="T13" fmla="*/ 6 h 12"/>
                    <a:gd name="T14" fmla="*/ 7 w 13"/>
                    <a:gd name="T15" fmla="*/ 8 h 12"/>
                    <a:gd name="T16" fmla="*/ 4 w 13"/>
                    <a:gd name="T17" fmla="*/ 6 h 12"/>
                    <a:gd name="T18" fmla="*/ 7 w 13"/>
                    <a:gd name="T19" fmla="*/ 4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2">
                      <a:moveTo>
                        <a:pt x="0" y="6"/>
                      </a:moveTo>
                      <a:cubicBezTo>
                        <a:pt x="0" y="10"/>
                        <a:pt x="3" y="12"/>
                        <a:pt x="7" y="12"/>
                      </a:cubicBezTo>
                      <a:cubicBezTo>
                        <a:pt x="10" y="12"/>
                        <a:pt x="13" y="10"/>
                        <a:pt x="13" y="6"/>
                      </a:cubicBezTo>
                      <a:cubicBezTo>
                        <a:pt x="13" y="3"/>
                        <a:pt x="10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  <a:moveTo>
                        <a:pt x="7" y="4"/>
                      </a:moveTo>
                      <a:cubicBezTo>
                        <a:pt x="8" y="4"/>
                        <a:pt x="9" y="5"/>
                        <a:pt x="9" y="6"/>
                      </a:cubicBezTo>
                      <a:cubicBezTo>
                        <a:pt x="9" y="7"/>
                        <a:pt x="8" y="8"/>
                        <a:pt x="7" y="8"/>
                      </a:cubicBezTo>
                      <a:cubicBezTo>
                        <a:pt x="5" y="8"/>
                        <a:pt x="4" y="7"/>
                        <a:pt x="4" y="6"/>
                      </a:cubicBezTo>
                      <a:cubicBezTo>
                        <a:pt x="4" y="5"/>
                        <a:pt x="5" y="4"/>
                        <a:pt x="7" y="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E60EBB-174B-48D1-BE09-D54205ECA139}"/>
                  </a:ext>
                </a:extLst>
              </p:cNvPr>
              <p:cNvSpPr txBox="1"/>
              <p:nvPr/>
            </p:nvSpPr>
            <p:spPr>
              <a:xfrm>
                <a:off x="1297783" y="3260412"/>
                <a:ext cx="152929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3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818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Nextseq2000</a:t>
                </a:r>
                <a:endParaRPr kumimoji="0" lang="nl-NL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895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3900"/>
            <a:r>
              <a:rPr lang="en-US" dirty="0"/>
              <a:t>Important milestones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E79882-DC6B-4BFC-B39C-EE5BCE2FCAD5}"/>
              </a:ext>
            </a:extLst>
          </p:cNvPr>
          <p:cNvGrpSpPr/>
          <p:nvPr/>
        </p:nvGrpSpPr>
        <p:grpSpPr>
          <a:xfrm>
            <a:off x="1881105" y="2383993"/>
            <a:ext cx="5993388" cy="584775"/>
            <a:chOff x="2710286" y="3622009"/>
            <a:chExt cx="7353895" cy="779699"/>
          </a:xfrm>
        </p:grpSpPr>
        <p:sp>
          <p:nvSpPr>
            <p:cNvPr id="13" name="TextBox 12"/>
            <p:cNvSpPr txBox="1"/>
            <p:nvPr/>
          </p:nvSpPr>
          <p:spPr>
            <a:xfrm>
              <a:off x="3434403" y="3634408"/>
              <a:ext cx="6629778" cy="694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85087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VIRTUAL MEETINGS</a:t>
              </a:r>
            </a:p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Negotiations, mapping, but most importantly….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building trust…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0286" y="3622009"/>
              <a:ext cx="853225" cy="779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8440" y="1007610"/>
            <a:ext cx="8276943" cy="327434"/>
            <a:chOff x="795329" y="1673225"/>
            <a:chExt cx="10367971" cy="397160"/>
          </a:xfrm>
        </p:grpSpPr>
        <p:sp>
          <p:nvSpPr>
            <p:cNvPr id="46" name="TextBox 45"/>
            <p:cNvSpPr txBox="1"/>
            <p:nvPr/>
          </p:nvSpPr>
          <p:spPr>
            <a:xfrm>
              <a:off x="795329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March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12793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April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30256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47722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June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65184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July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382649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August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 rot="10800000">
              <a:off x="800100" y="1673225"/>
              <a:ext cx="10363200" cy="101600"/>
              <a:chOff x="685800" y="1215390"/>
              <a:chExt cx="7772400" cy="13716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685800" y="1352550"/>
                <a:ext cx="7772400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5720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6858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19812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32766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8674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71628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84582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BBF0F4-AF7A-424C-BE7D-B1DB422DF4D7}"/>
              </a:ext>
            </a:extLst>
          </p:cNvPr>
          <p:cNvGrpSpPr/>
          <p:nvPr/>
        </p:nvGrpSpPr>
        <p:grpSpPr>
          <a:xfrm>
            <a:off x="142365" y="1404365"/>
            <a:ext cx="2141367" cy="847003"/>
            <a:chOff x="462654" y="3210061"/>
            <a:chExt cx="2121254" cy="841071"/>
          </a:xfrm>
        </p:grpSpPr>
        <p:sp>
          <p:nvSpPr>
            <p:cNvPr id="10" name="Oval 9"/>
            <p:cNvSpPr/>
            <p:nvPr/>
          </p:nvSpPr>
          <p:spPr>
            <a:xfrm>
              <a:off x="462654" y="3210061"/>
              <a:ext cx="828562" cy="8410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endParaRPr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V="1">
              <a:off x="1184695" y="3630596"/>
              <a:ext cx="1399213" cy="1"/>
            </a:xfrm>
            <a:prstGeom prst="line">
              <a:avLst/>
            </a:prstGeom>
            <a:ln w="19050" cmpd="sng"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A6D644-7987-470F-885C-221ECFE95CA7}"/>
                </a:ext>
              </a:extLst>
            </p:cNvPr>
            <p:cNvGrpSpPr/>
            <p:nvPr/>
          </p:nvGrpSpPr>
          <p:grpSpPr>
            <a:xfrm>
              <a:off x="570217" y="3394580"/>
              <a:ext cx="652743" cy="406638"/>
              <a:chOff x="5143501" y="2619376"/>
              <a:chExt cx="280988" cy="169862"/>
            </a:xfrm>
            <a:solidFill>
              <a:schemeClr val="bg1"/>
            </a:solidFill>
          </p:grpSpPr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C3F36BDB-3258-40DD-9DC1-CB77347C6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709863"/>
                <a:ext cx="128588" cy="79375"/>
              </a:xfrm>
              <a:custGeom>
                <a:avLst/>
                <a:gdLst>
                  <a:gd name="T0" fmla="*/ 97 w 148"/>
                  <a:gd name="T1" fmla="*/ 0 h 93"/>
                  <a:gd name="T2" fmla="*/ 74 w 148"/>
                  <a:gd name="T3" fmla="*/ 9 h 93"/>
                  <a:gd name="T4" fmla="*/ 51 w 148"/>
                  <a:gd name="T5" fmla="*/ 0 h 93"/>
                  <a:gd name="T6" fmla="*/ 4 w 148"/>
                  <a:gd name="T7" fmla="*/ 28 h 93"/>
                  <a:gd name="T8" fmla="*/ 0 w 148"/>
                  <a:gd name="T9" fmla="*/ 67 h 93"/>
                  <a:gd name="T10" fmla="*/ 74 w 148"/>
                  <a:gd name="T11" fmla="*/ 92 h 93"/>
                  <a:gd name="T12" fmla="*/ 148 w 148"/>
                  <a:gd name="T13" fmla="*/ 67 h 93"/>
                  <a:gd name="T14" fmla="*/ 144 w 148"/>
                  <a:gd name="T15" fmla="*/ 28 h 93"/>
                  <a:gd name="T16" fmla="*/ 97 w 148"/>
                  <a:gd name="T1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93">
                    <a:moveTo>
                      <a:pt x="97" y="0"/>
                    </a:moveTo>
                    <a:cubicBezTo>
                      <a:pt x="97" y="5"/>
                      <a:pt x="87" y="9"/>
                      <a:pt x="74" y="9"/>
                    </a:cubicBezTo>
                    <a:cubicBezTo>
                      <a:pt x="61" y="9"/>
                      <a:pt x="51" y="5"/>
                      <a:pt x="51" y="0"/>
                    </a:cubicBezTo>
                    <a:cubicBezTo>
                      <a:pt x="27" y="19"/>
                      <a:pt x="9" y="4"/>
                      <a:pt x="4" y="28"/>
                    </a:cubicBezTo>
                    <a:cubicBezTo>
                      <a:pt x="4" y="28"/>
                      <a:pt x="0" y="47"/>
                      <a:pt x="0" y="67"/>
                    </a:cubicBezTo>
                    <a:cubicBezTo>
                      <a:pt x="0" y="93"/>
                      <a:pt x="74" y="92"/>
                      <a:pt x="74" y="92"/>
                    </a:cubicBezTo>
                    <a:cubicBezTo>
                      <a:pt x="74" y="92"/>
                      <a:pt x="148" y="93"/>
                      <a:pt x="148" y="67"/>
                    </a:cubicBezTo>
                    <a:cubicBezTo>
                      <a:pt x="148" y="47"/>
                      <a:pt x="144" y="28"/>
                      <a:pt x="144" y="28"/>
                    </a:cubicBezTo>
                    <a:cubicBezTo>
                      <a:pt x="139" y="4"/>
                      <a:pt x="121" y="19"/>
                      <a:pt x="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74FCD3F9-5672-4E24-B20E-8789E56E65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8901" y="2619376"/>
                <a:ext cx="55563" cy="65087"/>
              </a:xfrm>
              <a:custGeom>
                <a:avLst/>
                <a:gdLst>
                  <a:gd name="T0" fmla="*/ 6 w 63"/>
                  <a:gd name="T1" fmla="*/ 51 h 74"/>
                  <a:gd name="T2" fmla="*/ 19 w 63"/>
                  <a:gd name="T3" fmla="*/ 69 h 74"/>
                  <a:gd name="T4" fmla="*/ 32 w 63"/>
                  <a:gd name="T5" fmla="*/ 74 h 74"/>
                  <a:gd name="T6" fmla="*/ 45 w 63"/>
                  <a:gd name="T7" fmla="*/ 69 h 74"/>
                  <a:gd name="T8" fmla="*/ 58 w 63"/>
                  <a:gd name="T9" fmla="*/ 51 h 74"/>
                  <a:gd name="T10" fmla="*/ 63 w 63"/>
                  <a:gd name="T11" fmla="*/ 42 h 74"/>
                  <a:gd name="T12" fmla="*/ 61 w 63"/>
                  <a:gd name="T13" fmla="*/ 31 h 74"/>
                  <a:gd name="T14" fmla="*/ 61 w 63"/>
                  <a:gd name="T15" fmla="*/ 28 h 74"/>
                  <a:gd name="T16" fmla="*/ 50 w 63"/>
                  <a:gd name="T17" fmla="*/ 6 h 74"/>
                  <a:gd name="T18" fmla="*/ 32 w 63"/>
                  <a:gd name="T19" fmla="*/ 0 h 74"/>
                  <a:gd name="T20" fmla="*/ 15 w 63"/>
                  <a:gd name="T21" fmla="*/ 6 h 74"/>
                  <a:gd name="T22" fmla="*/ 3 w 63"/>
                  <a:gd name="T23" fmla="*/ 31 h 74"/>
                  <a:gd name="T24" fmla="*/ 3 w 63"/>
                  <a:gd name="T25" fmla="*/ 31 h 74"/>
                  <a:gd name="T26" fmla="*/ 1 w 63"/>
                  <a:gd name="T27" fmla="*/ 42 h 74"/>
                  <a:gd name="T28" fmla="*/ 6 w 63"/>
                  <a:gd name="T29" fmla="*/ 51 h 74"/>
                  <a:gd name="T30" fmla="*/ 5 w 63"/>
                  <a:gd name="T31" fmla="*/ 34 h 74"/>
                  <a:gd name="T32" fmla="*/ 7 w 63"/>
                  <a:gd name="T33" fmla="*/ 34 h 74"/>
                  <a:gd name="T34" fmla="*/ 7 w 63"/>
                  <a:gd name="T35" fmla="*/ 31 h 74"/>
                  <a:gd name="T36" fmla="*/ 16 w 63"/>
                  <a:gd name="T37" fmla="*/ 9 h 74"/>
                  <a:gd name="T38" fmla="*/ 17 w 63"/>
                  <a:gd name="T39" fmla="*/ 9 h 74"/>
                  <a:gd name="T40" fmla="*/ 32 w 63"/>
                  <a:gd name="T41" fmla="*/ 4 h 74"/>
                  <a:gd name="T42" fmla="*/ 47 w 63"/>
                  <a:gd name="T43" fmla="*/ 9 h 74"/>
                  <a:gd name="T44" fmla="*/ 48 w 63"/>
                  <a:gd name="T45" fmla="*/ 9 h 74"/>
                  <a:gd name="T46" fmla="*/ 57 w 63"/>
                  <a:gd name="T47" fmla="*/ 28 h 74"/>
                  <a:gd name="T48" fmla="*/ 57 w 63"/>
                  <a:gd name="T49" fmla="*/ 33 h 74"/>
                  <a:gd name="T50" fmla="*/ 57 w 63"/>
                  <a:gd name="T51" fmla="*/ 34 h 74"/>
                  <a:gd name="T52" fmla="*/ 58 w 63"/>
                  <a:gd name="T53" fmla="*/ 34 h 74"/>
                  <a:gd name="T54" fmla="*/ 59 w 63"/>
                  <a:gd name="T55" fmla="*/ 41 h 74"/>
                  <a:gd name="T56" fmla="*/ 56 w 63"/>
                  <a:gd name="T57" fmla="*/ 47 h 74"/>
                  <a:gd name="T58" fmla="*/ 55 w 63"/>
                  <a:gd name="T59" fmla="*/ 48 h 74"/>
                  <a:gd name="T60" fmla="*/ 55 w 63"/>
                  <a:gd name="T61" fmla="*/ 48 h 74"/>
                  <a:gd name="T62" fmla="*/ 43 w 63"/>
                  <a:gd name="T63" fmla="*/ 66 h 74"/>
                  <a:gd name="T64" fmla="*/ 21 w 63"/>
                  <a:gd name="T65" fmla="*/ 66 h 74"/>
                  <a:gd name="T66" fmla="*/ 9 w 63"/>
                  <a:gd name="T67" fmla="*/ 49 h 74"/>
                  <a:gd name="T68" fmla="*/ 9 w 63"/>
                  <a:gd name="T69" fmla="*/ 47 h 74"/>
                  <a:gd name="T70" fmla="*/ 8 w 63"/>
                  <a:gd name="T71" fmla="*/ 47 h 74"/>
                  <a:gd name="T72" fmla="*/ 5 w 63"/>
                  <a:gd name="T73" fmla="*/ 41 h 74"/>
                  <a:gd name="T74" fmla="*/ 5 w 63"/>
                  <a:gd name="T75" fmla="*/ 3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74">
                    <a:moveTo>
                      <a:pt x="6" y="51"/>
                    </a:moveTo>
                    <a:cubicBezTo>
                      <a:pt x="9" y="58"/>
                      <a:pt x="14" y="65"/>
                      <a:pt x="19" y="69"/>
                    </a:cubicBezTo>
                    <a:cubicBezTo>
                      <a:pt x="23" y="73"/>
                      <a:pt x="28" y="74"/>
                      <a:pt x="32" y="74"/>
                    </a:cubicBezTo>
                    <a:cubicBezTo>
                      <a:pt x="36" y="74"/>
                      <a:pt x="41" y="73"/>
                      <a:pt x="45" y="69"/>
                    </a:cubicBezTo>
                    <a:cubicBezTo>
                      <a:pt x="50" y="65"/>
                      <a:pt x="55" y="58"/>
                      <a:pt x="58" y="51"/>
                    </a:cubicBezTo>
                    <a:cubicBezTo>
                      <a:pt x="61" y="49"/>
                      <a:pt x="62" y="45"/>
                      <a:pt x="63" y="42"/>
                    </a:cubicBezTo>
                    <a:cubicBezTo>
                      <a:pt x="63" y="38"/>
                      <a:pt x="63" y="33"/>
                      <a:pt x="61" y="31"/>
                    </a:cubicBezTo>
                    <a:cubicBezTo>
                      <a:pt x="61" y="30"/>
                      <a:pt x="61" y="29"/>
                      <a:pt x="61" y="28"/>
                    </a:cubicBezTo>
                    <a:cubicBezTo>
                      <a:pt x="60" y="16"/>
                      <a:pt x="56" y="9"/>
                      <a:pt x="50" y="6"/>
                    </a:cubicBezTo>
                    <a:cubicBezTo>
                      <a:pt x="45" y="2"/>
                      <a:pt x="39" y="0"/>
                      <a:pt x="32" y="0"/>
                    </a:cubicBezTo>
                    <a:cubicBezTo>
                      <a:pt x="25" y="0"/>
                      <a:pt x="19" y="2"/>
                      <a:pt x="15" y="6"/>
                    </a:cubicBezTo>
                    <a:cubicBezTo>
                      <a:pt x="7" y="9"/>
                      <a:pt x="3" y="17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33"/>
                      <a:pt x="0" y="38"/>
                      <a:pt x="1" y="42"/>
                    </a:cubicBezTo>
                    <a:cubicBezTo>
                      <a:pt x="2" y="45"/>
                      <a:pt x="3" y="49"/>
                      <a:pt x="6" y="51"/>
                    </a:cubicBezTo>
                    <a:close/>
                    <a:moveTo>
                      <a:pt x="5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15"/>
                      <a:pt x="12" y="11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1" y="6"/>
                      <a:pt x="26" y="4"/>
                      <a:pt x="32" y="4"/>
                    </a:cubicBezTo>
                    <a:cubicBezTo>
                      <a:pt x="38" y="4"/>
                      <a:pt x="43" y="6"/>
                      <a:pt x="47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51" y="11"/>
                      <a:pt x="56" y="15"/>
                      <a:pt x="57" y="28"/>
                    </a:cubicBezTo>
                    <a:cubicBezTo>
                      <a:pt x="57" y="30"/>
                      <a:pt x="57" y="31"/>
                      <a:pt x="57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9" y="37"/>
                      <a:pt x="59" y="41"/>
                    </a:cubicBezTo>
                    <a:cubicBezTo>
                      <a:pt x="58" y="45"/>
                      <a:pt x="57" y="47"/>
                      <a:pt x="56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2" y="56"/>
                      <a:pt x="48" y="62"/>
                      <a:pt x="43" y="66"/>
                    </a:cubicBezTo>
                    <a:cubicBezTo>
                      <a:pt x="36" y="72"/>
                      <a:pt x="28" y="72"/>
                      <a:pt x="21" y="66"/>
                    </a:cubicBezTo>
                    <a:cubicBezTo>
                      <a:pt x="16" y="62"/>
                      <a:pt x="12" y="56"/>
                      <a:pt x="9" y="49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7" y="47"/>
                      <a:pt x="6" y="45"/>
                      <a:pt x="5" y="41"/>
                    </a:cubicBezTo>
                    <a:cubicBezTo>
                      <a:pt x="4" y="37"/>
                      <a:pt x="5" y="35"/>
                      <a:pt x="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5F4F2511-E725-4BC0-B0E9-301E2A6EA2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46688" y="2627313"/>
                <a:ext cx="74613" cy="79375"/>
              </a:xfrm>
              <a:custGeom>
                <a:avLst/>
                <a:gdLst>
                  <a:gd name="T0" fmla="*/ 20 w 86"/>
                  <a:gd name="T1" fmla="*/ 83 h 92"/>
                  <a:gd name="T2" fmla="*/ 25 w 86"/>
                  <a:gd name="T3" fmla="*/ 78 h 92"/>
                  <a:gd name="T4" fmla="*/ 28 w 86"/>
                  <a:gd name="T5" fmla="*/ 81 h 92"/>
                  <a:gd name="T6" fmla="*/ 43 w 86"/>
                  <a:gd name="T7" fmla="*/ 87 h 92"/>
                  <a:gd name="T8" fmla="*/ 58 w 86"/>
                  <a:gd name="T9" fmla="*/ 81 h 92"/>
                  <a:gd name="T10" fmla="*/ 61 w 86"/>
                  <a:gd name="T11" fmla="*/ 79 h 92"/>
                  <a:gd name="T12" fmla="*/ 66 w 86"/>
                  <a:gd name="T13" fmla="*/ 83 h 92"/>
                  <a:gd name="T14" fmla="*/ 69 w 86"/>
                  <a:gd name="T15" fmla="*/ 84 h 92"/>
                  <a:gd name="T16" fmla="*/ 69 w 86"/>
                  <a:gd name="T17" fmla="*/ 85 h 92"/>
                  <a:gd name="T18" fmla="*/ 71 w 86"/>
                  <a:gd name="T19" fmla="*/ 86 h 92"/>
                  <a:gd name="T20" fmla="*/ 71 w 86"/>
                  <a:gd name="T21" fmla="*/ 86 h 92"/>
                  <a:gd name="T22" fmla="*/ 83 w 86"/>
                  <a:gd name="T23" fmla="*/ 92 h 92"/>
                  <a:gd name="T24" fmla="*/ 77 w 86"/>
                  <a:gd name="T25" fmla="*/ 74 h 92"/>
                  <a:gd name="T26" fmla="*/ 80 w 86"/>
                  <a:gd name="T27" fmla="*/ 31 h 92"/>
                  <a:gd name="T28" fmla="*/ 78 w 86"/>
                  <a:gd name="T29" fmla="*/ 23 h 92"/>
                  <a:gd name="T30" fmla="*/ 73 w 86"/>
                  <a:gd name="T31" fmla="*/ 15 h 92"/>
                  <a:gd name="T32" fmla="*/ 64 w 86"/>
                  <a:gd name="T33" fmla="*/ 7 h 92"/>
                  <a:gd name="T34" fmla="*/ 43 w 86"/>
                  <a:gd name="T35" fmla="*/ 0 h 92"/>
                  <a:gd name="T36" fmla="*/ 23 w 86"/>
                  <a:gd name="T37" fmla="*/ 7 h 92"/>
                  <a:gd name="T38" fmla="*/ 14 w 86"/>
                  <a:gd name="T39" fmla="*/ 15 h 92"/>
                  <a:gd name="T40" fmla="*/ 6 w 86"/>
                  <a:gd name="T41" fmla="*/ 31 h 92"/>
                  <a:gd name="T42" fmla="*/ 9 w 86"/>
                  <a:gd name="T43" fmla="*/ 74 h 92"/>
                  <a:gd name="T44" fmla="*/ 3 w 86"/>
                  <a:gd name="T45" fmla="*/ 92 h 92"/>
                  <a:gd name="T46" fmla="*/ 20 w 86"/>
                  <a:gd name="T47" fmla="*/ 83 h 92"/>
                  <a:gd name="T48" fmla="*/ 56 w 86"/>
                  <a:gd name="T49" fmla="*/ 78 h 92"/>
                  <a:gd name="T50" fmla="*/ 30 w 86"/>
                  <a:gd name="T51" fmla="*/ 78 h 92"/>
                  <a:gd name="T52" fmla="*/ 16 w 86"/>
                  <a:gd name="T53" fmla="*/ 57 h 92"/>
                  <a:gd name="T54" fmla="*/ 16 w 86"/>
                  <a:gd name="T55" fmla="*/ 56 h 92"/>
                  <a:gd name="T56" fmla="*/ 14 w 86"/>
                  <a:gd name="T57" fmla="*/ 56 h 92"/>
                  <a:gd name="T58" fmla="*/ 11 w 86"/>
                  <a:gd name="T59" fmla="*/ 48 h 92"/>
                  <a:gd name="T60" fmla="*/ 12 w 86"/>
                  <a:gd name="T61" fmla="*/ 40 h 92"/>
                  <a:gd name="T62" fmla="*/ 13 w 86"/>
                  <a:gd name="T63" fmla="*/ 39 h 92"/>
                  <a:gd name="T64" fmla="*/ 13 w 86"/>
                  <a:gd name="T65" fmla="*/ 36 h 92"/>
                  <a:gd name="T66" fmla="*/ 14 w 86"/>
                  <a:gd name="T67" fmla="*/ 27 h 92"/>
                  <a:gd name="T68" fmla="*/ 15 w 86"/>
                  <a:gd name="T69" fmla="*/ 27 h 92"/>
                  <a:gd name="T70" fmla="*/ 52 w 86"/>
                  <a:gd name="T71" fmla="*/ 22 h 92"/>
                  <a:gd name="T72" fmla="*/ 62 w 86"/>
                  <a:gd name="T73" fmla="*/ 11 h 92"/>
                  <a:gd name="T74" fmla="*/ 65 w 86"/>
                  <a:gd name="T75" fmla="*/ 28 h 92"/>
                  <a:gd name="T76" fmla="*/ 73 w 86"/>
                  <a:gd name="T77" fmla="*/ 32 h 92"/>
                  <a:gd name="T78" fmla="*/ 73 w 86"/>
                  <a:gd name="T79" fmla="*/ 33 h 92"/>
                  <a:gd name="T80" fmla="*/ 73 w 86"/>
                  <a:gd name="T81" fmla="*/ 38 h 92"/>
                  <a:gd name="T82" fmla="*/ 73 w 86"/>
                  <a:gd name="T83" fmla="*/ 39 h 92"/>
                  <a:gd name="T84" fmla="*/ 74 w 86"/>
                  <a:gd name="T85" fmla="*/ 40 h 92"/>
                  <a:gd name="T86" fmla="*/ 75 w 86"/>
                  <a:gd name="T87" fmla="*/ 48 h 92"/>
                  <a:gd name="T88" fmla="*/ 72 w 86"/>
                  <a:gd name="T89" fmla="*/ 56 h 92"/>
                  <a:gd name="T90" fmla="*/ 71 w 86"/>
                  <a:gd name="T91" fmla="*/ 56 h 92"/>
                  <a:gd name="T92" fmla="*/ 70 w 86"/>
                  <a:gd name="T93" fmla="*/ 57 h 92"/>
                  <a:gd name="T94" fmla="*/ 56 w 86"/>
                  <a:gd name="T95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" h="92">
                    <a:moveTo>
                      <a:pt x="20" y="83"/>
                    </a:moveTo>
                    <a:cubicBezTo>
                      <a:pt x="20" y="83"/>
                      <a:pt x="23" y="81"/>
                      <a:pt x="25" y="78"/>
                    </a:cubicBezTo>
                    <a:cubicBezTo>
                      <a:pt x="26" y="79"/>
                      <a:pt x="27" y="80"/>
                      <a:pt x="28" y="81"/>
                    </a:cubicBezTo>
                    <a:cubicBezTo>
                      <a:pt x="33" y="85"/>
                      <a:pt x="38" y="87"/>
                      <a:pt x="43" y="87"/>
                    </a:cubicBezTo>
                    <a:cubicBezTo>
                      <a:pt x="48" y="87"/>
                      <a:pt x="53" y="85"/>
                      <a:pt x="58" y="81"/>
                    </a:cubicBezTo>
                    <a:cubicBezTo>
                      <a:pt x="59" y="80"/>
                      <a:pt x="60" y="80"/>
                      <a:pt x="61" y="79"/>
                    </a:cubicBezTo>
                    <a:cubicBezTo>
                      <a:pt x="63" y="81"/>
                      <a:pt x="66" y="83"/>
                      <a:pt x="66" y="83"/>
                    </a:cubicBezTo>
                    <a:cubicBezTo>
                      <a:pt x="67" y="83"/>
                      <a:pt x="68" y="84"/>
                      <a:pt x="69" y="84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5"/>
                      <a:pt x="70" y="86"/>
                      <a:pt x="71" y="86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75" y="89"/>
                      <a:pt x="79" y="91"/>
                      <a:pt x="83" y="92"/>
                    </a:cubicBezTo>
                    <a:cubicBezTo>
                      <a:pt x="81" y="87"/>
                      <a:pt x="77" y="80"/>
                      <a:pt x="77" y="74"/>
                    </a:cubicBezTo>
                    <a:cubicBezTo>
                      <a:pt x="77" y="67"/>
                      <a:pt x="86" y="49"/>
                      <a:pt x="80" y="31"/>
                    </a:cubicBezTo>
                    <a:cubicBezTo>
                      <a:pt x="79" y="28"/>
                      <a:pt x="78" y="26"/>
                      <a:pt x="78" y="23"/>
                    </a:cubicBezTo>
                    <a:cubicBezTo>
                      <a:pt x="76" y="20"/>
                      <a:pt x="74" y="18"/>
                      <a:pt x="73" y="15"/>
                    </a:cubicBezTo>
                    <a:cubicBezTo>
                      <a:pt x="70" y="11"/>
                      <a:pt x="68" y="8"/>
                      <a:pt x="64" y="7"/>
                    </a:cubicBezTo>
                    <a:cubicBezTo>
                      <a:pt x="58" y="2"/>
                      <a:pt x="51" y="0"/>
                      <a:pt x="43" y="0"/>
                    </a:cubicBezTo>
                    <a:cubicBezTo>
                      <a:pt x="35" y="0"/>
                      <a:pt x="28" y="2"/>
                      <a:pt x="23" y="7"/>
                    </a:cubicBezTo>
                    <a:cubicBezTo>
                      <a:pt x="19" y="8"/>
                      <a:pt x="16" y="11"/>
                      <a:pt x="14" y="15"/>
                    </a:cubicBezTo>
                    <a:cubicBezTo>
                      <a:pt x="11" y="19"/>
                      <a:pt x="8" y="24"/>
                      <a:pt x="6" y="31"/>
                    </a:cubicBezTo>
                    <a:cubicBezTo>
                      <a:pt x="0" y="49"/>
                      <a:pt x="9" y="67"/>
                      <a:pt x="9" y="74"/>
                    </a:cubicBezTo>
                    <a:cubicBezTo>
                      <a:pt x="9" y="80"/>
                      <a:pt x="5" y="87"/>
                      <a:pt x="3" y="92"/>
                    </a:cubicBezTo>
                    <a:cubicBezTo>
                      <a:pt x="8" y="90"/>
                      <a:pt x="14" y="88"/>
                      <a:pt x="20" y="83"/>
                    </a:cubicBezTo>
                    <a:close/>
                    <a:moveTo>
                      <a:pt x="56" y="78"/>
                    </a:moveTo>
                    <a:cubicBezTo>
                      <a:pt x="47" y="85"/>
                      <a:pt x="39" y="85"/>
                      <a:pt x="30" y="78"/>
                    </a:cubicBezTo>
                    <a:cubicBezTo>
                      <a:pt x="24" y="73"/>
                      <a:pt x="19" y="66"/>
                      <a:pt x="16" y="57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2" y="53"/>
                      <a:pt x="11" y="48"/>
                    </a:cubicBezTo>
                    <a:cubicBezTo>
                      <a:pt x="10" y="43"/>
                      <a:pt x="11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3"/>
                      <a:pt x="14" y="30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27" y="29"/>
                      <a:pt x="40" y="27"/>
                      <a:pt x="52" y="22"/>
                    </a:cubicBezTo>
                    <a:cubicBezTo>
                      <a:pt x="57" y="20"/>
                      <a:pt x="60" y="14"/>
                      <a:pt x="62" y="11"/>
                    </a:cubicBezTo>
                    <a:cubicBezTo>
                      <a:pt x="60" y="14"/>
                      <a:pt x="59" y="22"/>
                      <a:pt x="65" y="28"/>
                    </a:cubicBezTo>
                    <a:cubicBezTo>
                      <a:pt x="67" y="31"/>
                      <a:pt x="70" y="33"/>
                      <a:pt x="73" y="32"/>
                    </a:cubicBezTo>
                    <a:cubicBezTo>
                      <a:pt x="73" y="32"/>
                      <a:pt x="73" y="33"/>
                      <a:pt x="73" y="33"/>
                    </a:cubicBezTo>
                    <a:cubicBezTo>
                      <a:pt x="73" y="35"/>
                      <a:pt x="73" y="36"/>
                      <a:pt x="73" y="38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5" y="40"/>
                      <a:pt x="76" y="43"/>
                      <a:pt x="75" y="48"/>
                    </a:cubicBezTo>
                    <a:cubicBezTo>
                      <a:pt x="74" y="53"/>
                      <a:pt x="72" y="55"/>
                      <a:pt x="72" y="56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66"/>
                      <a:pt x="62" y="73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24">
                <a:extLst>
                  <a:ext uri="{FF2B5EF4-FFF2-40B4-BE49-F238E27FC236}">
                    <a16:creationId xmlns:a16="http://schemas.microsoft.com/office/drawing/2014/main" id="{A1C1E4B3-9303-4DEA-BE34-54A00803DC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8763" y="2619376"/>
                <a:ext cx="63500" cy="68262"/>
              </a:xfrm>
              <a:custGeom>
                <a:avLst/>
                <a:gdLst>
                  <a:gd name="T0" fmla="*/ 14 w 73"/>
                  <a:gd name="T1" fmla="*/ 73 h 78"/>
                  <a:gd name="T2" fmla="*/ 14 w 73"/>
                  <a:gd name="T3" fmla="*/ 73 h 78"/>
                  <a:gd name="T4" fmla="*/ 15 w 73"/>
                  <a:gd name="T5" fmla="*/ 72 h 78"/>
                  <a:gd name="T6" fmla="*/ 15 w 73"/>
                  <a:gd name="T7" fmla="*/ 72 h 78"/>
                  <a:gd name="T8" fmla="*/ 17 w 73"/>
                  <a:gd name="T9" fmla="*/ 70 h 78"/>
                  <a:gd name="T10" fmla="*/ 22 w 73"/>
                  <a:gd name="T11" fmla="*/ 67 h 78"/>
                  <a:gd name="T12" fmla="*/ 24 w 73"/>
                  <a:gd name="T13" fmla="*/ 69 h 78"/>
                  <a:gd name="T14" fmla="*/ 37 w 73"/>
                  <a:gd name="T15" fmla="*/ 74 h 78"/>
                  <a:gd name="T16" fmla="*/ 50 w 73"/>
                  <a:gd name="T17" fmla="*/ 69 h 78"/>
                  <a:gd name="T18" fmla="*/ 53 w 73"/>
                  <a:gd name="T19" fmla="*/ 67 h 78"/>
                  <a:gd name="T20" fmla="*/ 57 w 73"/>
                  <a:gd name="T21" fmla="*/ 70 h 78"/>
                  <a:gd name="T22" fmla="*/ 71 w 73"/>
                  <a:gd name="T23" fmla="*/ 78 h 78"/>
                  <a:gd name="T24" fmla="*/ 66 w 73"/>
                  <a:gd name="T25" fmla="*/ 63 h 78"/>
                  <a:gd name="T26" fmla="*/ 69 w 73"/>
                  <a:gd name="T27" fmla="*/ 26 h 78"/>
                  <a:gd name="T28" fmla="*/ 62 w 73"/>
                  <a:gd name="T29" fmla="*/ 13 h 78"/>
                  <a:gd name="T30" fmla="*/ 55 w 73"/>
                  <a:gd name="T31" fmla="*/ 6 h 78"/>
                  <a:gd name="T32" fmla="*/ 37 w 73"/>
                  <a:gd name="T33" fmla="*/ 0 h 78"/>
                  <a:gd name="T34" fmla="*/ 20 w 73"/>
                  <a:gd name="T35" fmla="*/ 6 h 78"/>
                  <a:gd name="T36" fmla="*/ 12 w 73"/>
                  <a:gd name="T37" fmla="*/ 13 h 78"/>
                  <a:gd name="T38" fmla="*/ 8 w 73"/>
                  <a:gd name="T39" fmla="*/ 20 h 78"/>
                  <a:gd name="T40" fmla="*/ 5 w 73"/>
                  <a:gd name="T41" fmla="*/ 26 h 78"/>
                  <a:gd name="T42" fmla="*/ 8 w 73"/>
                  <a:gd name="T43" fmla="*/ 63 h 78"/>
                  <a:gd name="T44" fmla="*/ 3 w 73"/>
                  <a:gd name="T45" fmla="*/ 78 h 78"/>
                  <a:gd name="T46" fmla="*/ 14 w 73"/>
                  <a:gd name="T47" fmla="*/ 73 h 78"/>
                  <a:gd name="T48" fmla="*/ 48 w 73"/>
                  <a:gd name="T49" fmla="*/ 66 h 78"/>
                  <a:gd name="T50" fmla="*/ 27 w 73"/>
                  <a:gd name="T51" fmla="*/ 66 h 78"/>
                  <a:gd name="T52" fmla="*/ 15 w 73"/>
                  <a:gd name="T53" fmla="*/ 49 h 78"/>
                  <a:gd name="T54" fmla="*/ 14 w 73"/>
                  <a:gd name="T55" fmla="*/ 47 h 78"/>
                  <a:gd name="T56" fmla="*/ 13 w 73"/>
                  <a:gd name="T57" fmla="*/ 47 h 78"/>
                  <a:gd name="T58" fmla="*/ 10 w 73"/>
                  <a:gd name="T59" fmla="*/ 41 h 78"/>
                  <a:gd name="T60" fmla="*/ 11 w 73"/>
                  <a:gd name="T61" fmla="*/ 34 h 78"/>
                  <a:gd name="T62" fmla="*/ 12 w 73"/>
                  <a:gd name="T63" fmla="*/ 34 h 78"/>
                  <a:gd name="T64" fmla="*/ 12 w 73"/>
                  <a:gd name="T65" fmla="*/ 31 h 78"/>
                  <a:gd name="T66" fmla="*/ 12 w 73"/>
                  <a:gd name="T67" fmla="*/ 27 h 78"/>
                  <a:gd name="T68" fmla="*/ 19 w 73"/>
                  <a:gd name="T69" fmla="*/ 24 h 78"/>
                  <a:gd name="T70" fmla="*/ 21 w 73"/>
                  <a:gd name="T71" fmla="*/ 9 h 78"/>
                  <a:gd name="T72" fmla="*/ 21 w 73"/>
                  <a:gd name="T73" fmla="*/ 9 h 78"/>
                  <a:gd name="T74" fmla="*/ 30 w 73"/>
                  <a:gd name="T75" fmla="*/ 19 h 78"/>
                  <a:gd name="T76" fmla="*/ 61 w 73"/>
                  <a:gd name="T77" fmla="*/ 23 h 78"/>
                  <a:gd name="T78" fmla="*/ 61 w 73"/>
                  <a:gd name="T79" fmla="*/ 23 h 78"/>
                  <a:gd name="T80" fmla="*/ 62 w 73"/>
                  <a:gd name="T81" fmla="*/ 28 h 78"/>
                  <a:gd name="T82" fmla="*/ 62 w 73"/>
                  <a:gd name="T83" fmla="*/ 33 h 78"/>
                  <a:gd name="T84" fmla="*/ 62 w 73"/>
                  <a:gd name="T85" fmla="*/ 34 h 78"/>
                  <a:gd name="T86" fmla="*/ 63 w 73"/>
                  <a:gd name="T87" fmla="*/ 34 h 78"/>
                  <a:gd name="T88" fmla="*/ 64 w 73"/>
                  <a:gd name="T89" fmla="*/ 41 h 78"/>
                  <a:gd name="T90" fmla="*/ 61 w 73"/>
                  <a:gd name="T91" fmla="*/ 47 h 78"/>
                  <a:gd name="T92" fmla="*/ 60 w 73"/>
                  <a:gd name="T93" fmla="*/ 48 h 78"/>
                  <a:gd name="T94" fmla="*/ 60 w 73"/>
                  <a:gd name="T95" fmla="*/ 48 h 78"/>
                  <a:gd name="T96" fmla="*/ 48 w 73"/>
                  <a:gd name="T97" fmla="*/ 6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3" h="78">
                    <a:moveTo>
                      <a:pt x="14" y="73"/>
                    </a:move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73"/>
                      <a:pt x="14" y="73"/>
                      <a:pt x="15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6" y="71"/>
                      <a:pt x="17" y="71"/>
                      <a:pt x="17" y="70"/>
                    </a:cubicBezTo>
                    <a:cubicBezTo>
                      <a:pt x="17" y="70"/>
                      <a:pt x="20" y="69"/>
                      <a:pt x="22" y="67"/>
                    </a:cubicBezTo>
                    <a:cubicBezTo>
                      <a:pt x="22" y="68"/>
                      <a:pt x="23" y="69"/>
                      <a:pt x="24" y="69"/>
                    </a:cubicBezTo>
                    <a:cubicBezTo>
                      <a:pt x="28" y="73"/>
                      <a:pt x="33" y="74"/>
                      <a:pt x="37" y="74"/>
                    </a:cubicBezTo>
                    <a:cubicBezTo>
                      <a:pt x="42" y="74"/>
                      <a:pt x="46" y="73"/>
                      <a:pt x="50" y="69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4" y="69"/>
                      <a:pt x="57" y="70"/>
                      <a:pt x="57" y="70"/>
                    </a:cubicBezTo>
                    <a:cubicBezTo>
                      <a:pt x="62" y="75"/>
                      <a:pt x="67" y="77"/>
                      <a:pt x="71" y="78"/>
                    </a:cubicBezTo>
                    <a:cubicBezTo>
                      <a:pt x="69" y="74"/>
                      <a:pt x="66" y="68"/>
                      <a:pt x="66" y="63"/>
                    </a:cubicBezTo>
                    <a:cubicBezTo>
                      <a:pt x="66" y="57"/>
                      <a:pt x="73" y="42"/>
                      <a:pt x="69" y="26"/>
                    </a:cubicBezTo>
                    <a:cubicBezTo>
                      <a:pt x="67" y="21"/>
                      <a:pt x="65" y="17"/>
                      <a:pt x="62" y="13"/>
                    </a:cubicBezTo>
                    <a:cubicBezTo>
                      <a:pt x="61" y="10"/>
                      <a:pt x="58" y="7"/>
                      <a:pt x="55" y="6"/>
                    </a:cubicBezTo>
                    <a:cubicBezTo>
                      <a:pt x="50" y="2"/>
                      <a:pt x="44" y="0"/>
                      <a:pt x="37" y="0"/>
                    </a:cubicBezTo>
                    <a:cubicBezTo>
                      <a:pt x="30" y="0"/>
                      <a:pt x="24" y="2"/>
                      <a:pt x="20" y="6"/>
                    </a:cubicBezTo>
                    <a:cubicBezTo>
                      <a:pt x="16" y="7"/>
                      <a:pt x="14" y="10"/>
                      <a:pt x="12" y="13"/>
                    </a:cubicBezTo>
                    <a:cubicBezTo>
                      <a:pt x="10" y="15"/>
                      <a:pt x="9" y="17"/>
                      <a:pt x="8" y="20"/>
                    </a:cubicBezTo>
                    <a:cubicBezTo>
                      <a:pt x="7" y="22"/>
                      <a:pt x="6" y="24"/>
                      <a:pt x="5" y="26"/>
                    </a:cubicBezTo>
                    <a:cubicBezTo>
                      <a:pt x="0" y="42"/>
                      <a:pt x="8" y="57"/>
                      <a:pt x="8" y="63"/>
                    </a:cubicBezTo>
                    <a:cubicBezTo>
                      <a:pt x="8" y="68"/>
                      <a:pt x="5" y="74"/>
                      <a:pt x="3" y="78"/>
                    </a:cubicBezTo>
                    <a:cubicBezTo>
                      <a:pt x="6" y="77"/>
                      <a:pt x="10" y="76"/>
                      <a:pt x="14" y="73"/>
                    </a:cubicBezTo>
                    <a:close/>
                    <a:moveTo>
                      <a:pt x="48" y="66"/>
                    </a:moveTo>
                    <a:cubicBezTo>
                      <a:pt x="41" y="72"/>
                      <a:pt x="34" y="72"/>
                      <a:pt x="27" y="66"/>
                    </a:cubicBezTo>
                    <a:cubicBezTo>
                      <a:pt x="22" y="62"/>
                      <a:pt x="17" y="56"/>
                      <a:pt x="15" y="4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2" y="47"/>
                      <a:pt x="11" y="45"/>
                      <a:pt x="10" y="41"/>
                    </a:cubicBezTo>
                    <a:cubicBezTo>
                      <a:pt x="10" y="37"/>
                      <a:pt x="10" y="35"/>
                      <a:pt x="11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29"/>
                      <a:pt x="12" y="27"/>
                    </a:cubicBezTo>
                    <a:cubicBezTo>
                      <a:pt x="14" y="28"/>
                      <a:pt x="16" y="27"/>
                      <a:pt x="19" y="24"/>
                    </a:cubicBezTo>
                    <a:cubicBezTo>
                      <a:pt x="23" y="19"/>
                      <a:pt x="22" y="13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3" y="12"/>
                      <a:pt x="25" y="17"/>
                      <a:pt x="30" y="19"/>
                    </a:cubicBezTo>
                    <a:cubicBezTo>
                      <a:pt x="39" y="23"/>
                      <a:pt x="5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2" y="25"/>
                      <a:pt x="62" y="26"/>
                      <a:pt x="62" y="28"/>
                    </a:cubicBezTo>
                    <a:cubicBezTo>
                      <a:pt x="62" y="30"/>
                      <a:pt x="62" y="31"/>
                      <a:pt x="62" y="33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4" y="35"/>
                      <a:pt x="65" y="37"/>
                      <a:pt x="64" y="41"/>
                    </a:cubicBezTo>
                    <a:cubicBezTo>
                      <a:pt x="63" y="45"/>
                      <a:pt x="62" y="47"/>
                      <a:pt x="61" y="47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57" y="56"/>
                      <a:pt x="53" y="62"/>
                      <a:pt x="4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25">
                <a:extLst>
                  <a:ext uri="{FF2B5EF4-FFF2-40B4-BE49-F238E27FC236}">
                    <a16:creationId xmlns:a16="http://schemas.microsoft.com/office/drawing/2014/main" id="{B4A5DE94-51AE-4390-BEFC-7838A0A5C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2690813"/>
                <a:ext cx="96838" cy="66675"/>
              </a:xfrm>
              <a:custGeom>
                <a:avLst/>
                <a:gdLst>
                  <a:gd name="T0" fmla="*/ 91 w 113"/>
                  <a:gd name="T1" fmla="*/ 23 h 78"/>
                  <a:gd name="T2" fmla="*/ 113 w 113"/>
                  <a:gd name="T3" fmla="*/ 11 h 78"/>
                  <a:gd name="T4" fmla="*/ 83 w 113"/>
                  <a:gd name="T5" fmla="*/ 0 h 78"/>
                  <a:gd name="T6" fmla="*/ 63 w 113"/>
                  <a:gd name="T7" fmla="*/ 7 h 78"/>
                  <a:gd name="T8" fmla="*/ 43 w 113"/>
                  <a:gd name="T9" fmla="*/ 0 h 78"/>
                  <a:gd name="T10" fmla="*/ 4 w 113"/>
                  <a:gd name="T11" fmla="*/ 23 h 78"/>
                  <a:gd name="T12" fmla="*/ 0 w 113"/>
                  <a:gd name="T13" fmla="*/ 56 h 78"/>
                  <a:gd name="T14" fmla="*/ 63 w 113"/>
                  <a:gd name="T15" fmla="*/ 78 h 78"/>
                  <a:gd name="T16" fmla="*/ 65 w 113"/>
                  <a:gd name="T17" fmla="*/ 78 h 78"/>
                  <a:gd name="T18" fmla="*/ 70 w 113"/>
                  <a:gd name="T19" fmla="*/ 44 h 78"/>
                  <a:gd name="T20" fmla="*/ 91 w 113"/>
                  <a:gd name="T21" fmla="*/ 2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78">
                    <a:moveTo>
                      <a:pt x="91" y="23"/>
                    </a:moveTo>
                    <a:cubicBezTo>
                      <a:pt x="91" y="23"/>
                      <a:pt x="105" y="20"/>
                      <a:pt x="113" y="11"/>
                    </a:cubicBezTo>
                    <a:cubicBezTo>
                      <a:pt x="106" y="9"/>
                      <a:pt x="95" y="10"/>
                      <a:pt x="83" y="0"/>
                    </a:cubicBezTo>
                    <a:cubicBezTo>
                      <a:pt x="83" y="4"/>
                      <a:pt x="74" y="7"/>
                      <a:pt x="63" y="7"/>
                    </a:cubicBezTo>
                    <a:cubicBezTo>
                      <a:pt x="52" y="7"/>
                      <a:pt x="43" y="4"/>
                      <a:pt x="43" y="0"/>
                    </a:cubicBezTo>
                    <a:cubicBezTo>
                      <a:pt x="23" y="15"/>
                      <a:pt x="8" y="3"/>
                      <a:pt x="4" y="23"/>
                    </a:cubicBezTo>
                    <a:cubicBezTo>
                      <a:pt x="4" y="23"/>
                      <a:pt x="0" y="40"/>
                      <a:pt x="0" y="56"/>
                    </a:cubicBezTo>
                    <a:cubicBezTo>
                      <a:pt x="0" y="78"/>
                      <a:pt x="63" y="78"/>
                      <a:pt x="63" y="78"/>
                    </a:cubicBezTo>
                    <a:cubicBezTo>
                      <a:pt x="63" y="78"/>
                      <a:pt x="64" y="78"/>
                      <a:pt x="65" y="78"/>
                    </a:cubicBezTo>
                    <a:cubicBezTo>
                      <a:pt x="67" y="59"/>
                      <a:pt x="70" y="44"/>
                      <a:pt x="70" y="44"/>
                    </a:cubicBezTo>
                    <a:cubicBezTo>
                      <a:pt x="73" y="29"/>
                      <a:pt x="81" y="26"/>
                      <a:pt x="91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26">
                <a:extLst>
                  <a:ext uri="{FF2B5EF4-FFF2-40B4-BE49-F238E27FC236}">
                    <a16:creationId xmlns:a16="http://schemas.microsoft.com/office/drawing/2014/main" id="{C8804DEF-806F-47AE-B94C-5E9CD6690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90813"/>
                <a:ext cx="96838" cy="66675"/>
              </a:xfrm>
              <a:custGeom>
                <a:avLst/>
                <a:gdLst>
                  <a:gd name="T0" fmla="*/ 109 w 113"/>
                  <a:gd name="T1" fmla="*/ 23 h 78"/>
                  <a:gd name="T2" fmla="*/ 70 w 113"/>
                  <a:gd name="T3" fmla="*/ 0 h 78"/>
                  <a:gd name="T4" fmla="*/ 50 w 113"/>
                  <a:gd name="T5" fmla="*/ 7 h 78"/>
                  <a:gd name="T6" fmla="*/ 30 w 113"/>
                  <a:gd name="T7" fmla="*/ 0 h 78"/>
                  <a:gd name="T8" fmla="*/ 0 w 113"/>
                  <a:gd name="T9" fmla="*/ 11 h 78"/>
                  <a:gd name="T10" fmla="*/ 22 w 113"/>
                  <a:gd name="T11" fmla="*/ 23 h 78"/>
                  <a:gd name="T12" fmla="*/ 22 w 113"/>
                  <a:gd name="T13" fmla="*/ 23 h 78"/>
                  <a:gd name="T14" fmla="*/ 43 w 113"/>
                  <a:gd name="T15" fmla="*/ 44 h 78"/>
                  <a:gd name="T16" fmla="*/ 48 w 113"/>
                  <a:gd name="T17" fmla="*/ 78 h 78"/>
                  <a:gd name="T18" fmla="*/ 50 w 113"/>
                  <a:gd name="T19" fmla="*/ 78 h 78"/>
                  <a:gd name="T20" fmla="*/ 113 w 113"/>
                  <a:gd name="T21" fmla="*/ 56 h 78"/>
                  <a:gd name="T22" fmla="*/ 109 w 113"/>
                  <a:gd name="T23" fmla="*/ 2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" h="78">
                    <a:moveTo>
                      <a:pt x="109" y="23"/>
                    </a:moveTo>
                    <a:cubicBezTo>
                      <a:pt x="105" y="3"/>
                      <a:pt x="90" y="15"/>
                      <a:pt x="70" y="0"/>
                    </a:cubicBezTo>
                    <a:cubicBezTo>
                      <a:pt x="70" y="4"/>
                      <a:pt x="61" y="7"/>
                      <a:pt x="50" y="7"/>
                    </a:cubicBezTo>
                    <a:cubicBezTo>
                      <a:pt x="39" y="7"/>
                      <a:pt x="30" y="4"/>
                      <a:pt x="30" y="0"/>
                    </a:cubicBezTo>
                    <a:cubicBezTo>
                      <a:pt x="18" y="10"/>
                      <a:pt x="7" y="9"/>
                      <a:pt x="0" y="11"/>
                    </a:cubicBezTo>
                    <a:cubicBezTo>
                      <a:pt x="8" y="20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32" y="26"/>
                      <a:pt x="40" y="29"/>
                      <a:pt x="43" y="44"/>
                    </a:cubicBezTo>
                    <a:cubicBezTo>
                      <a:pt x="43" y="44"/>
                      <a:pt x="46" y="59"/>
                      <a:pt x="48" y="78"/>
                    </a:cubicBezTo>
                    <a:cubicBezTo>
                      <a:pt x="49" y="78"/>
                      <a:pt x="50" y="78"/>
                      <a:pt x="50" y="78"/>
                    </a:cubicBezTo>
                    <a:cubicBezTo>
                      <a:pt x="50" y="78"/>
                      <a:pt x="113" y="78"/>
                      <a:pt x="113" y="56"/>
                    </a:cubicBezTo>
                    <a:cubicBezTo>
                      <a:pt x="113" y="40"/>
                      <a:pt x="109" y="23"/>
                      <a:pt x="10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A3776F-B585-4CF7-99AE-02460A60094B}"/>
              </a:ext>
            </a:extLst>
          </p:cNvPr>
          <p:cNvGrpSpPr/>
          <p:nvPr/>
        </p:nvGrpSpPr>
        <p:grpSpPr>
          <a:xfrm>
            <a:off x="983307" y="2504249"/>
            <a:ext cx="7638243" cy="847027"/>
            <a:chOff x="1682648" y="3881205"/>
            <a:chExt cx="7104300" cy="849631"/>
          </a:xfrm>
        </p:grpSpPr>
        <p:sp>
          <p:nvSpPr>
            <p:cNvPr id="8" name="Oval 7"/>
            <p:cNvSpPr/>
            <p:nvPr/>
          </p:nvSpPr>
          <p:spPr>
            <a:xfrm>
              <a:off x="1682648" y="3881205"/>
              <a:ext cx="812731" cy="8496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endParaRPr>
            </a:p>
          </p:txBody>
        </p:sp>
        <p:cxnSp>
          <p:nvCxnSpPr>
            <p:cNvPr id="49" name="Straight Connector 48"/>
            <p:cNvCxnSpPr>
              <a:cxnSpLocks/>
            </p:cNvCxnSpPr>
            <p:nvPr/>
          </p:nvCxnSpPr>
          <p:spPr>
            <a:xfrm flipV="1">
              <a:off x="2478469" y="4294479"/>
              <a:ext cx="6308479" cy="11542"/>
            </a:xfrm>
            <a:prstGeom prst="line">
              <a:avLst/>
            </a:prstGeom>
            <a:ln w="19050" cmpd="sng">
              <a:solidFill>
                <a:srgbClr val="AD73AC"/>
              </a:solidFill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4BCF25E-7AFE-4C60-9F09-7D3567C34576}"/>
                </a:ext>
              </a:extLst>
            </p:cNvPr>
            <p:cNvGrpSpPr/>
            <p:nvPr/>
          </p:nvGrpSpPr>
          <p:grpSpPr>
            <a:xfrm>
              <a:off x="1855428" y="3958607"/>
              <a:ext cx="526208" cy="637200"/>
              <a:chOff x="5119687" y="2903538"/>
              <a:chExt cx="323850" cy="354013"/>
            </a:xfrm>
            <a:solidFill>
              <a:schemeClr val="bg1"/>
            </a:solidFill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id="{58041FDC-F2C6-4DF9-9959-7349116B11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9687" y="2903538"/>
                <a:ext cx="323850" cy="354013"/>
              </a:xfrm>
              <a:custGeom>
                <a:avLst/>
                <a:gdLst>
                  <a:gd name="T0" fmla="*/ 150 w 299"/>
                  <a:gd name="T1" fmla="*/ 0 h 328"/>
                  <a:gd name="T2" fmla="*/ 0 w 299"/>
                  <a:gd name="T3" fmla="*/ 276 h 328"/>
                  <a:gd name="T4" fmla="*/ 184 w 299"/>
                  <a:gd name="T5" fmla="*/ 276 h 328"/>
                  <a:gd name="T6" fmla="*/ 193 w 299"/>
                  <a:gd name="T7" fmla="*/ 77 h 328"/>
                  <a:gd name="T8" fmla="*/ 187 w 299"/>
                  <a:gd name="T9" fmla="*/ 43 h 328"/>
                  <a:gd name="T10" fmla="*/ 237 w 299"/>
                  <a:gd name="T11" fmla="*/ 90 h 328"/>
                  <a:gd name="T12" fmla="*/ 183 w 299"/>
                  <a:gd name="T13" fmla="*/ 140 h 328"/>
                  <a:gd name="T14" fmla="*/ 123 w 299"/>
                  <a:gd name="T15" fmla="*/ 139 h 328"/>
                  <a:gd name="T16" fmla="*/ 109 w 299"/>
                  <a:gd name="T17" fmla="*/ 95 h 328"/>
                  <a:gd name="T18" fmla="*/ 113 w 299"/>
                  <a:gd name="T19" fmla="*/ 54 h 328"/>
                  <a:gd name="T20" fmla="*/ 150 w 299"/>
                  <a:gd name="T21" fmla="*/ 46 h 328"/>
                  <a:gd name="T22" fmla="*/ 186 w 299"/>
                  <a:gd name="T23" fmla="*/ 54 h 328"/>
                  <a:gd name="T24" fmla="*/ 114 w 299"/>
                  <a:gd name="T25" fmla="*/ 146 h 328"/>
                  <a:gd name="T26" fmla="*/ 123 w 299"/>
                  <a:gd name="T27" fmla="*/ 166 h 328"/>
                  <a:gd name="T28" fmla="*/ 135 w 299"/>
                  <a:gd name="T29" fmla="*/ 178 h 328"/>
                  <a:gd name="T30" fmla="*/ 113 w 299"/>
                  <a:gd name="T31" fmla="*/ 145 h 328"/>
                  <a:gd name="T32" fmla="*/ 127 w 299"/>
                  <a:gd name="T33" fmla="*/ 165 h 328"/>
                  <a:gd name="T34" fmla="*/ 120 w 299"/>
                  <a:gd name="T35" fmla="*/ 151 h 328"/>
                  <a:gd name="T36" fmla="*/ 133 w 299"/>
                  <a:gd name="T37" fmla="*/ 142 h 328"/>
                  <a:gd name="T38" fmla="*/ 178 w 299"/>
                  <a:gd name="T39" fmla="*/ 143 h 328"/>
                  <a:gd name="T40" fmla="*/ 176 w 299"/>
                  <a:gd name="T41" fmla="*/ 157 h 328"/>
                  <a:gd name="T42" fmla="*/ 169 w 299"/>
                  <a:gd name="T43" fmla="*/ 169 h 328"/>
                  <a:gd name="T44" fmla="*/ 160 w 299"/>
                  <a:gd name="T45" fmla="*/ 176 h 328"/>
                  <a:gd name="T46" fmla="*/ 150 w 299"/>
                  <a:gd name="T47" fmla="*/ 179 h 328"/>
                  <a:gd name="T48" fmla="*/ 139 w 299"/>
                  <a:gd name="T49" fmla="*/ 176 h 328"/>
                  <a:gd name="T50" fmla="*/ 171 w 299"/>
                  <a:gd name="T51" fmla="*/ 173 h 328"/>
                  <a:gd name="T52" fmla="*/ 181 w 299"/>
                  <a:gd name="T53" fmla="*/ 156 h 328"/>
                  <a:gd name="T54" fmla="*/ 200 w 299"/>
                  <a:gd name="T55" fmla="*/ 149 h 328"/>
                  <a:gd name="T56" fmla="*/ 209 w 299"/>
                  <a:gd name="T57" fmla="*/ 148 h 328"/>
                  <a:gd name="T58" fmla="*/ 187 w 299"/>
                  <a:gd name="T59" fmla="*/ 140 h 328"/>
                  <a:gd name="T60" fmla="*/ 194 w 299"/>
                  <a:gd name="T61" fmla="*/ 94 h 328"/>
                  <a:gd name="T62" fmla="*/ 202 w 299"/>
                  <a:gd name="T63" fmla="*/ 34 h 328"/>
                  <a:gd name="T64" fmla="*/ 182 w 299"/>
                  <a:gd name="T65" fmla="*/ 29 h 328"/>
                  <a:gd name="T66" fmla="*/ 171 w 299"/>
                  <a:gd name="T67" fmla="*/ 11 h 328"/>
                  <a:gd name="T68" fmla="*/ 138 w 299"/>
                  <a:gd name="T69" fmla="*/ 8 h 328"/>
                  <a:gd name="T70" fmla="*/ 147 w 299"/>
                  <a:gd name="T71" fmla="*/ 4 h 328"/>
                  <a:gd name="T72" fmla="*/ 159 w 299"/>
                  <a:gd name="T73" fmla="*/ 7 h 328"/>
                  <a:gd name="T74" fmla="*/ 168 w 299"/>
                  <a:gd name="T75" fmla="*/ 14 h 328"/>
                  <a:gd name="T76" fmla="*/ 176 w 299"/>
                  <a:gd name="T77" fmla="*/ 25 h 328"/>
                  <a:gd name="T78" fmla="*/ 182 w 299"/>
                  <a:gd name="T79" fmla="*/ 39 h 328"/>
                  <a:gd name="T80" fmla="*/ 139 w 299"/>
                  <a:gd name="T81" fmla="*/ 42 h 328"/>
                  <a:gd name="T82" fmla="*/ 119 w 299"/>
                  <a:gd name="T83" fmla="*/ 34 h 328"/>
                  <a:gd name="T84" fmla="*/ 126 w 299"/>
                  <a:gd name="T85" fmla="*/ 20 h 328"/>
                  <a:gd name="T86" fmla="*/ 135 w 299"/>
                  <a:gd name="T87" fmla="*/ 11 h 328"/>
                  <a:gd name="T88" fmla="*/ 128 w 299"/>
                  <a:gd name="T89" fmla="*/ 11 h 328"/>
                  <a:gd name="T90" fmla="*/ 117 w 299"/>
                  <a:gd name="T91" fmla="*/ 29 h 328"/>
                  <a:gd name="T92" fmla="*/ 98 w 299"/>
                  <a:gd name="T93" fmla="*/ 34 h 328"/>
                  <a:gd name="T94" fmla="*/ 98 w 299"/>
                  <a:gd name="T95" fmla="*/ 39 h 328"/>
                  <a:gd name="T96" fmla="*/ 109 w 299"/>
                  <a:gd name="T97" fmla="*/ 53 h 328"/>
                  <a:gd name="T98" fmla="*/ 105 w 299"/>
                  <a:gd name="T99" fmla="*/ 90 h 328"/>
                  <a:gd name="T100" fmla="*/ 107 w 299"/>
                  <a:gd name="T101" fmla="*/ 118 h 328"/>
                  <a:gd name="T102" fmla="*/ 108 w 299"/>
                  <a:gd name="T103" fmla="*/ 142 h 328"/>
                  <a:gd name="T104" fmla="*/ 105 w 299"/>
                  <a:gd name="T105" fmla="*/ 94 h 328"/>
                  <a:gd name="T106" fmla="*/ 12 w 299"/>
                  <a:gd name="T107" fmla="*/ 224 h 328"/>
                  <a:gd name="T108" fmla="*/ 58 w 299"/>
                  <a:gd name="T109" fmla="*/ 90 h 328"/>
                  <a:gd name="T110" fmla="*/ 84 w 299"/>
                  <a:gd name="T111" fmla="*/ 155 h 328"/>
                  <a:gd name="T112" fmla="*/ 241 w 299"/>
                  <a:gd name="T113" fmla="*/ 9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328">
                    <a:moveTo>
                      <a:pt x="299" y="68"/>
                    </a:moveTo>
                    <a:cubicBezTo>
                      <a:pt x="238" y="68"/>
                      <a:pt x="238" y="68"/>
                      <a:pt x="238" y="68"/>
                    </a:cubicBezTo>
                    <a:cubicBezTo>
                      <a:pt x="234" y="54"/>
                      <a:pt x="228" y="42"/>
                      <a:pt x="218" y="31"/>
                    </a:cubicBezTo>
                    <a:cubicBezTo>
                      <a:pt x="218" y="31"/>
                      <a:pt x="218" y="31"/>
                      <a:pt x="218" y="31"/>
                    </a:cubicBezTo>
                    <a:cubicBezTo>
                      <a:pt x="217" y="29"/>
                      <a:pt x="217" y="29"/>
                      <a:pt x="217" y="29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198" y="10"/>
                      <a:pt x="175" y="0"/>
                      <a:pt x="150" y="0"/>
                    </a:cubicBezTo>
                    <a:cubicBezTo>
                      <a:pt x="124" y="0"/>
                      <a:pt x="101" y="10"/>
                      <a:pt x="84" y="28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72" y="42"/>
                      <a:pt x="65" y="54"/>
                      <a:pt x="61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115" y="276"/>
                      <a:pt x="115" y="276"/>
                      <a:pt x="115" y="276"/>
                    </a:cubicBezTo>
                    <a:cubicBezTo>
                      <a:pt x="105" y="316"/>
                      <a:pt x="105" y="316"/>
                      <a:pt x="105" y="316"/>
                    </a:cubicBezTo>
                    <a:cubicBezTo>
                      <a:pt x="77" y="316"/>
                      <a:pt x="77" y="316"/>
                      <a:pt x="77" y="316"/>
                    </a:cubicBezTo>
                    <a:cubicBezTo>
                      <a:pt x="77" y="328"/>
                      <a:pt x="77" y="328"/>
                      <a:pt x="77" y="328"/>
                    </a:cubicBezTo>
                    <a:cubicBezTo>
                      <a:pt x="222" y="328"/>
                      <a:pt x="222" y="328"/>
                      <a:pt x="222" y="328"/>
                    </a:cubicBezTo>
                    <a:cubicBezTo>
                      <a:pt x="222" y="316"/>
                      <a:pt x="222" y="316"/>
                      <a:pt x="222" y="316"/>
                    </a:cubicBezTo>
                    <a:cubicBezTo>
                      <a:pt x="194" y="316"/>
                      <a:pt x="194" y="316"/>
                      <a:pt x="194" y="316"/>
                    </a:cubicBezTo>
                    <a:cubicBezTo>
                      <a:pt x="184" y="276"/>
                      <a:pt x="184" y="276"/>
                      <a:pt x="184" y="276"/>
                    </a:cubicBezTo>
                    <a:cubicBezTo>
                      <a:pt x="299" y="276"/>
                      <a:pt x="299" y="276"/>
                      <a:pt x="299" y="276"/>
                    </a:cubicBezTo>
                    <a:lnTo>
                      <a:pt x="299" y="68"/>
                    </a:lnTo>
                    <a:close/>
                    <a:moveTo>
                      <a:pt x="237" y="90"/>
                    </a:moveTo>
                    <a:cubicBezTo>
                      <a:pt x="194" y="90"/>
                      <a:pt x="194" y="90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94" y="89"/>
                      <a:pt x="194" y="89"/>
                      <a:pt x="194" y="89"/>
                    </a:cubicBezTo>
                    <a:cubicBezTo>
                      <a:pt x="194" y="85"/>
                      <a:pt x="194" y="81"/>
                      <a:pt x="193" y="78"/>
                    </a:cubicBezTo>
                    <a:cubicBezTo>
                      <a:pt x="193" y="77"/>
                      <a:pt x="193" y="77"/>
                      <a:pt x="193" y="77"/>
                    </a:cubicBezTo>
                    <a:cubicBezTo>
                      <a:pt x="193" y="73"/>
                      <a:pt x="193" y="69"/>
                      <a:pt x="192" y="65"/>
                    </a:cubicBezTo>
                    <a:cubicBezTo>
                      <a:pt x="192" y="65"/>
                      <a:pt x="192" y="65"/>
                      <a:pt x="192" y="65"/>
                    </a:cubicBezTo>
                    <a:cubicBezTo>
                      <a:pt x="191" y="61"/>
                      <a:pt x="191" y="58"/>
                      <a:pt x="190" y="54"/>
                    </a:cubicBezTo>
                    <a:cubicBezTo>
                      <a:pt x="190" y="54"/>
                      <a:pt x="190" y="54"/>
                      <a:pt x="190" y="53"/>
                    </a:cubicBezTo>
                    <a:cubicBezTo>
                      <a:pt x="189" y="50"/>
                      <a:pt x="188" y="47"/>
                      <a:pt x="187" y="43"/>
                    </a:cubicBezTo>
                    <a:cubicBezTo>
                      <a:pt x="187" y="43"/>
                      <a:pt x="187" y="43"/>
                      <a:pt x="187" y="43"/>
                    </a:cubicBezTo>
                    <a:cubicBezTo>
                      <a:pt x="187" y="43"/>
                      <a:pt x="187" y="43"/>
                      <a:pt x="187" y="43"/>
                    </a:cubicBezTo>
                    <a:cubicBezTo>
                      <a:pt x="187" y="43"/>
                      <a:pt x="187" y="43"/>
                      <a:pt x="187" y="43"/>
                    </a:cubicBezTo>
                    <a:cubicBezTo>
                      <a:pt x="188" y="42"/>
                      <a:pt x="190" y="42"/>
                      <a:pt x="191" y="42"/>
                    </a:cubicBezTo>
                    <a:cubicBezTo>
                      <a:pt x="192" y="41"/>
                      <a:pt x="193" y="41"/>
                      <a:pt x="194" y="41"/>
                    </a:cubicBezTo>
                    <a:cubicBezTo>
                      <a:pt x="196" y="40"/>
                      <a:pt x="198" y="40"/>
                      <a:pt x="200" y="39"/>
                    </a:cubicBezTo>
                    <a:cubicBezTo>
                      <a:pt x="201" y="39"/>
                      <a:pt x="201" y="39"/>
                      <a:pt x="202" y="39"/>
                    </a:cubicBezTo>
                    <a:cubicBezTo>
                      <a:pt x="204" y="38"/>
                      <a:pt x="206" y="37"/>
                      <a:pt x="209" y="36"/>
                    </a:cubicBezTo>
                    <a:cubicBezTo>
                      <a:pt x="209" y="36"/>
                      <a:pt x="210" y="35"/>
                      <a:pt x="211" y="35"/>
                    </a:cubicBezTo>
                    <a:cubicBezTo>
                      <a:pt x="212" y="34"/>
                      <a:pt x="214" y="34"/>
                      <a:pt x="215" y="33"/>
                    </a:cubicBezTo>
                    <a:cubicBezTo>
                      <a:pt x="229" y="49"/>
                      <a:pt x="237" y="69"/>
                      <a:pt x="237" y="90"/>
                    </a:cubicBezTo>
                    <a:close/>
                    <a:moveTo>
                      <a:pt x="190" y="94"/>
                    </a:moveTo>
                    <a:cubicBezTo>
                      <a:pt x="190" y="94"/>
                      <a:pt x="190" y="94"/>
                      <a:pt x="190" y="95"/>
                    </a:cubicBezTo>
                    <a:cubicBezTo>
                      <a:pt x="190" y="98"/>
                      <a:pt x="190" y="102"/>
                      <a:pt x="189" y="106"/>
                    </a:cubicBezTo>
                    <a:cubicBezTo>
                      <a:pt x="189" y="106"/>
                      <a:pt x="189" y="106"/>
                      <a:pt x="189" y="107"/>
                    </a:cubicBezTo>
                    <a:cubicBezTo>
                      <a:pt x="189" y="114"/>
                      <a:pt x="188" y="122"/>
                      <a:pt x="186" y="129"/>
                    </a:cubicBezTo>
                    <a:cubicBezTo>
                      <a:pt x="186" y="129"/>
                      <a:pt x="186" y="129"/>
                      <a:pt x="186" y="130"/>
                    </a:cubicBezTo>
                    <a:cubicBezTo>
                      <a:pt x="185" y="133"/>
                      <a:pt x="184" y="136"/>
                      <a:pt x="183" y="139"/>
                    </a:cubicBezTo>
                    <a:cubicBezTo>
                      <a:pt x="183" y="140"/>
                      <a:pt x="183" y="140"/>
                      <a:pt x="183" y="140"/>
                    </a:cubicBezTo>
                    <a:cubicBezTo>
                      <a:pt x="182" y="140"/>
                      <a:pt x="180" y="140"/>
                      <a:pt x="179" y="140"/>
                    </a:cubicBezTo>
                    <a:cubicBezTo>
                      <a:pt x="178" y="139"/>
                      <a:pt x="177" y="139"/>
                      <a:pt x="176" y="139"/>
                    </a:cubicBezTo>
                    <a:cubicBezTo>
                      <a:pt x="173" y="139"/>
                      <a:pt x="171" y="138"/>
                      <a:pt x="168" y="138"/>
                    </a:cubicBezTo>
                    <a:cubicBezTo>
                      <a:pt x="168" y="138"/>
                      <a:pt x="168" y="138"/>
                      <a:pt x="167" y="138"/>
                    </a:cubicBezTo>
                    <a:cubicBezTo>
                      <a:pt x="162" y="138"/>
                      <a:pt x="156" y="137"/>
                      <a:pt x="150" y="137"/>
                    </a:cubicBezTo>
                    <a:cubicBezTo>
                      <a:pt x="144" y="137"/>
                      <a:pt x="138" y="138"/>
                      <a:pt x="132" y="138"/>
                    </a:cubicBezTo>
                    <a:cubicBezTo>
                      <a:pt x="132" y="138"/>
                      <a:pt x="131" y="138"/>
                      <a:pt x="131" y="138"/>
                    </a:cubicBezTo>
                    <a:cubicBezTo>
                      <a:pt x="129" y="138"/>
                      <a:pt x="126" y="139"/>
                      <a:pt x="123" y="139"/>
                    </a:cubicBezTo>
                    <a:cubicBezTo>
                      <a:pt x="122" y="139"/>
                      <a:pt x="122" y="139"/>
                      <a:pt x="121" y="140"/>
                    </a:cubicBezTo>
                    <a:cubicBezTo>
                      <a:pt x="119" y="140"/>
                      <a:pt x="118" y="140"/>
                      <a:pt x="116" y="140"/>
                    </a:cubicBezTo>
                    <a:cubicBezTo>
                      <a:pt x="116" y="140"/>
                      <a:pt x="116" y="140"/>
                      <a:pt x="116" y="139"/>
                    </a:cubicBezTo>
                    <a:cubicBezTo>
                      <a:pt x="115" y="136"/>
                      <a:pt x="114" y="133"/>
                      <a:pt x="113" y="130"/>
                    </a:cubicBezTo>
                    <a:cubicBezTo>
                      <a:pt x="113" y="129"/>
                      <a:pt x="113" y="129"/>
                      <a:pt x="113" y="129"/>
                    </a:cubicBezTo>
                    <a:cubicBezTo>
                      <a:pt x="112" y="122"/>
                      <a:pt x="111" y="114"/>
                      <a:pt x="110" y="107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10" y="102"/>
                      <a:pt x="109" y="98"/>
                      <a:pt x="109" y="95"/>
                    </a:cubicBezTo>
                    <a:cubicBezTo>
                      <a:pt x="109" y="94"/>
                      <a:pt x="109" y="94"/>
                      <a:pt x="109" y="94"/>
                    </a:cubicBezTo>
                    <a:lnTo>
                      <a:pt x="190" y="94"/>
                    </a:lnTo>
                    <a:close/>
                    <a:moveTo>
                      <a:pt x="109" y="90"/>
                    </a:move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5"/>
                      <a:pt x="110" y="81"/>
                      <a:pt x="110" y="78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1" y="69"/>
                      <a:pt x="112" y="62"/>
                      <a:pt x="113" y="55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14" y="51"/>
                      <a:pt x="115" y="47"/>
                      <a:pt x="116" y="44"/>
                    </a:cubicBezTo>
                    <a:cubicBezTo>
                      <a:pt x="116" y="44"/>
                      <a:pt x="116" y="44"/>
                      <a:pt x="116" y="43"/>
                    </a:cubicBezTo>
                    <a:cubicBezTo>
                      <a:pt x="117" y="44"/>
                      <a:pt x="119" y="44"/>
                      <a:pt x="120" y="44"/>
                    </a:cubicBezTo>
                    <a:cubicBezTo>
                      <a:pt x="121" y="44"/>
                      <a:pt x="122" y="44"/>
                      <a:pt x="124" y="45"/>
                    </a:cubicBezTo>
                    <a:cubicBezTo>
                      <a:pt x="125" y="45"/>
                      <a:pt x="126" y="45"/>
                      <a:pt x="127" y="45"/>
                    </a:cubicBezTo>
                    <a:cubicBezTo>
                      <a:pt x="129" y="45"/>
                      <a:pt x="131" y="45"/>
                      <a:pt x="132" y="46"/>
                    </a:cubicBezTo>
                    <a:cubicBezTo>
                      <a:pt x="133" y="46"/>
                      <a:pt x="134" y="46"/>
                      <a:pt x="134" y="46"/>
                    </a:cubicBezTo>
                    <a:cubicBezTo>
                      <a:pt x="139" y="46"/>
                      <a:pt x="144" y="46"/>
                      <a:pt x="150" y="46"/>
                    </a:cubicBezTo>
                    <a:cubicBezTo>
                      <a:pt x="155" y="46"/>
                      <a:pt x="160" y="46"/>
                      <a:pt x="165" y="46"/>
                    </a:cubicBezTo>
                    <a:cubicBezTo>
                      <a:pt x="165" y="46"/>
                      <a:pt x="166" y="46"/>
                      <a:pt x="167" y="46"/>
                    </a:cubicBezTo>
                    <a:cubicBezTo>
                      <a:pt x="168" y="45"/>
                      <a:pt x="170" y="45"/>
                      <a:pt x="172" y="45"/>
                    </a:cubicBezTo>
                    <a:cubicBezTo>
                      <a:pt x="173" y="45"/>
                      <a:pt x="174" y="45"/>
                      <a:pt x="175" y="45"/>
                    </a:cubicBezTo>
                    <a:cubicBezTo>
                      <a:pt x="177" y="44"/>
                      <a:pt x="178" y="44"/>
                      <a:pt x="179" y="44"/>
                    </a:cubicBezTo>
                    <a:cubicBezTo>
                      <a:pt x="181" y="44"/>
                      <a:pt x="182" y="44"/>
                      <a:pt x="183" y="43"/>
                    </a:cubicBezTo>
                    <a:cubicBezTo>
                      <a:pt x="183" y="44"/>
                      <a:pt x="183" y="44"/>
                      <a:pt x="183" y="44"/>
                    </a:cubicBezTo>
                    <a:cubicBezTo>
                      <a:pt x="184" y="47"/>
                      <a:pt x="185" y="51"/>
                      <a:pt x="186" y="54"/>
                    </a:cubicBezTo>
                    <a:cubicBezTo>
                      <a:pt x="186" y="54"/>
                      <a:pt x="186" y="54"/>
                      <a:pt x="186" y="55"/>
                    </a:cubicBezTo>
                    <a:cubicBezTo>
                      <a:pt x="188" y="62"/>
                      <a:pt x="189" y="69"/>
                      <a:pt x="189" y="77"/>
                    </a:cubicBezTo>
                    <a:cubicBezTo>
                      <a:pt x="189" y="77"/>
                      <a:pt x="189" y="77"/>
                      <a:pt x="189" y="78"/>
                    </a:cubicBezTo>
                    <a:cubicBezTo>
                      <a:pt x="190" y="81"/>
                      <a:pt x="190" y="85"/>
                      <a:pt x="190" y="89"/>
                    </a:cubicBezTo>
                    <a:cubicBezTo>
                      <a:pt x="190" y="89"/>
                      <a:pt x="190" y="89"/>
                      <a:pt x="190" y="90"/>
                    </a:cubicBezTo>
                    <a:lnTo>
                      <a:pt x="109" y="90"/>
                    </a:lnTo>
                    <a:close/>
                    <a:moveTo>
                      <a:pt x="113" y="145"/>
                    </a:moveTo>
                    <a:cubicBezTo>
                      <a:pt x="114" y="145"/>
                      <a:pt x="114" y="146"/>
                      <a:pt x="114" y="146"/>
                    </a:cubicBezTo>
                    <a:cubicBezTo>
                      <a:pt x="114" y="147"/>
                      <a:pt x="115" y="148"/>
                      <a:pt x="115" y="149"/>
                    </a:cubicBezTo>
                    <a:cubicBezTo>
                      <a:pt x="115" y="150"/>
                      <a:pt x="116" y="151"/>
                      <a:pt x="116" y="151"/>
                    </a:cubicBezTo>
                    <a:cubicBezTo>
                      <a:pt x="116" y="152"/>
                      <a:pt x="117" y="154"/>
                      <a:pt x="117" y="155"/>
                    </a:cubicBezTo>
                    <a:cubicBezTo>
                      <a:pt x="118" y="155"/>
                      <a:pt x="118" y="156"/>
                      <a:pt x="118" y="156"/>
                    </a:cubicBezTo>
                    <a:cubicBezTo>
                      <a:pt x="119" y="158"/>
                      <a:pt x="119" y="159"/>
                      <a:pt x="120" y="160"/>
                    </a:cubicBezTo>
                    <a:cubicBezTo>
                      <a:pt x="120" y="161"/>
                      <a:pt x="121" y="161"/>
                      <a:pt x="121" y="161"/>
                    </a:cubicBezTo>
                    <a:cubicBezTo>
                      <a:pt x="121" y="162"/>
                      <a:pt x="122" y="163"/>
                      <a:pt x="123" y="164"/>
                    </a:cubicBezTo>
                    <a:cubicBezTo>
                      <a:pt x="123" y="165"/>
                      <a:pt x="123" y="165"/>
                      <a:pt x="123" y="166"/>
                    </a:cubicBezTo>
                    <a:cubicBezTo>
                      <a:pt x="124" y="167"/>
                      <a:pt x="125" y="167"/>
                      <a:pt x="125" y="168"/>
                    </a:cubicBezTo>
                    <a:cubicBezTo>
                      <a:pt x="125" y="169"/>
                      <a:pt x="126" y="169"/>
                      <a:pt x="126" y="169"/>
                    </a:cubicBezTo>
                    <a:cubicBezTo>
                      <a:pt x="127" y="170"/>
                      <a:pt x="127" y="171"/>
                      <a:pt x="128" y="172"/>
                    </a:cubicBezTo>
                    <a:cubicBezTo>
                      <a:pt x="128" y="172"/>
                      <a:pt x="129" y="172"/>
                      <a:pt x="129" y="173"/>
                    </a:cubicBezTo>
                    <a:cubicBezTo>
                      <a:pt x="130" y="174"/>
                      <a:pt x="130" y="175"/>
                      <a:pt x="131" y="175"/>
                    </a:cubicBezTo>
                    <a:cubicBezTo>
                      <a:pt x="132" y="176"/>
                      <a:pt x="132" y="176"/>
                      <a:pt x="132" y="176"/>
                    </a:cubicBezTo>
                    <a:cubicBezTo>
                      <a:pt x="133" y="177"/>
                      <a:pt x="134" y="177"/>
                      <a:pt x="134" y="178"/>
                    </a:cubicBezTo>
                    <a:cubicBezTo>
                      <a:pt x="134" y="178"/>
                      <a:pt x="135" y="178"/>
                      <a:pt x="135" y="178"/>
                    </a:cubicBezTo>
                    <a:cubicBezTo>
                      <a:pt x="117" y="175"/>
                      <a:pt x="100" y="167"/>
                      <a:pt x="87" y="153"/>
                    </a:cubicBezTo>
                    <a:cubicBezTo>
                      <a:pt x="88" y="153"/>
                      <a:pt x="89" y="153"/>
                      <a:pt x="90" y="152"/>
                    </a:cubicBezTo>
                    <a:cubicBezTo>
                      <a:pt x="91" y="152"/>
                      <a:pt x="92" y="151"/>
                      <a:pt x="92" y="151"/>
                    </a:cubicBezTo>
                    <a:cubicBezTo>
                      <a:pt x="94" y="151"/>
                      <a:pt x="96" y="150"/>
                      <a:pt x="97" y="149"/>
                    </a:cubicBezTo>
                    <a:cubicBezTo>
                      <a:pt x="98" y="149"/>
                      <a:pt x="99" y="149"/>
                      <a:pt x="99" y="149"/>
                    </a:cubicBezTo>
                    <a:cubicBezTo>
                      <a:pt x="102" y="148"/>
                      <a:pt x="104" y="147"/>
                      <a:pt x="107" y="146"/>
                    </a:cubicBezTo>
                    <a:cubicBezTo>
                      <a:pt x="107" y="146"/>
                      <a:pt x="108" y="146"/>
                      <a:pt x="108" y="146"/>
                    </a:cubicBezTo>
                    <a:cubicBezTo>
                      <a:pt x="110" y="146"/>
                      <a:pt x="112" y="145"/>
                      <a:pt x="113" y="145"/>
                    </a:cubicBezTo>
                    <a:close/>
                    <a:moveTo>
                      <a:pt x="135" y="173"/>
                    </a:moveTo>
                    <a:cubicBezTo>
                      <a:pt x="134" y="173"/>
                      <a:pt x="134" y="172"/>
                      <a:pt x="134" y="172"/>
                    </a:cubicBezTo>
                    <a:cubicBezTo>
                      <a:pt x="133" y="172"/>
                      <a:pt x="133" y="171"/>
                      <a:pt x="132" y="171"/>
                    </a:cubicBezTo>
                    <a:cubicBezTo>
                      <a:pt x="132" y="171"/>
                      <a:pt x="132" y="170"/>
                      <a:pt x="131" y="170"/>
                    </a:cubicBezTo>
                    <a:cubicBezTo>
                      <a:pt x="131" y="169"/>
                      <a:pt x="131" y="169"/>
                      <a:pt x="130" y="169"/>
                    </a:cubicBezTo>
                    <a:cubicBezTo>
                      <a:pt x="130" y="168"/>
                      <a:pt x="130" y="168"/>
                      <a:pt x="129" y="167"/>
                    </a:cubicBezTo>
                    <a:cubicBezTo>
                      <a:pt x="129" y="167"/>
                      <a:pt x="129" y="166"/>
                      <a:pt x="128" y="166"/>
                    </a:cubicBezTo>
                    <a:cubicBezTo>
                      <a:pt x="128" y="166"/>
                      <a:pt x="128" y="165"/>
                      <a:pt x="127" y="165"/>
                    </a:cubicBezTo>
                    <a:cubicBezTo>
                      <a:pt x="127" y="164"/>
                      <a:pt x="127" y="164"/>
                      <a:pt x="126" y="163"/>
                    </a:cubicBezTo>
                    <a:cubicBezTo>
                      <a:pt x="126" y="163"/>
                      <a:pt x="126" y="162"/>
                      <a:pt x="125" y="162"/>
                    </a:cubicBezTo>
                    <a:cubicBezTo>
                      <a:pt x="125" y="161"/>
                      <a:pt x="125" y="161"/>
                      <a:pt x="125" y="160"/>
                    </a:cubicBezTo>
                    <a:cubicBezTo>
                      <a:pt x="124" y="159"/>
                      <a:pt x="124" y="159"/>
                      <a:pt x="124" y="158"/>
                    </a:cubicBezTo>
                    <a:cubicBezTo>
                      <a:pt x="123" y="158"/>
                      <a:pt x="123" y="157"/>
                      <a:pt x="123" y="157"/>
                    </a:cubicBezTo>
                    <a:cubicBezTo>
                      <a:pt x="122" y="156"/>
                      <a:pt x="122" y="155"/>
                      <a:pt x="122" y="155"/>
                    </a:cubicBezTo>
                    <a:cubicBezTo>
                      <a:pt x="122" y="154"/>
                      <a:pt x="121" y="154"/>
                      <a:pt x="121" y="153"/>
                    </a:cubicBezTo>
                    <a:cubicBezTo>
                      <a:pt x="121" y="152"/>
                      <a:pt x="120" y="152"/>
                      <a:pt x="120" y="151"/>
                    </a:cubicBezTo>
                    <a:cubicBezTo>
                      <a:pt x="120" y="150"/>
                      <a:pt x="120" y="150"/>
                      <a:pt x="119" y="149"/>
                    </a:cubicBezTo>
                    <a:cubicBezTo>
                      <a:pt x="119" y="149"/>
                      <a:pt x="119" y="148"/>
                      <a:pt x="119" y="147"/>
                    </a:cubicBezTo>
                    <a:cubicBezTo>
                      <a:pt x="118" y="146"/>
                      <a:pt x="118" y="146"/>
                      <a:pt x="118" y="145"/>
                    </a:cubicBezTo>
                    <a:cubicBezTo>
                      <a:pt x="118" y="145"/>
                      <a:pt x="118" y="144"/>
                      <a:pt x="117" y="144"/>
                    </a:cubicBezTo>
                    <a:cubicBezTo>
                      <a:pt x="119" y="144"/>
                      <a:pt x="120" y="144"/>
                      <a:pt x="121" y="143"/>
                    </a:cubicBezTo>
                    <a:cubicBezTo>
                      <a:pt x="122" y="143"/>
                      <a:pt x="123" y="143"/>
                      <a:pt x="124" y="143"/>
                    </a:cubicBezTo>
                    <a:cubicBezTo>
                      <a:pt x="126" y="143"/>
                      <a:pt x="128" y="143"/>
                      <a:pt x="130" y="142"/>
                    </a:cubicBezTo>
                    <a:cubicBezTo>
                      <a:pt x="131" y="142"/>
                      <a:pt x="132" y="142"/>
                      <a:pt x="133" y="142"/>
                    </a:cubicBezTo>
                    <a:cubicBezTo>
                      <a:pt x="135" y="142"/>
                      <a:pt x="137" y="142"/>
                      <a:pt x="139" y="142"/>
                    </a:cubicBezTo>
                    <a:cubicBezTo>
                      <a:pt x="140" y="142"/>
                      <a:pt x="140" y="141"/>
                      <a:pt x="141" y="141"/>
                    </a:cubicBezTo>
                    <a:cubicBezTo>
                      <a:pt x="147" y="141"/>
                      <a:pt x="152" y="141"/>
                      <a:pt x="158" y="141"/>
                    </a:cubicBezTo>
                    <a:cubicBezTo>
                      <a:pt x="159" y="141"/>
                      <a:pt x="159" y="142"/>
                      <a:pt x="160" y="142"/>
                    </a:cubicBezTo>
                    <a:cubicBezTo>
                      <a:pt x="162" y="142"/>
                      <a:pt x="164" y="142"/>
                      <a:pt x="167" y="142"/>
                    </a:cubicBezTo>
                    <a:cubicBezTo>
                      <a:pt x="168" y="142"/>
                      <a:pt x="168" y="142"/>
                      <a:pt x="169" y="142"/>
                    </a:cubicBezTo>
                    <a:cubicBezTo>
                      <a:pt x="171" y="143"/>
                      <a:pt x="173" y="143"/>
                      <a:pt x="175" y="143"/>
                    </a:cubicBezTo>
                    <a:cubicBezTo>
                      <a:pt x="176" y="143"/>
                      <a:pt x="177" y="143"/>
                      <a:pt x="178" y="143"/>
                    </a:cubicBezTo>
                    <a:cubicBezTo>
                      <a:pt x="179" y="144"/>
                      <a:pt x="181" y="144"/>
                      <a:pt x="182" y="144"/>
                    </a:cubicBezTo>
                    <a:cubicBezTo>
                      <a:pt x="182" y="144"/>
                      <a:pt x="181" y="145"/>
                      <a:pt x="181" y="145"/>
                    </a:cubicBezTo>
                    <a:cubicBezTo>
                      <a:pt x="181" y="146"/>
                      <a:pt x="181" y="146"/>
                      <a:pt x="181" y="147"/>
                    </a:cubicBezTo>
                    <a:cubicBezTo>
                      <a:pt x="180" y="148"/>
                      <a:pt x="180" y="149"/>
                      <a:pt x="180" y="149"/>
                    </a:cubicBezTo>
                    <a:cubicBezTo>
                      <a:pt x="180" y="150"/>
                      <a:pt x="179" y="150"/>
                      <a:pt x="179" y="151"/>
                    </a:cubicBezTo>
                    <a:cubicBezTo>
                      <a:pt x="179" y="152"/>
                      <a:pt x="179" y="152"/>
                      <a:pt x="178" y="153"/>
                    </a:cubicBezTo>
                    <a:cubicBezTo>
                      <a:pt x="178" y="154"/>
                      <a:pt x="178" y="154"/>
                      <a:pt x="177" y="155"/>
                    </a:cubicBezTo>
                    <a:cubicBezTo>
                      <a:pt x="177" y="155"/>
                      <a:pt x="177" y="156"/>
                      <a:pt x="176" y="157"/>
                    </a:cubicBezTo>
                    <a:cubicBezTo>
                      <a:pt x="176" y="157"/>
                      <a:pt x="176" y="158"/>
                      <a:pt x="176" y="158"/>
                    </a:cubicBezTo>
                    <a:cubicBezTo>
                      <a:pt x="175" y="159"/>
                      <a:pt x="175" y="159"/>
                      <a:pt x="175" y="160"/>
                    </a:cubicBezTo>
                    <a:cubicBezTo>
                      <a:pt x="174" y="161"/>
                      <a:pt x="174" y="161"/>
                      <a:pt x="174" y="162"/>
                    </a:cubicBezTo>
                    <a:cubicBezTo>
                      <a:pt x="173" y="162"/>
                      <a:pt x="173" y="163"/>
                      <a:pt x="173" y="163"/>
                    </a:cubicBezTo>
                    <a:cubicBezTo>
                      <a:pt x="172" y="164"/>
                      <a:pt x="172" y="164"/>
                      <a:pt x="172" y="165"/>
                    </a:cubicBezTo>
                    <a:cubicBezTo>
                      <a:pt x="172" y="165"/>
                      <a:pt x="171" y="166"/>
                      <a:pt x="171" y="166"/>
                    </a:cubicBezTo>
                    <a:cubicBezTo>
                      <a:pt x="171" y="166"/>
                      <a:pt x="170" y="167"/>
                      <a:pt x="170" y="167"/>
                    </a:cubicBezTo>
                    <a:cubicBezTo>
                      <a:pt x="170" y="168"/>
                      <a:pt x="169" y="168"/>
                      <a:pt x="169" y="169"/>
                    </a:cubicBezTo>
                    <a:cubicBezTo>
                      <a:pt x="168" y="169"/>
                      <a:pt x="168" y="169"/>
                      <a:pt x="168" y="170"/>
                    </a:cubicBezTo>
                    <a:cubicBezTo>
                      <a:pt x="167" y="170"/>
                      <a:pt x="167" y="171"/>
                      <a:pt x="167" y="171"/>
                    </a:cubicBezTo>
                    <a:cubicBezTo>
                      <a:pt x="166" y="171"/>
                      <a:pt x="166" y="172"/>
                      <a:pt x="166" y="172"/>
                    </a:cubicBezTo>
                    <a:cubicBezTo>
                      <a:pt x="165" y="172"/>
                      <a:pt x="165" y="173"/>
                      <a:pt x="165" y="173"/>
                    </a:cubicBezTo>
                    <a:cubicBezTo>
                      <a:pt x="164" y="173"/>
                      <a:pt x="164" y="174"/>
                      <a:pt x="163" y="174"/>
                    </a:cubicBezTo>
                    <a:cubicBezTo>
                      <a:pt x="163" y="174"/>
                      <a:pt x="163" y="175"/>
                      <a:pt x="162" y="175"/>
                    </a:cubicBezTo>
                    <a:cubicBezTo>
                      <a:pt x="162" y="175"/>
                      <a:pt x="162" y="175"/>
                      <a:pt x="161" y="176"/>
                    </a:cubicBezTo>
                    <a:cubicBezTo>
                      <a:pt x="161" y="176"/>
                      <a:pt x="160" y="176"/>
                      <a:pt x="160" y="176"/>
                    </a:cubicBezTo>
                    <a:cubicBezTo>
                      <a:pt x="160" y="177"/>
                      <a:pt x="159" y="177"/>
                      <a:pt x="159" y="177"/>
                    </a:cubicBezTo>
                    <a:cubicBezTo>
                      <a:pt x="159" y="177"/>
                      <a:pt x="158" y="177"/>
                      <a:pt x="158" y="178"/>
                    </a:cubicBezTo>
                    <a:cubicBezTo>
                      <a:pt x="157" y="178"/>
                      <a:pt x="157" y="178"/>
                      <a:pt x="157" y="178"/>
                    </a:cubicBezTo>
                    <a:cubicBezTo>
                      <a:pt x="156" y="178"/>
                      <a:pt x="156" y="178"/>
                      <a:pt x="155" y="179"/>
                    </a:cubicBezTo>
                    <a:cubicBezTo>
                      <a:pt x="155" y="179"/>
                      <a:pt x="155" y="179"/>
                      <a:pt x="154" y="179"/>
                    </a:cubicBezTo>
                    <a:cubicBezTo>
                      <a:pt x="154" y="179"/>
                      <a:pt x="153" y="179"/>
                      <a:pt x="153" y="179"/>
                    </a:cubicBezTo>
                    <a:cubicBezTo>
                      <a:pt x="153" y="179"/>
                      <a:pt x="152" y="179"/>
                      <a:pt x="152" y="179"/>
                    </a:cubicBezTo>
                    <a:cubicBezTo>
                      <a:pt x="151" y="179"/>
                      <a:pt x="150" y="179"/>
                      <a:pt x="150" y="179"/>
                    </a:cubicBezTo>
                    <a:cubicBezTo>
                      <a:pt x="149" y="179"/>
                      <a:pt x="148" y="179"/>
                      <a:pt x="147" y="179"/>
                    </a:cubicBezTo>
                    <a:cubicBezTo>
                      <a:pt x="147" y="179"/>
                      <a:pt x="147" y="179"/>
                      <a:pt x="146" y="179"/>
                    </a:cubicBezTo>
                    <a:cubicBezTo>
                      <a:pt x="146" y="179"/>
                      <a:pt x="145" y="179"/>
                      <a:pt x="145" y="179"/>
                    </a:cubicBezTo>
                    <a:cubicBezTo>
                      <a:pt x="145" y="179"/>
                      <a:pt x="144" y="179"/>
                      <a:pt x="144" y="179"/>
                    </a:cubicBezTo>
                    <a:cubicBezTo>
                      <a:pt x="143" y="178"/>
                      <a:pt x="143" y="178"/>
                      <a:pt x="143" y="178"/>
                    </a:cubicBezTo>
                    <a:cubicBezTo>
                      <a:pt x="142" y="178"/>
                      <a:pt x="142" y="178"/>
                      <a:pt x="141" y="178"/>
                    </a:cubicBezTo>
                    <a:cubicBezTo>
                      <a:pt x="141" y="177"/>
                      <a:pt x="141" y="177"/>
                      <a:pt x="140" y="177"/>
                    </a:cubicBezTo>
                    <a:cubicBezTo>
                      <a:pt x="140" y="177"/>
                      <a:pt x="139" y="177"/>
                      <a:pt x="139" y="176"/>
                    </a:cubicBezTo>
                    <a:cubicBezTo>
                      <a:pt x="139" y="176"/>
                      <a:pt x="138" y="176"/>
                      <a:pt x="138" y="176"/>
                    </a:cubicBezTo>
                    <a:cubicBezTo>
                      <a:pt x="138" y="175"/>
                      <a:pt x="137" y="175"/>
                      <a:pt x="137" y="175"/>
                    </a:cubicBezTo>
                    <a:cubicBezTo>
                      <a:pt x="136" y="175"/>
                      <a:pt x="136" y="174"/>
                      <a:pt x="136" y="174"/>
                    </a:cubicBezTo>
                    <a:cubicBezTo>
                      <a:pt x="135" y="174"/>
                      <a:pt x="135" y="173"/>
                      <a:pt x="135" y="173"/>
                    </a:cubicBezTo>
                    <a:close/>
                    <a:moveTo>
                      <a:pt x="165" y="178"/>
                    </a:moveTo>
                    <a:cubicBezTo>
                      <a:pt x="166" y="177"/>
                      <a:pt x="166" y="177"/>
                      <a:pt x="167" y="176"/>
                    </a:cubicBezTo>
                    <a:cubicBezTo>
                      <a:pt x="167" y="176"/>
                      <a:pt x="168" y="176"/>
                      <a:pt x="168" y="175"/>
                    </a:cubicBezTo>
                    <a:cubicBezTo>
                      <a:pt x="169" y="175"/>
                      <a:pt x="170" y="174"/>
                      <a:pt x="171" y="173"/>
                    </a:cubicBezTo>
                    <a:cubicBezTo>
                      <a:pt x="171" y="172"/>
                      <a:pt x="171" y="172"/>
                      <a:pt x="171" y="172"/>
                    </a:cubicBezTo>
                    <a:cubicBezTo>
                      <a:pt x="172" y="171"/>
                      <a:pt x="172" y="170"/>
                      <a:pt x="173" y="169"/>
                    </a:cubicBezTo>
                    <a:cubicBezTo>
                      <a:pt x="173" y="169"/>
                      <a:pt x="174" y="169"/>
                      <a:pt x="174" y="168"/>
                    </a:cubicBezTo>
                    <a:cubicBezTo>
                      <a:pt x="175" y="167"/>
                      <a:pt x="175" y="167"/>
                      <a:pt x="176" y="166"/>
                    </a:cubicBezTo>
                    <a:cubicBezTo>
                      <a:pt x="176" y="165"/>
                      <a:pt x="176" y="165"/>
                      <a:pt x="177" y="164"/>
                    </a:cubicBezTo>
                    <a:cubicBezTo>
                      <a:pt x="177" y="163"/>
                      <a:pt x="178" y="162"/>
                      <a:pt x="178" y="161"/>
                    </a:cubicBezTo>
                    <a:cubicBezTo>
                      <a:pt x="179" y="161"/>
                      <a:pt x="179" y="161"/>
                      <a:pt x="179" y="160"/>
                    </a:cubicBezTo>
                    <a:cubicBezTo>
                      <a:pt x="180" y="159"/>
                      <a:pt x="181" y="158"/>
                      <a:pt x="181" y="156"/>
                    </a:cubicBezTo>
                    <a:cubicBezTo>
                      <a:pt x="181" y="156"/>
                      <a:pt x="182" y="155"/>
                      <a:pt x="182" y="155"/>
                    </a:cubicBezTo>
                    <a:cubicBezTo>
                      <a:pt x="182" y="154"/>
                      <a:pt x="183" y="152"/>
                      <a:pt x="183" y="151"/>
                    </a:cubicBezTo>
                    <a:cubicBezTo>
                      <a:pt x="184" y="151"/>
                      <a:pt x="184" y="150"/>
                      <a:pt x="184" y="149"/>
                    </a:cubicBezTo>
                    <a:cubicBezTo>
                      <a:pt x="184" y="148"/>
                      <a:pt x="185" y="147"/>
                      <a:pt x="185" y="146"/>
                    </a:cubicBezTo>
                    <a:cubicBezTo>
                      <a:pt x="185" y="146"/>
                      <a:pt x="186" y="145"/>
                      <a:pt x="186" y="145"/>
                    </a:cubicBezTo>
                    <a:cubicBezTo>
                      <a:pt x="187" y="145"/>
                      <a:pt x="189" y="146"/>
                      <a:pt x="191" y="146"/>
                    </a:cubicBezTo>
                    <a:cubicBezTo>
                      <a:pt x="191" y="146"/>
                      <a:pt x="192" y="146"/>
                      <a:pt x="193" y="146"/>
                    </a:cubicBezTo>
                    <a:cubicBezTo>
                      <a:pt x="195" y="147"/>
                      <a:pt x="198" y="148"/>
                      <a:pt x="200" y="149"/>
                    </a:cubicBezTo>
                    <a:cubicBezTo>
                      <a:pt x="201" y="149"/>
                      <a:pt x="201" y="149"/>
                      <a:pt x="202" y="149"/>
                    </a:cubicBezTo>
                    <a:cubicBezTo>
                      <a:pt x="203" y="150"/>
                      <a:pt x="205" y="151"/>
                      <a:pt x="207" y="151"/>
                    </a:cubicBezTo>
                    <a:cubicBezTo>
                      <a:pt x="208" y="151"/>
                      <a:pt x="208" y="152"/>
                      <a:pt x="209" y="152"/>
                    </a:cubicBezTo>
                    <a:cubicBezTo>
                      <a:pt x="210" y="153"/>
                      <a:pt x="211" y="153"/>
                      <a:pt x="212" y="153"/>
                    </a:cubicBezTo>
                    <a:cubicBezTo>
                      <a:pt x="199" y="167"/>
                      <a:pt x="182" y="175"/>
                      <a:pt x="164" y="178"/>
                    </a:cubicBezTo>
                    <a:cubicBezTo>
                      <a:pt x="165" y="178"/>
                      <a:pt x="165" y="178"/>
                      <a:pt x="165" y="178"/>
                    </a:cubicBezTo>
                    <a:close/>
                    <a:moveTo>
                      <a:pt x="211" y="149"/>
                    </a:moveTo>
                    <a:cubicBezTo>
                      <a:pt x="210" y="148"/>
                      <a:pt x="210" y="148"/>
                      <a:pt x="209" y="148"/>
                    </a:cubicBezTo>
                    <a:cubicBezTo>
                      <a:pt x="206" y="147"/>
                      <a:pt x="204" y="146"/>
                      <a:pt x="202" y="145"/>
                    </a:cubicBezTo>
                    <a:cubicBezTo>
                      <a:pt x="201" y="145"/>
                      <a:pt x="201" y="145"/>
                      <a:pt x="200" y="145"/>
                    </a:cubicBezTo>
                    <a:cubicBezTo>
                      <a:pt x="198" y="144"/>
                      <a:pt x="196" y="143"/>
                      <a:pt x="194" y="143"/>
                    </a:cubicBezTo>
                    <a:cubicBezTo>
                      <a:pt x="193" y="142"/>
                      <a:pt x="192" y="142"/>
                      <a:pt x="191" y="142"/>
                    </a:cubicBezTo>
                    <a:cubicBezTo>
                      <a:pt x="190" y="142"/>
                      <a:pt x="188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0"/>
                      <a:pt x="187" y="140"/>
                    </a:cubicBezTo>
                    <a:cubicBezTo>
                      <a:pt x="188" y="137"/>
                      <a:pt x="189" y="134"/>
                      <a:pt x="190" y="130"/>
                    </a:cubicBezTo>
                    <a:cubicBezTo>
                      <a:pt x="190" y="130"/>
                      <a:pt x="190" y="130"/>
                      <a:pt x="190" y="129"/>
                    </a:cubicBezTo>
                    <a:cubicBezTo>
                      <a:pt x="191" y="126"/>
                      <a:pt x="191" y="122"/>
                      <a:pt x="192" y="119"/>
                    </a:cubicBezTo>
                    <a:cubicBezTo>
                      <a:pt x="192" y="118"/>
                      <a:pt x="192" y="118"/>
                      <a:pt x="192" y="118"/>
                    </a:cubicBezTo>
                    <a:cubicBezTo>
                      <a:pt x="193" y="114"/>
                      <a:pt x="193" y="111"/>
                      <a:pt x="193" y="107"/>
                    </a:cubicBezTo>
                    <a:cubicBezTo>
                      <a:pt x="193" y="107"/>
                      <a:pt x="193" y="106"/>
                      <a:pt x="193" y="106"/>
                    </a:cubicBezTo>
                    <a:cubicBezTo>
                      <a:pt x="194" y="102"/>
                      <a:pt x="194" y="99"/>
                      <a:pt x="194" y="95"/>
                    </a:cubicBezTo>
                    <a:cubicBezTo>
                      <a:pt x="194" y="94"/>
                      <a:pt x="194" y="94"/>
                      <a:pt x="194" y="94"/>
                    </a:cubicBezTo>
                    <a:cubicBezTo>
                      <a:pt x="194" y="94"/>
                      <a:pt x="194" y="94"/>
                      <a:pt x="194" y="94"/>
                    </a:cubicBezTo>
                    <a:cubicBezTo>
                      <a:pt x="237" y="94"/>
                      <a:pt x="237" y="94"/>
                      <a:pt x="237" y="94"/>
                    </a:cubicBezTo>
                    <a:cubicBezTo>
                      <a:pt x="237" y="115"/>
                      <a:pt x="229" y="135"/>
                      <a:pt x="215" y="150"/>
                    </a:cubicBezTo>
                    <a:cubicBezTo>
                      <a:pt x="214" y="150"/>
                      <a:pt x="212" y="149"/>
                      <a:pt x="211" y="149"/>
                    </a:cubicBezTo>
                    <a:close/>
                    <a:moveTo>
                      <a:pt x="212" y="30"/>
                    </a:moveTo>
                    <a:cubicBezTo>
                      <a:pt x="211" y="31"/>
                      <a:pt x="210" y="31"/>
                      <a:pt x="209" y="31"/>
                    </a:cubicBezTo>
                    <a:cubicBezTo>
                      <a:pt x="208" y="32"/>
                      <a:pt x="208" y="32"/>
                      <a:pt x="207" y="32"/>
                    </a:cubicBezTo>
                    <a:cubicBezTo>
                      <a:pt x="205" y="33"/>
                      <a:pt x="203" y="34"/>
                      <a:pt x="202" y="34"/>
                    </a:cubicBezTo>
                    <a:cubicBezTo>
                      <a:pt x="201" y="35"/>
                      <a:pt x="201" y="35"/>
                      <a:pt x="200" y="35"/>
                    </a:cubicBezTo>
                    <a:cubicBezTo>
                      <a:pt x="198" y="36"/>
                      <a:pt x="195" y="36"/>
                      <a:pt x="193" y="37"/>
                    </a:cubicBezTo>
                    <a:cubicBezTo>
                      <a:pt x="192" y="37"/>
                      <a:pt x="191" y="37"/>
                      <a:pt x="191" y="38"/>
                    </a:cubicBezTo>
                    <a:cubicBezTo>
                      <a:pt x="189" y="38"/>
                      <a:pt x="187" y="38"/>
                      <a:pt x="186" y="39"/>
                    </a:cubicBezTo>
                    <a:cubicBezTo>
                      <a:pt x="186" y="38"/>
                      <a:pt x="185" y="38"/>
                      <a:pt x="185" y="38"/>
                    </a:cubicBezTo>
                    <a:cubicBezTo>
                      <a:pt x="185" y="36"/>
                      <a:pt x="184" y="35"/>
                      <a:pt x="184" y="34"/>
                    </a:cubicBezTo>
                    <a:cubicBezTo>
                      <a:pt x="184" y="34"/>
                      <a:pt x="184" y="33"/>
                      <a:pt x="183" y="32"/>
                    </a:cubicBezTo>
                    <a:cubicBezTo>
                      <a:pt x="183" y="31"/>
                      <a:pt x="182" y="30"/>
                      <a:pt x="182" y="29"/>
                    </a:cubicBezTo>
                    <a:cubicBezTo>
                      <a:pt x="182" y="28"/>
                      <a:pt x="181" y="28"/>
                      <a:pt x="181" y="28"/>
                    </a:cubicBezTo>
                    <a:cubicBezTo>
                      <a:pt x="181" y="26"/>
                      <a:pt x="180" y="25"/>
                      <a:pt x="179" y="23"/>
                    </a:cubicBezTo>
                    <a:cubicBezTo>
                      <a:pt x="179" y="23"/>
                      <a:pt x="179" y="23"/>
                      <a:pt x="178" y="22"/>
                    </a:cubicBezTo>
                    <a:cubicBezTo>
                      <a:pt x="178" y="21"/>
                      <a:pt x="177" y="20"/>
                      <a:pt x="177" y="19"/>
                    </a:cubicBezTo>
                    <a:cubicBezTo>
                      <a:pt x="176" y="19"/>
                      <a:pt x="176" y="18"/>
                      <a:pt x="176" y="18"/>
                    </a:cubicBezTo>
                    <a:cubicBezTo>
                      <a:pt x="175" y="17"/>
                      <a:pt x="175" y="16"/>
                      <a:pt x="174" y="15"/>
                    </a:cubicBezTo>
                    <a:cubicBezTo>
                      <a:pt x="174" y="15"/>
                      <a:pt x="173" y="15"/>
                      <a:pt x="173" y="14"/>
                    </a:cubicBezTo>
                    <a:cubicBezTo>
                      <a:pt x="172" y="13"/>
                      <a:pt x="172" y="12"/>
                      <a:pt x="171" y="11"/>
                    </a:cubicBezTo>
                    <a:cubicBezTo>
                      <a:pt x="171" y="11"/>
                      <a:pt x="171" y="11"/>
                      <a:pt x="171" y="11"/>
                    </a:cubicBezTo>
                    <a:cubicBezTo>
                      <a:pt x="170" y="10"/>
                      <a:pt x="169" y="9"/>
                      <a:pt x="168" y="8"/>
                    </a:cubicBezTo>
                    <a:cubicBezTo>
                      <a:pt x="168" y="8"/>
                      <a:pt x="167" y="8"/>
                      <a:pt x="167" y="8"/>
                    </a:cubicBezTo>
                    <a:cubicBezTo>
                      <a:pt x="166" y="7"/>
                      <a:pt x="166" y="6"/>
                      <a:pt x="165" y="6"/>
                    </a:cubicBezTo>
                    <a:cubicBezTo>
                      <a:pt x="165" y="6"/>
                      <a:pt x="165" y="5"/>
                      <a:pt x="164" y="5"/>
                    </a:cubicBezTo>
                    <a:cubicBezTo>
                      <a:pt x="182" y="8"/>
                      <a:pt x="199" y="17"/>
                      <a:pt x="212" y="30"/>
                    </a:cubicBezTo>
                    <a:close/>
                    <a:moveTo>
                      <a:pt x="137" y="9"/>
                    </a:moveTo>
                    <a:cubicBezTo>
                      <a:pt x="137" y="9"/>
                      <a:pt x="138" y="8"/>
                      <a:pt x="138" y="8"/>
                    </a:cubicBezTo>
                    <a:cubicBezTo>
                      <a:pt x="138" y="8"/>
                      <a:pt x="139" y="8"/>
                      <a:pt x="139" y="7"/>
                    </a:cubicBezTo>
                    <a:cubicBezTo>
                      <a:pt x="139" y="7"/>
                      <a:pt x="140" y="7"/>
                      <a:pt x="140" y="7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2" y="6"/>
                      <a:pt x="142" y="6"/>
                      <a:pt x="143" y="6"/>
                    </a:cubicBezTo>
                    <a:cubicBezTo>
                      <a:pt x="143" y="5"/>
                      <a:pt x="143" y="5"/>
                      <a:pt x="144" y="5"/>
                    </a:cubicBezTo>
                    <a:cubicBezTo>
                      <a:pt x="144" y="5"/>
                      <a:pt x="145" y="5"/>
                      <a:pt x="145" y="5"/>
                    </a:cubicBezTo>
                    <a:cubicBezTo>
                      <a:pt x="145" y="5"/>
                      <a:pt x="146" y="5"/>
                      <a:pt x="146" y="4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48" y="4"/>
                      <a:pt x="149" y="4"/>
                      <a:pt x="150" y="4"/>
                    </a:cubicBezTo>
                    <a:cubicBezTo>
                      <a:pt x="150" y="4"/>
                      <a:pt x="151" y="4"/>
                      <a:pt x="152" y="4"/>
                    </a:cubicBezTo>
                    <a:cubicBezTo>
                      <a:pt x="152" y="4"/>
                      <a:pt x="153" y="4"/>
                      <a:pt x="153" y="4"/>
                    </a:cubicBezTo>
                    <a:cubicBezTo>
                      <a:pt x="153" y="5"/>
                      <a:pt x="154" y="5"/>
                      <a:pt x="154" y="5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156" y="5"/>
                      <a:pt x="156" y="5"/>
                      <a:pt x="157" y="6"/>
                    </a:cubicBezTo>
                    <a:cubicBezTo>
                      <a:pt x="157" y="6"/>
                      <a:pt x="157" y="6"/>
                      <a:pt x="158" y="6"/>
                    </a:cubicBezTo>
                    <a:cubicBezTo>
                      <a:pt x="158" y="6"/>
                      <a:pt x="159" y="6"/>
                      <a:pt x="159" y="7"/>
                    </a:cubicBezTo>
                    <a:cubicBezTo>
                      <a:pt x="159" y="7"/>
                      <a:pt x="160" y="7"/>
                      <a:pt x="160" y="7"/>
                    </a:cubicBezTo>
                    <a:cubicBezTo>
                      <a:pt x="160" y="8"/>
                      <a:pt x="161" y="8"/>
                      <a:pt x="161" y="8"/>
                    </a:cubicBezTo>
                    <a:cubicBezTo>
                      <a:pt x="162" y="8"/>
                      <a:pt x="162" y="9"/>
                      <a:pt x="162" y="9"/>
                    </a:cubicBezTo>
                    <a:cubicBezTo>
                      <a:pt x="163" y="9"/>
                      <a:pt x="163" y="9"/>
                      <a:pt x="163" y="10"/>
                    </a:cubicBezTo>
                    <a:cubicBezTo>
                      <a:pt x="164" y="10"/>
                      <a:pt x="164" y="10"/>
                      <a:pt x="165" y="11"/>
                    </a:cubicBezTo>
                    <a:cubicBezTo>
                      <a:pt x="165" y="11"/>
                      <a:pt x="165" y="11"/>
                      <a:pt x="166" y="12"/>
                    </a:cubicBezTo>
                    <a:cubicBezTo>
                      <a:pt x="166" y="12"/>
                      <a:pt x="166" y="12"/>
                      <a:pt x="167" y="13"/>
                    </a:cubicBezTo>
                    <a:cubicBezTo>
                      <a:pt x="167" y="13"/>
                      <a:pt x="167" y="13"/>
                      <a:pt x="168" y="14"/>
                    </a:cubicBezTo>
                    <a:cubicBezTo>
                      <a:pt x="168" y="14"/>
                      <a:pt x="168" y="15"/>
                      <a:pt x="169" y="15"/>
                    </a:cubicBezTo>
                    <a:cubicBezTo>
                      <a:pt x="169" y="15"/>
                      <a:pt x="170" y="16"/>
                      <a:pt x="170" y="16"/>
                    </a:cubicBezTo>
                    <a:cubicBezTo>
                      <a:pt x="170" y="17"/>
                      <a:pt x="171" y="17"/>
                      <a:pt x="171" y="18"/>
                    </a:cubicBezTo>
                    <a:cubicBezTo>
                      <a:pt x="171" y="18"/>
                      <a:pt x="172" y="19"/>
                      <a:pt x="172" y="19"/>
                    </a:cubicBezTo>
                    <a:cubicBezTo>
                      <a:pt x="172" y="20"/>
                      <a:pt x="172" y="20"/>
                      <a:pt x="173" y="20"/>
                    </a:cubicBezTo>
                    <a:cubicBezTo>
                      <a:pt x="173" y="21"/>
                      <a:pt x="173" y="22"/>
                      <a:pt x="174" y="22"/>
                    </a:cubicBezTo>
                    <a:cubicBezTo>
                      <a:pt x="174" y="23"/>
                      <a:pt x="174" y="23"/>
                      <a:pt x="175" y="24"/>
                    </a:cubicBezTo>
                    <a:cubicBezTo>
                      <a:pt x="175" y="24"/>
                      <a:pt x="175" y="25"/>
                      <a:pt x="176" y="25"/>
                    </a:cubicBezTo>
                    <a:cubicBezTo>
                      <a:pt x="176" y="26"/>
                      <a:pt x="176" y="26"/>
                      <a:pt x="176" y="27"/>
                    </a:cubicBezTo>
                    <a:cubicBezTo>
                      <a:pt x="177" y="28"/>
                      <a:pt x="177" y="28"/>
                      <a:pt x="177" y="29"/>
                    </a:cubicBezTo>
                    <a:cubicBezTo>
                      <a:pt x="178" y="29"/>
                      <a:pt x="178" y="30"/>
                      <a:pt x="178" y="31"/>
                    </a:cubicBezTo>
                    <a:cubicBezTo>
                      <a:pt x="179" y="31"/>
                      <a:pt x="179" y="32"/>
                      <a:pt x="179" y="33"/>
                    </a:cubicBezTo>
                    <a:cubicBezTo>
                      <a:pt x="179" y="33"/>
                      <a:pt x="180" y="34"/>
                      <a:pt x="180" y="34"/>
                    </a:cubicBezTo>
                    <a:cubicBezTo>
                      <a:pt x="180" y="35"/>
                      <a:pt x="180" y="36"/>
                      <a:pt x="181" y="36"/>
                    </a:cubicBezTo>
                    <a:cubicBezTo>
                      <a:pt x="181" y="37"/>
                      <a:pt x="181" y="38"/>
                      <a:pt x="181" y="38"/>
                    </a:cubicBezTo>
                    <a:cubicBezTo>
                      <a:pt x="181" y="39"/>
                      <a:pt x="182" y="39"/>
                      <a:pt x="182" y="39"/>
                    </a:cubicBezTo>
                    <a:cubicBezTo>
                      <a:pt x="181" y="40"/>
                      <a:pt x="179" y="40"/>
                      <a:pt x="178" y="40"/>
                    </a:cubicBezTo>
                    <a:cubicBezTo>
                      <a:pt x="177" y="40"/>
                      <a:pt x="176" y="40"/>
                      <a:pt x="175" y="41"/>
                    </a:cubicBezTo>
                    <a:cubicBezTo>
                      <a:pt x="173" y="41"/>
                      <a:pt x="171" y="41"/>
                      <a:pt x="169" y="41"/>
                    </a:cubicBezTo>
                    <a:cubicBezTo>
                      <a:pt x="169" y="41"/>
                      <a:pt x="168" y="41"/>
                      <a:pt x="167" y="42"/>
                    </a:cubicBezTo>
                    <a:cubicBezTo>
                      <a:pt x="164" y="42"/>
                      <a:pt x="162" y="42"/>
                      <a:pt x="160" y="42"/>
                    </a:cubicBezTo>
                    <a:cubicBezTo>
                      <a:pt x="159" y="42"/>
                      <a:pt x="159" y="42"/>
                      <a:pt x="158" y="42"/>
                    </a:cubicBezTo>
                    <a:cubicBezTo>
                      <a:pt x="152" y="42"/>
                      <a:pt x="147" y="42"/>
                      <a:pt x="141" y="42"/>
                    </a:cubicBezTo>
                    <a:cubicBezTo>
                      <a:pt x="140" y="42"/>
                      <a:pt x="140" y="42"/>
                      <a:pt x="139" y="42"/>
                    </a:cubicBezTo>
                    <a:cubicBezTo>
                      <a:pt x="137" y="42"/>
                      <a:pt x="135" y="42"/>
                      <a:pt x="133" y="42"/>
                    </a:cubicBezTo>
                    <a:cubicBezTo>
                      <a:pt x="132" y="41"/>
                      <a:pt x="131" y="41"/>
                      <a:pt x="130" y="41"/>
                    </a:cubicBezTo>
                    <a:cubicBezTo>
                      <a:pt x="128" y="41"/>
                      <a:pt x="126" y="41"/>
                      <a:pt x="124" y="41"/>
                    </a:cubicBezTo>
                    <a:cubicBezTo>
                      <a:pt x="123" y="40"/>
                      <a:pt x="122" y="40"/>
                      <a:pt x="121" y="40"/>
                    </a:cubicBezTo>
                    <a:cubicBezTo>
                      <a:pt x="120" y="40"/>
                      <a:pt x="119" y="40"/>
                      <a:pt x="117" y="39"/>
                    </a:cubicBezTo>
                    <a:cubicBezTo>
                      <a:pt x="118" y="39"/>
                      <a:pt x="118" y="39"/>
                      <a:pt x="118" y="38"/>
                    </a:cubicBezTo>
                    <a:cubicBezTo>
                      <a:pt x="118" y="38"/>
                      <a:pt x="118" y="37"/>
                      <a:pt x="119" y="36"/>
                    </a:cubicBezTo>
                    <a:cubicBezTo>
                      <a:pt x="119" y="36"/>
                      <a:pt x="119" y="35"/>
                      <a:pt x="119" y="34"/>
                    </a:cubicBezTo>
                    <a:cubicBezTo>
                      <a:pt x="120" y="34"/>
                      <a:pt x="120" y="33"/>
                      <a:pt x="120" y="33"/>
                    </a:cubicBezTo>
                    <a:cubicBezTo>
                      <a:pt x="120" y="32"/>
                      <a:pt x="121" y="31"/>
                      <a:pt x="121" y="31"/>
                    </a:cubicBezTo>
                    <a:cubicBezTo>
                      <a:pt x="121" y="30"/>
                      <a:pt x="122" y="29"/>
                      <a:pt x="122" y="29"/>
                    </a:cubicBezTo>
                    <a:cubicBezTo>
                      <a:pt x="122" y="28"/>
                      <a:pt x="122" y="28"/>
                      <a:pt x="123" y="27"/>
                    </a:cubicBezTo>
                    <a:cubicBezTo>
                      <a:pt x="123" y="26"/>
                      <a:pt x="123" y="26"/>
                      <a:pt x="124" y="25"/>
                    </a:cubicBezTo>
                    <a:cubicBezTo>
                      <a:pt x="124" y="25"/>
                      <a:pt x="124" y="24"/>
                      <a:pt x="125" y="24"/>
                    </a:cubicBezTo>
                    <a:cubicBezTo>
                      <a:pt x="125" y="23"/>
                      <a:pt x="125" y="23"/>
                      <a:pt x="125" y="22"/>
                    </a:cubicBezTo>
                    <a:cubicBezTo>
                      <a:pt x="126" y="22"/>
                      <a:pt x="126" y="21"/>
                      <a:pt x="126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8"/>
                      <a:pt x="128" y="18"/>
                    </a:cubicBezTo>
                    <a:cubicBezTo>
                      <a:pt x="129" y="17"/>
                      <a:pt x="129" y="17"/>
                      <a:pt x="129" y="16"/>
                    </a:cubicBezTo>
                    <a:cubicBezTo>
                      <a:pt x="130" y="16"/>
                      <a:pt x="130" y="15"/>
                      <a:pt x="130" y="15"/>
                    </a:cubicBezTo>
                    <a:cubicBezTo>
                      <a:pt x="131" y="15"/>
                      <a:pt x="131" y="14"/>
                      <a:pt x="131" y="14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33" y="12"/>
                      <a:pt x="133" y="12"/>
                      <a:pt x="134" y="12"/>
                    </a:cubicBezTo>
                    <a:cubicBezTo>
                      <a:pt x="134" y="11"/>
                      <a:pt x="134" y="11"/>
                      <a:pt x="135" y="11"/>
                    </a:cubicBezTo>
                    <a:cubicBezTo>
                      <a:pt x="135" y="10"/>
                      <a:pt x="135" y="10"/>
                      <a:pt x="136" y="10"/>
                    </a:cubicBezTo>
                    <a:cubicBezTo>
                      <a:pt x="136" y="9"/>
                      <a:pt x="136" y="9"/>
                      <a:pt x="137" y="9"/>
                    </a:cubicBezTo>
                    <a:close/>
                    <a:moveTo>
                      <a:pt x="135" y="5"/>
                    </a:moveTo>
                    <a:cubicBezTo>
                      <a:pt x="135" y="5"/>
                      <a:pt x="134" y="6"/>
                      <a:pt x="134" y="6"/>
                    </a:cubicBezTo>
                    <a:cubicBezTo>
                      <a:pt x="134" y="6"/>
                      <a:pt x="133" y="7"/>
                      <a:pt x="132" y="8"/>
                    </a:cubicBezTo>
                    <a:cubicBezTo>
                      <a:pt x="132" y="8"/>
                      <a:pt x="132" y="8"/>
                      <a:pt x="131" y="8"/>
                    </a:cubicBezTo>
                    <a:cubicBezTo>
                      <a:pt x="131" y="9"/>
                      <a:pt x="130" y="10"/>
                      <a:pt x="129" y="11"/>
                    </a:cubicBezTo>
                    <a:cubicBezTo>
                      <a:pt x="129" y="11"/>
                      <a:pt x="128" y="11"/>
                      <a:pt x="128" y="11"/>
                    </a:cubicBezTo>
                    <a:cubicBezTo>
                      <a:pt x="127" y="12"/>
                      <a:pt x="127" y="13"/>
                      <a:pt x="126" y="14"/>
                    </a:cubicBezTo>
                    <a:cubicBezTo>
                      <a:pt x="126" y="15"/>
                      <a:pt x="125" y="15"/>
                      <a:pt x="125" y="15"/>
                    </a:cubicBezTo>
                    <a:cubicBezTo>
                      <a:pt x="125" y="16"/>
                      <a:pt x="124" y="17"/>
                      <a:pt x="123" y="18"/>
                    </a:cubicBezTo>
                    <a:cubicBezTo>
                      <a:pt x="123" y="18"/>
                      <a:pt x="123" y="19"/>
                      <a:pt x="123" y="19"/>
                    </a:cubicBezTo>
                    <a:cubicBezTo>
                      <a:pt x="122" y="20"/>
                      <a:pt x="121" y="21"/>
                      <a:pt x="121" y="22"/>
                    </a:cubicBezTo>
                    <a:cubicBezTo>
                      <a:pt x="121" y="23"/>
                      <a:pt x="120" y="23"/>
                      <a:pt x="120" y="23"/>
                    </a:cubicBezTo>
                    <a:cubicBezTo>
                      <a:pt x="119" y="25"/>
                      <a:pt x="119" y="26"/>
                      <a:pt x="118" y="28"/>
                    </a:cubicBezTo>
                    <a:cubicBezTo>
                      <a:pt x="118" y="28"/>
                      <a:pt x="118" y="28"/>
                      <a:pt x="117" y="29"/>
                    </a:cubicBezTo>
                    <a:cubicBezTo>
                      <a:pt x="117" y="30"/>
                      <a:pt x="116" y="31"/>
                      <a:pt x="116" y="32"/>
                    </a:cubicBezTo>
                    <a:cubicBezTo>
                      <a:pt x="116" y="33"/>
                      <a:pt x="115" y="34"/>
                      <a:pt x="115" y="34"/>
                    </a:cubicBezTo>
                    <a:cubicBezTo>
                      <a:pt x="115" y="35"/>
                      <a:pt x="114" y="36"/>
                      <a:pt x="114" y="38"/>
                    </a:cubicBezTo>
                    <a:cubicBezTo>
                      <a:pt x="114" y="38"/>
                      <a:pt x="114" y="38"/>
                      <a:pt x="113" y="39"/>
                    </a:cubicBezTo>
                    <a:cubicBezTo>
                      <a:pt x="112" y="38"/>
                      <a:pt x="110" y="38"/>
                      <a:pt x="108" y="38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4" y="36"/>
                      <a:pt x="102" y="36"/>
                      <a:pt x="99" y="35"/>
                    </a:cubicBezTo>
                    <a:cubicBezTo>
                      <a:pt x="99" y="35"/>
                      <a:pt x="98" y="35"/>
                      <a:pt x="98" y="34"/>
                    </a:cubicBezTo>
                    <a:cubicBezTo>
                      <a:pt x="96" y="34"/>
                      <a:pt x="94" y="33"/>
                      <a:pt x="92" y="32"/>
                    </a:cubicBezTo>
                    <a:cubicBezTo>
                      <a:pt x="92" y="32"/>
                      <a:pt x="91" y="32"/>
                      <a:pt x="90" y="31"/>
                    </a:cubicBezTo>
                    <a:cubicBezTo>
                      <a:pt x="89" y="31"/>
                      <a:pt x="88" y="31"/>
                      <a:pt x="87" y="30"/>
                    </a:cubicBezTo>
                    <a:cubicBezTo>
                      <a:pt x="100" y="17"/>
                      <a:pt x="117" y="8"/>
                      <a:pt x="135" y="5"/>
                    </a:cubicBezTo>
                    <a:close/>
                    <a:moveTo>
                      <a:pt x="84" y="33"/>
                    </a:moveTo>
                    <a:cubicBezTo>
                      <a:pt x="86" y="34"/>
                      <a:pt x="87" y="34"/>
                      <a:pt x="88" y="35"/>
                    </a:cubicBezTo>
                    <a:cubicBezTo>
                      <a:pt x="89" y="35"/>
                      <a:pt x="90" y="36"/>
                      <a:pt x="90" y="36"/>
                    </a:cubicBezTo>
                    <a:cubicBezTo>
                      <a:pt x="93" y="37"/>
                      <a:pt x="95" y="38"/>
                      <a:pt x="98" y="39"/>
                    </a:cubicBezTo>
                    <a:cubicBezTo>
                      <a:pt x="98" y="39"/>
                      <a:pt x="98" y="39"/>
                      <a:pt x="99" y="39"/>
                    </a:cubicBezTo>
                    <a:cubicBezTo>
                      <a:pt x="101" y="40"/>
                      <a:pt x="103" y="40"/>
                      <a:pt x="105" y="41"/>
                    </a:cubicBezTo>
                    <a:cubicBezTo>
                      <a:pt x="106" y="41"/>
                      <a:pt x="107" y="41"/>
                      <a:pt x="108" y="42"/>
                    </a:cubicBezTo>
                    <a:cubicBezTo>
                      <a:pt x="109" y="42"/>
                      <a:pt x="111" y="42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1" y="47"/>
                      <a:pt x="110" y="50"/>
                      <a:pt x="109" y="53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108" y="58"/>
                      <a:pt x="108" y="61"/>
                      <a:pt x="107" y="65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7" y="69"/>
                      <a:pt x="106" y="73"/>
                      <a:pt x="106" y="77"/>
                    </a:cubicBezTo>
                    <a:cubicBezTo>
                      <a:pt x="106" y="77"/>
                      <a:pt x="106" y="77"/>
                      <a:pt x="106" y="78"/>
                    </a:cubicBezTo>
                    <a:cubicBezTo>
                      <a:pt x="106" y="81"/>
                      <a:pt x="105" y="85"/>
                      <a:pt x="105" y="89"/>
                    </a:cubicBezTo>
                    <a:cubicBezTo>
                      <a:pt x="105" y="89"/>
                      <a:pt x="105" y="89"/>
                      <a:pt x="105" y="90"/>
                    </a:cubicBezTo>
                    <a:cubicBezTo>
                      <a:pt x="105" y="90"/>
                      <a:pt x="105" y="90"/>
                      <a:pt x="105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69"/>
                      <a:pt x="70" y="49"/>
                      <a:pt x="84" y="33"/>
                    </a:cubicBezTo>
                    <a:close/>
                    <a:moveTo>
                      <a:pt x="105" y="94"/>
                    </a:moveTo>
                    <a:cubicBezTo>
                      <a:pt x="105" y="94"/>
                      <a:pt x="105" y="94"/>
                      <a:pt x="105" y="94"/>
                    </a:cubicBezTo>
                    <a:cubicBezTo>
                      <a:pt x="105" y="94"/>
                      <a:pt x="105" y="94"/>
                      <a:pt x="105" y="95"/>
                    </a:cubicBezTo>
                    <a:cubicBezTo>
                      <a:pt x="105" y="99"/>
                      <a:pt x="106" y="102"/>
                      <a:pt x="106" y="106"/>
                    </a:cubicBezTo>
                    <a:cubicBezTo>
                      <a:pt x="106" y="106"/>
                      <a:pt x="106" y="107"/>
                      <a:pt x="106" y="107"/>
                    </a:cubicBezTo>
                    <a:cubicBezTo>
                      <a:pt x="106" y="111"/>
                      <a:pt x="107" y="114"/>
                      <a:pt x="107" y="118"/>
                    </a:cubicBezTo>
                    <a:cubicBezTo>
                      <a:pt x="107" y="118"/>
                      <a:pt x="107" y="118"/>
                      <a:pt x="107" y="119"/>
                    </a:cubicBezTo>
                    <a:cubicBezTo>
                      <a:pt x="108" y="122"/>
                      <a:pt x="108" y="126"/>
                      <a:pt x="109" y="129"/>
                    </a:cubicBezTo>
                    <a:cubicBezTo>
                      <a:pt x="109" y="130"/>
                      <a:pt x="109" y="130"/>
                      <a:pt x="109" y="130"/>
                    </a:cubicBezTo>
                    <a:cubicBezTo>
                      <a:pt x="110" y="134"/>
                      <a:pt x="111" y="137"/>
                      <a:pt x="112" y="140"/>
                    </a:cubicBezTo>
                    <a:cubicBezTo>
                      <a:pt x="112" y="140"/>
                      <a:pt x="112" y="141"/>
                      <a:pt x="112" y="141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11" y="141"/>
                      <a:pt x="110" y="142"/>
                      <a:pt x="108" y="142"/>
                    </a:cubicBezTo>
                    <a:cubicBezTo>
                      <a:pt x="107" y="142"/>
                      <a:pt x="106" y="142"/>
                      <a:pt x="105" y="143"/>
                    </a:cubicBezTo>
                    <a:cubicBezTo>
                      <a:pt x="103" y="143"/>
                      <a:pt x="101" y="144"/>
                      <a:pt x="99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5" y="146"/>
                      <a:pt x="93" y="147"/>
                      <a:pt x="90" y="148"/>
                    </a:cubicBezTo>
                    <a:cubicBezTo>
                      <a:pt x="90" y="148"/>
                      <a:pt x="89" y="148"/>
                      <a:pt x="88" y="149"/>
                    </a:cubicBezTo>
                    <a:cubicBezTo>
                      <a:pt x="87" y="149"/>
                      <a:pt x="86" y="150"/>
                      <a:pt x="84" y="150"/>
                    </a:cubicBezTo>
                    <a:cubicBezTo>
                      <a:pt x="70" y="135"/>
                      <a:pt x="62" y="115"/>
                      <a:pt x="62" y="94"/>
                    </a:cubicBezTo>
                    <a:lnTo>
                      <a:pt x="105" y="94"/>
                    </a:lnTo>
                    <a:close/>
                    <a:moveTo>
                      <a:pt x="186" y="316"/>
                    </a:moveTo>
                    <a:cubicBezTo>
                      <a:pt x="113" y="316"/>
                      <a:pt x="113" y="316"/>
                      <a:pt x="113" y="316"/>
                    </a:cubicBezTo>
                    <a:cubicBezTo>
                      <a:pt x="123" y="276"/>
                      <a:pt x="123" y="276"/>
                      <a:pt x="123" y="276"/>
                    </a:cubicBezTo>
                    <a:cubicBezTo>
                      <a:pt x="176" y="276"/>
                      <a:pt x="176" y="276"/>
                      <a:pt x="176" y="276"/>
                    </a:cubicBezTo>
                    <a:lnTo>
                      <a:pt x="186" y="316"/>
                    </a:lnTo>
                    <a:close/>
                    <a:moveTo>
                      <a:pt x="287" y="264"/>
                    </a:moveTo>
                    <a:cubicBezTo>
                      <a:pt x="12" y="264"/>
                      <a:pt x="12" y="264"/>
                      <a:pt x="12" y="264"/>
                    </a:cubicBezTo>
                    <a:cubicBezTo>
                      <a:pt x="12" y="224"/>
                      <a:pt x="12" y="224"/>
                      <a:pt x="12" y="224"/>
                    </a:cubicBezTo>
                    <a:cubicBezTo>
                      <a:pt x="287" y="224"/>
                      <a:pt x="287" y="224"/>
                      <a:pt x="287" y="224"/>
                    </a:cubicBezTo>
                    <a:lnTo>
                      <a:pt x="287" y="264"/>
                    </a:lnTo>
                    <a:close/>
                    <a:moveTo>
                      <a:pt x="287" y="216"/>
                    </a:moveTo>
                    <a:cubicBezTo>
                      <a:pt x="12" y="216"/>
                      <a:pt x="12" y="216"/>
                      <a:pt x="12" y="216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59" y="80"/>
                      <a:pt x="59" y="80"/>
                      <a:pt x="59" y="80"/>
                    </a:cubicBezTo>
                    <a:cubicBezTo>
                      <a:pt x="58" y="83"/>
                      <a:pt x="58" y="86"/>
                      <a:pt x="58" y="90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4"/>
                      <a:pt x="58" y="94"/>
                      <a:pt x="58" y="94"/>
                    </a:cubicBezTo>
                    <a:cubicBezTo>
                      <a:pt x="58" y="94"/>
                      <a:pt x="58" y="94"/>
                      <a:pt x="58" y="94"/>
                    </a:cubicBezTo>
                    <a:cubicBezTo>
                      <a:pt x="59" y="115"/>
                      <a:pt x="67" y="136"/>
                      <a:pt x="81" y="152"/>
                    </a:cubicBezTo>
                    <a:cubicBezTo>
                      <a:pt x="81" y="152"/>
                      <a:pt x="81" y="152"/>
                      <a:pt x="81" y="152"/>
                    </a:cubicBezTo>
                    <a:cubicBezTo>
                      <a:pt x="83" y="154"/>
                      <a:pt x="83" y="154"/>
                      <a:pt x="83" y="154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101" y="173"/>
                      <a:pt x="124" y="183"/>
                      <a:pt x="150" y="183"/>
                    </a:cubicBezTo>
                    <a:cubicBezTo>
                      <a:pt x="175" y="183"/>
                      <a:pt x="198" y="173"/>
                      <a:pt x="216" y="155"/>
                    </a:cubicBezTo>
                    <a:cubicBezTo>
                      <a:pt x="216" y="155"/>
                      <a:pt x="216" y="155"/>
                      <a:pt x="216" y="155"/>
                    </a:cubicBezTo>
                    <a:cubicBezTo>
                      <a:pt x="217" y="154"/>
                      <a:pt x="217" y="154"/>
                      <a:pt x="217" y="154"/>
                    </a:cubicBezTo>
                    <a:cubicBezTo>
                      <a:pt x="218" y="152"/>
                      <a:pt x="218" y="152"/>
                      <a:pt x="218" y="152"/>
                    </a:cubicBezTo>
                    <a:cubicBezTo>
                      <a:pt x="218" y="152"/>
                      <a:pt x="218" y="152"/>
                      <a:pt x="218" y="152"/>
                    </a:cubicBezTo>
                    <a:cubicBezTo>
                      <a:pt x="233" y="136"/>
                      <a:pt x="241" y="115"/>
                      <a:pt x="241" y="94"/>
                    </a:cubicBezTo>
                    <a:cubicBezTo>
                      <a:pt x="241" y="94"/>
                      <a:pt x="241" y="94"/>
                      <a:pt x="241" y="94"/>
                    </a:cubicBezTo>
                    <a:cubicBezTo>
                      <a:pt x="241" y="92"/>
                      <a:pt x="241" y="92"/>
                      <a:pt x="241" y="92"/>
                    </a:cubicBezTo>
                    <a:cubicBezTo>
                      <a:pt x="241" y="90"/>
                      <a:pt x="241" y="90"/>
                      <a:pt x="241" y="90"/>
                    </a:cubicBezTo>
                    <a:cubicBezTo>
                      <a:pt x="241" y="90"/>
                      <a:pt x="241" y="90"/>
                      <a:pt x="241" y="90"/>
                    </a:cubicBezTo>
                    <a:cubicBezTo>
                      <a:pt x="241" y="86"/>
                      <a:pt x="241" y="83"/>
                      <a:pt x="240" y="80"/>
                    </a:cubicBezTo>
                    <a:cubicBezTo>
                      <a:pt x="287" y="80"/>
                      <a:pt x="287" y="80"/>
                      <a:pt x="287" y="80"/>
                    </a:cubicBezTo>
                    <a:lnTo>
                      <a:pt x="287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3C9BDE8-6F1C-44E1-820F-6A1F170F7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3675" y="3162300"/>
                <a:ext cx="15875" cy="142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05F2F02B-F49D-4266-A655-1B68FD720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04" y="62258"/>
            <a:ext cx="900000" cy="9000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ED20360-4960-4876-9563-67618389E9A7}"/>
              </a:ext>
            </a:extLst>
          </p:cNvPr>
          <p:cNvGrpSpPr/>
          <p:nvPr/>
        </p:nvGrpSpPr>
        <p:grpSpPr>
          <a:xfrm>
            <a:off x="898708" y="1294091"/>
            <a:ext cx="3950075" cy="584776"/>
            <a:chOff x="1302145" y="1920222"/>
            <a:chExt cx="3907312" cy="77969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411BD5-655F-4D7B-BF25-7D53627BA27F}"/>
                </a:ext>
              </a:extLst>
            </p:cNvPr>
            <p:cNvSpPr txBox="1"/>
            <p:nvPr/>
          </p:nvSpPr>
          <p:spPr>
            <a:xfrm>
              <a:off x="1797555" y="2018788"/>
              <a:ext cx="3411902" cy="605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E7EBE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1ST MEETING -&gt; LOCK-DOWN</a:t>
              </a:r>
            </a:p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March 15th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22995D-2B05-45F1-8891-66C28A6A2E14}"/>
                </a:ext>
              </a:extLst>
            </p:cNvPr>
            <p:cNvSpPr txBox="1"/>
            <p:nvPr/>
          </p:nvSpPr>
          <p:spPr>
            <a:xfrm>
              <a:off x="1302145" y="1920222"/>
              <a:ext cx="728346" cy="779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04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3900"/>
            <a:r>
              <a:rPr lang="en-US" dirty="0"/>
              <a:t>Important milestones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E79882-DC6B-4BFC-B39C-EE5BCE2FCAD5}"/>
              </a:ext>
            </a:extLst>
          </p:cNvPr>
          <p:cNvGrpSpPr/>
          <p:nvPr/>
        </p:nvGrpSpPr>
        <p:grpSpPr>
          <a:xfrm>
            <a:off x="1881105" y="2383993"/>
            <a:ext cx="5993388" cy="584775"/>
            <a:chOff x="2710286" y="3622009"/>
            <a:chExt cx="7353895" cy="779699"/>
          </a:xfrm>
        </p:grpSpPr>
        <p:sp>
          <p:nvSpPr>
            <p:cNvPr id="13" name="TextBox 12"/>
            <p:cNvSpPr txBox="1"/>
            <p:nvPr/>
          </p:nvSpPr>
          <p:spPr>
            <a:xfrm>
              <a:off x="3434403" y="3634408"/>
              <a:ext cx="6629778" cy="694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85087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VIRTUAL MEETINGS</a:t>
              </a:r>
            </a:p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Negotiations, mapping, but most importantly….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building trust…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0286" y="3622009"/>
              <a:ext cx="853225" cy="779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8440" y="1007610"/>
            <a:ext cx="8276943" cy="327434"/>
            <a:chOff x="795329" y="1673225"/>
            <a:chExt cx="10367971" cy="397160"/>
          </a:xfrm>
        </p:grpSpPr>
        <p:sp>
          <p:nvSpPr>
            <p:cNvPr id="46" name="TextBox 45"/>
            <p:cNvSpPr txBox="1"/>
            <p:nvPr/>
          </p:nvSpPr>
          <p:spPr>
            <a:xfrm>
              <a:off x="795329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March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12793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April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30256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47722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June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65184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July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382649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August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 rot="10800000">
              <a:off x="800100" y="1673225"/>
              <a:ext cx="10363200" cy="101600"/>
              <a:chOff x="685800" y="1215390"/>
              <a:chExt cx="7772400" cy="13716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685800" y="1352550"/>
                <a:ext cx="7772400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5720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6858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19812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32766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8674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71628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84582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BBF0F4-AF7A-424C-BE7D-B1DB422DF4D7}"/>
              </a:ext>
            </a:extLst>
          </p:cNvPr>
          <p:cNvGrpSpPr/>
          <p:nvPr/>
        </p:nvGrpSpPr>
        <p:grpSpPr>
          <a:xfrm>
            <a:off x="142365" y="1404365"/>
            <a:ext cx="2141367" cy="847003"/>
            <a:chOff x="462654" y="3210061"/>
            <a:chExt cx="2121254" cy="841071"/>
          </a:xfrm>
        </p:grpSpPr>
        <p:sp>
          <p:nvSpPr>
            <p:cNvPr id="10" name="Oval 9"/>
            <p:cNvSpPr/>
            <p:nvPr/>
          </p:nvSpPr>
          <p:spPr>
            <a:xfrm>
              <a:off x="462654" y="3210061"/>
              <a:ext cx="828562" cy="8410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endParaRPr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V="1">
              <a:off x="1184695" y="3630596"/>
              <a:ext cx="1399213" cy="1"/>
            </a:xfrm>
            <a:prstGeom prst="line">
              <a:avLst/>
            </a:prstGeom>
            <a:ln w="19050" cmpd="sng"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A6D644-7987-470F-885C-221ECFE95CA7}"/>
                </a:ext>
              </a:extLst>
            </p:cNvPr>
            <p:cNvGrpSpPr/>
            <p:nvPr/>
          </p:nvGrpSpPr>
          <p:grpSpPr>
            <a:xfrm>
              <a:off x="570217" y="3394580"/>
              <a:ext cx="652743" cy="406638"/>
              <a:chOff x="5143501" y="2619376"/>
              <a:chExt cx="280988" cy="169862"/>
            </a:xfrm>
            <a:solidFill>
              <a:schemeClr val="bg1"/>
            </a:solidFill>
          </p:grpSpPr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C3F36BDB-3258-40DD-9DC1-CB77347C6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709863"/>
                <a:ext cx="128588" cy="79375"/>
              </a:xfrm>
              <a:custGeom>
                <a:avLst/>
                <a:gdLst>
                  <a:gd name="T0" fmla="*/ 97 w 148"/>
                  <a:gd name="T1" fmla="*/ 0 h 93"/>
                  <a:gd name="T2" fmla="*/ 74 w 148"/>
                  <a:gd name="T3" fmla="*/ 9 h 93"/>
                  <a:gd name="T4" fmla="*/ 51 w 148"/>
                  <a:gd name="T5" fmla="*/ 0 h 93"/>
                  <a:gd name="T6" fmla="*/ 4 w 148"/>
                  <a:gd name="T7" fmla="*/ 28 h 93"/>
                  <a:gd name="T8" fmla="*/ 0 w 148"/>
                  <a:gd name="T9" fmla="*/ 67 h 93"/>
                  <a:gd name="T10" fmla="*/ 74 w 148"/>
                  <a:gd name="T11" fmla="*/ 92 h 93"/>
                  <a:gd name="T12" fmla="*/ 148 w 148"/>
                  <a:gd name="T13" fmla="*/ 67 h 93"/>
                  <a:gd name="T14" fmla="*/ 144 w 148"/>
                  <a:gd name="T15" fmla="*/ 28 h 93"/>
                  <a:gd name="T16" fmla="*/ 97 w 148"/>
                  <a:gd name="T1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93">
                    <a:moveTo>
                      <a:pt x="97" y="0"/>
                    </a:moveTo>
                    <a:cubicBezTo>
                      <a:pt x="97" y="5"/>
                      <a:pt x="87" y="9"/>
                      <a:pt x="74" y="9"/>
                    </a:cubicBezTo>
                    <a:cubicBezTo>
                      <a:pt x="61" y="9"/>
                      <a:pt x="51" y="5"/>
                      <a:pt x="51" y="0"/>
                    </a:cubicBezTo>
                    <a:cubicBezTo>
                      <a:pt x="27" y="19"/>
                      <a:pt x="9" y="4"/>
                      <a:pt x="4" y="28"/>
                    </a:cubicBezTo>
                    <a:cubicBezTo>
                      <a:pt x="4" y="28"/>
                      <a:pt x="0" y="47"/>
                      <a:pt x="0" y="67"/>
                    </a:cubicBezTo>
                    <a:cubicBezTo>
                      <a:pt x="0" y="93"/>
                      <a:pt x="74" y="92"/>
                      <a:pt x="74" y="92"/>
                    </a:cubicBezTo>
                    <a:cubicBezTo>
                      <a:pt x="74" y="92"/>
                      <a:pt x="148" y="93"/>
                      <a:pt x="148" y="67"/>
                    </a:cubicBezTo>
                    <a:cubicBezTo>
                      <a:pt x="148" y="47"/>
                      <a:pt x="144" y="28"/>
                      <a:pt x="144" y="28"/>
                    </a:cubicBezTo>
                    <a:cubicBezTo>
                      <a:pt x="139" y="4"/>
                      <a:pt x="121" y="19"/>
                      <a:pt x="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74FCD3F9-5672-4E24-B20E-8789E56E65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8901" y="2619376"/>
                <a:ext cx="55563" cy="65087"/>
              </a:xfrm>
              <a:custGeom>
                <a:avLst/>
                <a:gdLst>
                  <a:gd name="T0" fmla="*/ 6 w 63"/>
                  <a:gd name="T1" fmla="*/ 51 h 74"/>
                  <a:gd name="T2" fmla="*/ 19 w 63"/>
                  <a:gd name="T3" fmla="*/ 69 h 74"/>
                  <a:gd name="T4" fmla="*/ 32 w 63"/>
                  <a:gd name="T5" fmla="*/ 74 h 74"/>
                  <a:gd name="T6" fmla="*/ 45 w 63"/>
                  <a:gd name="T7" fmla="*/ 69 h 74"/>
                  <a:gd name="T8" fmla="*/ 58 w 63"/>
                  <a:gd name="T9" fmla="*/ 51 h 74"/>
                  <a:gd name="T10" fmla="*/ 63 w 63"/>
                  <a:gd name="T11" fmla="*/ 42 h 74"/>
                  <a:gd name="T12" fmla="*/ 61 w 63"/>
                  <a:gd name="T13" fmla="*/ 31 h 74"/>
                  <a:gd name="T14" fmla="*/ 61 w 63"/>
                  <a:gd name="T15" fmla="*/ 28 h 74"/>
                  <a:gd name="T16" fmla="*/ 50 w 63"/>
                  <a:gd name="T17" fmla="*/ 6 h 74"/>
                  <a:gd name="T18" fmla="*/ 32 w 63"/>
                  <a:gd name="T19" fmla="*/ 0 h 74"/>
                  <a:gd name="T20" fmla="*/ 15 w 63"/>
                  <a:gd name="T21" fmla="*/ 6 h 74"/>
                  <a:gd name="T22" fmla="*/ 3 w 63"/>
                  <a:gd name="T23" fmla="*/ 31 h 74"/>
                  <a:gd name="T24" fmla="*/ 3 w 63"/>
                  <a:gd name="T25" fmla="*/ 31 h 74"/>
                  <a:gd name="T26" fmla="*/ 1 w 63"/>
                  <a:gd name="T27" fmla="*/ 42 h 74"/>
                  <a:gd name="T28" fmla="*/ 6 w 63"/>
                  <a:gd name="T29" fmla="*/ 51 h 74"/>
                  <a:gd name="T30" fmla="*/ 5 w 63"/>
                  <a:gd name="T31" fmla="*/ 34 h 74"/>
                  <a:gd name="T32" fmla="*/ 7 w 63"/>
                  <a:gd name="T33" fmla="*/ 34 h 74"/>
                  <a:gd name="T34" fmla="*/ 7 w 63"/>
                  <a:gd name="T35" fmla="*/ 31 h 74"/>
                  <a:gd name="T36" fmla="*/ 16 w 63"/>
                  <a:gd name="T37" fmla="*/ 9 h 74"/>
                  <a:gd name="T38" fmla="*/ 17 w 63"/>
                  <a:gd name="T39" fmla="*/ 9 h 74"/>
                  <a:gd name="T40" fmla="*/ 32 w 63"/>
                  <a:gd name="T41" fmla="*/ 4 h 74"/>
                  <a:gd name="T42" fmla="*/ 47 w 63"/>
                  <a:gd name="T43" fmla="*/ 9 h 74"/>
                  <a:gd name="T44" fmla="*/ 48 w 63"/>
                  <a:gd name="T45" fmla="*/ 9 h 74"/>
                  <a:gd name="T46" fmla="*/ 57 w 63"/>
                  <a:gd name="T47" fmla="*/ 28 h 74"/>
                  <a:gd name="T48" fmla="*/ 57 w 63"/>
                  <a:gd name="T49" fmla="*/ 33 h 74"/>
                  <a:gd name="T50" fmla="*/ 57 w 63"/>
                  <a:gd name="T51" fmla="*/ 34 h 74"/>
                  <a:gd name="T52" fmla="*/ 58 w 63"/>
                  <a:gd name="T53" fmla="*/ 34 h 74"/>
                  <a:gd name="T54" fmla="*/ 59 w 63"/>
                  <a:gd name="T55" fmla="*/ 41 h 74"/>
                  <a:gd name="T56" fmla="*/ 56 w 63"/>
                  <a:gd name="T57" fmla="*/ 47 h 74"/>
                  <a:gd name="T58" fmla="*/ 55 w 63"/>
                  <a:gd name="T59" fmla="*/ 48 h 74"/>
                  <a:gd name="T60" fmla="*/ 55 w 63"/>
                  <a:gd name="T61" fmla="*/ 48 h 74"/>
                  <a:gd name="T62" fmla="*/ 43 w 63"/>
                  <a:gd name="T63" fmla="*/ 66 h 74"/>
                  <a:gd name="T64" fmla="*/ 21 w 63"/>
                  <a:gd name="T65" fmla="*/ 66 h 74"/>
                  <a:gd name="T66" fmla="*/ 9 w 63"/>
                  <a:gd name="T67" fmla="*/ 49 h 74"/>
                  <a:gd name="T68" fmla="*/ 9 w 63"/>
                  <a:gd name="T69" fmla="*/ 47 h 74"/>
                  <a:gd name="T70" fmla="*/ 8 w 63"/>
                  <a:gd name="T71" fmla="*/ 47 h 74"/>
                  <a:gd name="T72" fmla="*/ 5 w 63"/>
                  <a:gd name="T73" fmla="*/ 41 h 74"/>
                  <a:gd name="T74" fmla="*/ 5 w 63"/>
                  <a:gd name="T75" fmla="*/ 3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74">
                    <a:moveTo>
                      <a:pt x="6" y="51"/>
                    </a:moveTo>
                    <a:cubicBezTo>
                      <a:pt x="9" y="58"/>
                      <a:pt x="14" y="65"/>
                      <a:pt x="19" y="69"/>
                    </a:cubicBezTo>
                    <a:cubicBezTo>
                      <a:pt x="23" y="73"/>
                      <a:pt x="28" y="74"/>
                      <a:pt x="32" y="74"/>
                    </a:cubicBezTo>
                    <a:cubicBezTo>
                      <a:pt x="36" y="74"/>
                      <a:pt x="41" y="73"/>
                      <a:pt x="45" y="69"/>
                    </a:cubicBezTo>
                    <a:cubicBezTo>
                      <a:pt x="50" y="65"/>
                      <a:pt x="55" y="58"/>
                      <a:pt x="58" y="51"/>
                    </a:cubicBezTo>
                    <a:cubicBezTo>
                      <a:pt x="61" y="49"/>
                      <a:pt x="62" y="45"/>
                      <a:pt x="63" y="42"/>
                    </a:cubicBezTo>
                    <a:cubicBezTo>
                      <a:pt x="63" y="38"/>
                      <a:pt x="63" y="33"/>
                      <a:pt x="61" y="31"/>
                    </a:cubicBezTo>
                    <a:cubicBezTo>
                      <a:pt x="61" y="30"/>
                      <a:pt x="61" y="29"/>
                      <a:pt x="61" y="28"/>
                    </a:cubicBezTo>
                    <a:cubicBezTo>
                      <a:pt x="60" y="16"/>
                      <a:pt x="56" y="9"/>
                      <a:pt x="50" y="6"/>
                    </a:cubicBezTo>
                    <a:cubicBezTo>
                      <a:pt x="45" y="2"/>
                      <a:pt x="39" y="0"/>
                      <a:pt x="32" y="0"/>
                    </a:cubicBezTo>
                    <a:cubicBezTo>
                      <a:pt x="25" y="0"/>
                      <a:pt x="19" y="2"/>
                      <a:pt x="15" y="6"/>
                    </a:cubicBezTo>
                    <a:cubicBezTo>
                      <a:pt x="7" y="9"/>
                      <a:pt x="3" y="17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33"/>
                      <a:pt x="0" y="38"/>
                      <a:pt x="1" y="42"/>
                    </a:cubicBezTo>
                    <a:cubicBezTo>
                      <a:pt x="2" y="45"/>
                      <a:pt x="3" y="49"/>
                      <a:pt x="6" y="51"/>
                    </a:cubicBezTo>
                    <a:close/>
                    <a:moveTo>
                      <a:pt x="5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15"/>
                      <a:pt x="12" y="11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1" y="6"/>
                      <a:pt x="26" y="4"/>
                      <a:pt x="32" y="4"/>
                    </a:cubicBezTo>
                    <a:cubicBezTo>
                      <a:pt x="38" y="4"/>
                      <a:pt x="43" y="6"/>
                      <a:pt x="47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51" y="11"/>
                      <a:pt x="56" y="15"/>
                      <a:pt x="57" y="28"/>
                    </a:cubicBezTo>
                    <a:cubicBezTo>
                      <a:pt x="57" y="30"/>
                      <a:pt x="57" y="31"/>
                      <a:pt x="57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9" y="37"/>
                      <a:pt x="59" y="41"/>
                    </a:cubicBezTo>
                    <a:cubicBezTo>
                      <a:pt x="58" y="45"/>
                      <a:pt x="57" y="47"/>
                      <a:pt x="56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2" y="56"/>
                      <a:pt x="48" y="62"/>
                      <a:pt x="43" y="66"/>
                    </a:cubicBezTo>
                    <a:cubicBezTo>
                      <a:pt x="36" y="72"/>
                      <a:pt x="28" y="72"/>
                      <a:pt x="21" y="66"/>
                    </a:cubicBezTo>
                    <a:cubicBezTo>
                      <a:pt x="16" y="62"/>
                      <a:pt x="12" y="56"/>
                      <a:pt x="9" y="49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7" y="47"/>
                      <a:pt x="6" y="45"/>
                      <a:pt x="5" y="41"/>
                    </a:cubicBezTo>
                    <a:cubicBezTo>
                      <a:pt x="4" y="37"/>
                      <a:pt x="5" y="35"/>
                      <a:pt x="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5F4F2511-E725-4BC0-B0E9-301E2A6EA2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46688" y="2627313"/>
                <a:ext cx="74613" cy="79375"/>
              </a:xfrm>
              <a:custGeom>
                <a:avLst/>
                <a:gdLst>
                  <a:gd name="T0" fmla="*/ 20 w 86"/>
                  <a:gd name="T1" fmla="*/ 83 h 92"/>
                  <a:gd name="T2" fmla="*/ 25 w 86"/>
                  <a:gd name="T3" fmla="*/ 78 h 92"/>
                  <a:gd name="T4" fmla="*/ 28 w 86"/>
                  <a:gd name="T5" fmla="*/ 81 h 92"/>
                  <a:gd name="T6" fmla="*/ 43 w 86"/>
                  <a:gd name="T7" fmla="*/ 87 h 92"/>
                  <a:gd name="T8" fmla="*/ 58 w 86"/>
                  <a:gd name="T9" fmla="*/ 81 h 92"/>
                  <a:gd name="T10" fmla="*/ 61 w 86"/>
                  <a:gd name="T11" fmla="*/ 79 h 92"/>
                  <a:gd name="T12" fmla="*/ 66 w 86"/>
                  <a:gd name="T13" fmla="*/ 83 h 92"/>
                  <a:gd name="T14" fmla="*/ 69 w 86"/>
                  <a:gd name="T15" fmla="*/ 84 h 92"/>
                  <a:gd name="T16" fmla="*/ 69 w 86"/>
                  <a:gd name="T17" fmla="*/ 85 h 92"/>
                  <a:gd name="T18" fmla="*/ 71 w 86"/>
                  <a:gd name="T19" fmla="*/ 86 h 92"/>
                  <a:gd name="T20" fmla="*/ 71 w 86"/>
                  <a:gd name="T21" fmla="*/ 86 h 92"/>
                  <a:gd name="T22" fmla="*/ 83 w 86"/>
                  <a:gd name="T23" fmla="*/ 92 h 92"/>
                  <a:gd name="T24" fmla="*/ 77 w 86"/>
                  <a:gd name="T25" fmla="*/ 74 h 92"/>
                  <a:gd name="T26" fmla="*/ 80 w 86"/>
                  <a:gd name="T27" fmla="*/ 31 h 92"/>
                  <a:gd name="T28" fmla="*/ 78 w 86"/>
                  <a:gd name="T29" fmla="*/ 23 h 92"/>
                  <a:gd name="T30" fmla="*/ 73 w 86"/>
                  <a:gd name="T31" fmla="*/ 15 h 92"/>
                  <a:gd name="T32" fmla="*/ 64 w 86"/>
                  <a:gd name="T33" fmla="*/ 7 h 92"/>
                  <a:gd name="T34" fmla="*/ 43 w 86"/>
                  <a:gd name="T35" fmla="*/ 0 h 92"/>
                  <a:gd name="T36" fmla="*/ 23 w 86"/>
                  <a:gd name="T37" fmla="*/ 7 h 92"/>
                  <a:gd name="T38" fmla="*/ 14 w 86"/>
                  <a:gd name="T39" fmla="*/ 15 h 92"/>
                  <a:gd name="T40" fmla="*/ 6 w 86"/>
                  <a:gd name="T41" fmla="*/ 31 h 92"/>
                  <a:gd name="T42" fmla="*/ 9 w 86"/>
                  <a:gd name="T43" fmla="*/ 74 h 92"/>
                  <a:gd name="T44" fmla="*/ 3 w 86"/>
                  <a:gd name="T45" fmla="*/ 92 h 92"/>
                  <a:gd name="T46" fmla="*/ 20 w 86"/>
                  <a:gd name="T47" fmla="*/ 83 h 92"/>
                  <a:gd name="T48" fmla="*/ 56 w 86"/>
                  <a:gd name="T49" fmla="*/ 78 h 92"/>
                  <a:gd name="T50" fmla="*/ 30 w 86"/>
                  <a:gd name="T51" fmla="*/ 78 h 92"/>
                  <a:gd name="T52" fmla="*/ 16 w 86"/>
                  <a:gd name="T53" fmla="*/ 57 h 92"/>
                  <a:gd name="T54" fmla="*/ 16 w 86"/>
                  <a:gd name="T55" fmla="*/ 56 h 92"/>
                  <a:gd name="T56" fmla="*/ 14 w 86"/>
                  <a:gd name="T57" fmla="*/ 56 h 92"/>
                  <a:gd name="T58" fmla="*/ 11 w 86"/>
                  <a:gd name="T59" fmla="*/ 48 h 92"/>
                  <a:gd name="T60" fmla="*/ 12 w 86"/>
                  <a:gd name="T61" fmla="*/ 40 h 92"/>
                  <a:gd name="T62" fmla="*/ 13 w 86"/>
                  <a:gd name="T63" fmla="*/ 39 h 92"/>
                  <a:gd name="T64" fmla="*/ 13 w 86"/>
                  <a:gd name="T65" fmla="*/ 36 h 92"/>
                  <a:gd name="T66" fmla="*/ 14 w 86"/>
                  <a:gd name="T67" fmla="*/ 27 h 92"/>
                  <a:gd name="T68" fmla="*/ 15 w 86"/>
                  <a:gd name="T69" fmla="*/ 27 h 92"/>
                  <a:gd name="T70" fmla="*/ 52 w 86"/>
                  <a:gd name="T71" fmla="*/ 22 h 92"/>
                  <a:gd name="T72" fmla="*/ 62 w 86"/>
                  <a:gd name="T73" fmla="*/ 11 h 92"/>
                  <a:gd name="T74" fmla="*/ 65 w 86"/>
                  <a:gd name="T75" fmla="*/ 28 h 92"/>
                  <a:gd name="T76" fmla="*/ 73 w 86"/>
                  <a:gd name="T77" fmla="*/ 32 h 92"/>
                  <a:gd name="T78" fmla="*/ 73 w 86"/>
                  <a:gd name="T79" fmla="*/ 33 h 92"/>
                  <a:gd name="T80" fmla="*/ 73 w 86"/>
                  <a:gd name="T81" fmla="*/ 38 h 92"/>
                  <a:gd name="T82" fmla="*/ 73 w 86"/>
                  <a:gd name="T83" fmla="*/ 39 h 92"/>
                  <a:gd name="T84" fmla="*/ 74 w 86"/>
                  <a:gd name="T85" fmla="*/ 40 h 92"/>
                  <a:gd name="T86" fmla="*/ 75 w 86"/>
                  <a:gd name="T87" fmla="*/ 48 h 92"/>
                  <a:gd name="T88" fmla="*/ 72 w 86"/>
                  <a:gd name="T89" fmla="*/ 56 h 92"/>
                  <a:gd name="T90" fmla="*/ 71 w 86"/>
                  <a:gd name="T91" fmla="*/ 56 h 92"/>
                  <a:gd name="T92" fmla="*/ 70 w 86"/>
                  <a:gd name="T93" fmla="*/ 57 h 92"/>
                  <a:gd name="T94" fmla="*/ 56 w 86"/>
                  <a:gd name="T95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" h="92">
                    <a:moveTo>
                      <a:pt x="20" y="83"/>
                    </a:moveTo>
                    <a:cubicBezTo>
                      <a:pt x="20" y="83"/>
                      <a:pt x="23" y="81"/>
                      <a:pt x="25" y="78"/>
                    </a:cubicBezTo>
                    <a:cubicBezTo>
                      <a:pt x="26" y="79"/>
                      <a:pt x="27" y="80"/>
                      <a:pt x="28" y="81"/>
                    </a:cubicBezTo>
                    <a:cubicBezTo>
                      <a:pt x="33" y="85"/>
                      <a:pt x="38" y="87"/>
                      <a:pt x="43" y="87"/>
                    </a:cubicBezTo>
                    <a:cubicBezTo>
                      <a:pt x="48" y="87"/>
                      <a:pt x="53" y="85"/>
                      <a:pt x="58" y="81"/>
                    </a:cubicBezTo>
                    <a:cubicBezTo>
                      <a:pt x="59" y="80"/>
                      <a:pt x="60" y="80"/>
                      <a:pt x="61" y="79"/>
                    </a:cubicBezTo>
                    <a:cubicBezTo>
                      <a:pt x="63" y="81"/>
                      <a:pt x="66" y="83"/>
                      <a:pt x="66" y="83"/>
                    </a:cubicBezTo>
                    <a:cubicBezTo>
                      <a:pt x="67" y="83"/>
                      <a:pt x="68" y="84"/>
                      <a:pt x="69" y="84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5"/>
                      <a:pt x="70" y="86"/>
                      <a:pt x="71" y="86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75" y="89"/>
                      <a:pt x="79" y="91"/>
                      <a:pt x="83" y="92"/>
                    </a:cubicBezTo>
                    <a:cubicBezTo>
                      <a:pt x="81" y="87"/>
                      <a:pt x="77" y="80"/>
                      <a:pt x="77" y="74"/>
                    </a:cubicBezTo>
                    <a:cubicBezTo>
                      <a:pt x="77" y="67"/>
                      <a:pt x="86" y="49"/>
                      <a:pt x="80" y="31"/>
                    </a:cubicBezTo>
                    <a:cubicBezTo>
                      <a:pt x="79" y="28"/>
                      <a:pt x="78" y="26"/>
                      <a:pt x="78" y="23"/>
                    </a:cubicBezTo>
                    <a:cubicBezTo>
                      <a:pt x="76" y="20"/>
                      <a:pt x="74" y="18"/>
                      <a:pt x="73" y="15"/>
                    </a:cubicBezTo>
                    <a:cubicBezTo>
                      <a:pt x="70" y="11"/>
                      <a:pt x="68" y="8"/>
                      <a:pt x="64" y="7"/>
                    </a:cubicBezTo>
                    <a:cubicBezTo>
                      <a:pt x="58" y="2"/>
                      <a:pt x="51" y="0"/>
                      <a:pt x="43" y="0"/>
                    </a:cubicBezTo>
                    <a:cubicBezTo>
                      <a:pt x="35" y="0"/>
                      <a:pt x="28" y="2"/>
                      <a:pt x="23" y="7"/>
                    </a:cubicBezTo>
                    <a:cubicBezTo>
                      <a:pt x="19" y="8"/>
                      <a:pt x="16" y="11"/>
                      <a:pt x="14" y="15"/>
                    </a:cubicBezTo>
                    <a:cubicBezTo>
                      <a:pt x="11" y="19"/>
                      <a:pt x="8" y="24"/>
                      <a:pt x="6" y="31"/>
                    </a:cubicBezTo>
                    <a:cubicBezTo>
                      <a:pt x="0" y="49"/>
                      <a:pt x="9" y="67"/>
                      <a:pt x="9" y="74"/>
                    </a:cubicBezTo>
                    <a:cubicBezTo>
                      <a:pt x="9" y="80"/>
                      <a:pt x="5" y="87"/>
                      <a:pt x="3" y="92"/>
                    </a:cubicBezTo>
                    <a:cubicBezTo>
                      <a:pt x="8" y="90"/>
                      <a:pt x="14" y="88"/>
                      <a:pt x="20" y="83"/>
                    </a:cubicBezTo>
                    <a:close/>
                    <a:moveTo>
                      <a:pt x="56" y="78"/>
                    </a:moveTo>
                    <a:cubicBezTo>
                      <a:pt x="47" y="85"/>
                      <a:pt x="39" y="85"/>
                      <a:pt x="30" y="78"/>
                    </a:cubicBezTo>
                    <a:cubicBezTo>
                      <a:pt x="24" y="73"/>
                      <a:pt x="19" y="66"/>
                      <a:pt x="16" y="57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2" y="53"/>
                      <a:pt x="11" y="48"/>
                    </a:cubicBezTo>
                    <a:cubicBezTo>
                      <a:pt x="10" y="43"/>
                      <a:pt x="11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3"/>
                      <a:pt x="14" y="30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27" y="29"/>
                      <a:pt x="40" y="27"/>
                      <a:pt x="52" y="22"/>
                    </a:cubicBezTo>
                    <a:cubicBezTo>
                      <a:pt x="57" y="20"/>
                      <a:pt x="60" y="14"/>
                      <a:pt x="62" y="11"/>
                    </a:cubicBezTo>
                    <a:cubicBezTo>
                      <a:pt x="60" y="14"/>
                      <a:pt x="59" y="22"/>
                      <a:pt x="65" y="28"/>
                    </a:cubicBezTo>
                    <a:cubicBezTo>
                      <a:pt x="67" y="31"/>
                      <a:pt x="70" y="33"/>
                      <a:pt x="73" y="32"/>
                    </a:cubicBezTo>
                    <a:cubicBezTo>
                      <a:pt x="73" y="32"/>
                      <a:pt x="73" y="33"/>
                      <a:pt x="73" y="33"/>
                    </a:cubicBezTo>
                    <a:cubicBezTo>
                      <a:pt x="73" y="35"/>
                      <a:pt x="73" y="36"/>
                      <a:pt x="73" y="38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5" y="40"/>
                      <a:pt x="76" y="43"/>
                      <a:pt x="75" y="48"/>
                    </a:cubicBezTo>
                    <a:cubicBezTo>
                      <a:pt x="74" y="53"/>
                      <a:pt x="72" y="55"/>
                      <a:pt x="72" y="56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66"/>
                      <a:pt x="62" y="73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24">
                <a:extLst>
                  <a:ext uri="{FF2B5EF4-FFF2-40B4-BE49-F238E27FC236}">
                    <a16:creationId xmlns:a16="http://schemas.microsoft.com/office/drawing/2014/main" id="{A1C1E4B3-9303-4DEA-BE34-54A00803DC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8763" y="2619376"/>
                <a:ext cx="63500" cy="68262"/>
              </a:xfrm>
              <a:custGeom>
                <a:avLst/>
                <a:gdLst>
                  <a:gd name="T0" fmla="*/ 14 w 73"/>
                  <a:gd name="T1" fmla="*/ 73 h 78"/>
                  <a:gd name="T2" fmla="*/ 14 w 73"/>
                  <a:gd name="T3" fmla="*/ 73 h 78"/>
                  <a:gd name="T4" fmla="*/ 15 w 73"/>
                  <a:gd name="T5" fmla="*/ 72 h 78"/>
                  <a:gd name="T6" fmla="*/ 15 w 73"/>
                  <a:gd name="T7" fmla="*/ 72 h 78"/>
                  <a:gd name="T8" fmla="*/ 17 w 73"/>
                  <a:gd name="T9" fmla="*/ 70 h 78"/>
                  <a:gd name="T10" fmla="*/ 22 w 73"/>
                  <a:gd name="T11" fmla="*/ 67 h 78"/>
                  <a:gd name="T12" fmla="*/ 24 w 73"/>
                  <a:gd name="T13" fmla="*/ 69 h 78"/>
                  <a:gd name="T14" fmla="*/ 37 w 73"/>
                  <a:gd name="T15" fmla="*/ 74 h 78"/>
                  <a:gd name="T16" fmla="*/ 50 w 73"/>
                  <a:gd name="T17" fmla="*/ 69 h 78"/>
                  <a:gd name="T18" fmla="*/ 53 w 73"/>
                  <a:gd name="T19" fmla="*/ 67 h 78"/>
                  <a:gd name="T20" fmla="*/ 57 w 73"/>
                  <a:gd name="T21" fmla="*/ 70 h 78"/>
                  <a:gd name="T22" fmla="*/ 71 w 73"/>
                  <a:gd name="T23" fmla="*/ 78 h 78"/>
                  <a:gd name="T24" fmla="*/ 66 w 73"/>
                  <a:gd name="T25" fmla="*/ 63 h 78"/>
                  <a:gd name="T26" fmla="*/ 69 w 73"/>
                  <a:gd name="T27" fmla="*/ 26 h 78"/>
                  <a:gd name="T28" fmla="*/ 62 w 73"/>
                  <a:gd name="T29" fmla="*/ 13 h 78"/>
                  <a:gd name="T30" fmla="*/ 55 w 73"/>
                  <a:gd name="T31" fmla="*/ 6 h 78"/>
                  <a:gd name="T32" fmla="*/ 37 w 73"/>
                  <a:gd name="T33" fmla="*/ 0 h 78"/>
                  <a:gd name="T34" fmla="*/ 20 w 73"/>
                  <a:gd name="T35" fmla="*/ 6 h 78"/>
                  <a:gd name="T36" fmla="*/ 12 w 73"/>
                  <a:gd name="T37" fmla="*/ 13 h 78"/>
                  <a:gd name="T38" fmla="*/ 8 w 73"/>
                  <a:gd name="T39" fmla="*/ 20 h 78"/>
                  <a:gd name="T40" fmla="*/ 5 w 73"/>
                  <a:gd name="T41" fmla="*/ 26 h 78"/>
                  <a:gd name="T42" fmla="*/ 8 w 73"/>
                  <a:gd name="T43" fmla="*/ 63 h 78"/>
                  <a:gd name="T44" fmla="*/ 3 w 73"/>
                  <a:gd name="T45" fmla="*/ 78 h 78"/>
                  <a:gd name="T46" fmla="*/ 14 w 73"/>
                  <a:gd name="T47" fmla="*/ 73 h 78"/>
                  <a:gd name="T48" fmla="*/ 48 w 73"/>
                  <a:gd name="T49" fmla="*/ 66 h 78"/>
                  <a:gd name="T50" fmla="*/ 27 w 73"/>
                  <a:gd name="T51" fmla="*/ 66 h 78"/>
                  <a:gd name="T52" fmla="*/ 15 w 73"/>
                  <a:gd name="T53" fmla="*/ 49 h 78"/>
                  <a:gd name="T54" fmla="*/ 14 w 73"/>
                  <a:gd name="T55" fmla="*/ 47 h 78"/>
                  <a:gd name="T56" fmla="*/ 13 w 73"/>
                  <a:gd name="T57" fmla="*/ 47 h 78"/>
                  <a:gd name="T58" fmla="*/ 10 w 73"/>
                  <a:gd name="T59" fmla="*/ 41 h 78"/>
                  <a:gd name="T60" fmla="*/ 11 w 73"/>
                  <a:gd name="T61" fmla="*/ 34 h 78"/>
                  <a:gd name="T62" fmla="*/ 12 w 73"/>
                  <a:gd name="T63" fmla="*/ 34 h 78"/>
                  <a:gd name="T64" fmla="*/ 12 w 73"/>
                  <a:gd name="T65" fmla="*/ 31 h 78"/>
                  <a:gd name="T66" fmla="*/ 12 w 73"/>
                  <a:gd name="T67" fmla="*/ 27 h 78"/>
                  <a:gd name="T68" fmla="*/ 19 w 73"/>
                  <a:gd name="T69" fmla="*/ 24 h 78"/>
                  <a:gd name="T70" fmla="*/ 21 w 73"/>
                  <a:gd name="T71" fmla="*/ 9 h 78"/>
                  <a:gd name="T72" fmla="*/ 21 w 73"/>
                  <a:gd name="T73" fmla="*/ 9 h 78"/>
                  <a:gd name="T74" fmla="*/ 30 w 73"/>
                  <a:gd name="T75" fmla="*/ 19 h 78"/>
                  <a:gd name="T76" fmla="*/ 61 w 73"/>
                  <a:gd name="T77" fmla="*/ 23 h 78"/>
                  <a:gd name="T78" fmla="*/ 61 w 73"/>
                  <a:gd name="T79" fmla="*/ 23 h 78"/>
                  <a:gd name="T80" fmla="*/ 62 w 73"/>
                  <a:gd name="T81" fmla="*/ 28 h 78"/>
                  <a:gd name="T82" fmla="*/ 62 w 73"/>
                  <a:gd name="T83" fmla="*/ 33 h 78"/>
                  <a:gd name="T84" fmla="*/ 62 w 73"/>
                  <a:gd name="T85" fmla="*/ 34 h 78"/>
                  <a:gd name="T86" fmla="*/ 63 w 73"/>
                  <a:gd name="T87" fmla="*/ 34 h 78"/>
                  <a:gd name="T88" fmla="*/ 64 w 73"/>
                  <a:gd name="T89" fmla="*/ 41 h 78"/>
                  <a:gd name="T90" fmla="*/ 61 w 73"/>
                  <a:gd name="T91" fmla="*/ 47 h 78"/>
                  <a:gd name="T92" fmla="*/ 60 w 73"/>
                  <a:gd name="T93" fmla="*/ 48 h 78"/>
                  <a:gd name="T94" fmla="*/ 60 w 73"/>
                  <a:gd name="T95" fmla="*/ 48 h 78"/>
                  <a:gd name="T96" fmla="*/ 48 w 73"/>
                  <a:gd name="T97" fmla="*/ 6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3" h="78">
                    <a:moveTo>
                      <a:pt x="14" y="73"/>
                    </a:move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73"/>
                      <a:pt x="14" y="73"/>
                      <a:pt x="15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6" y="71"/>
                      <a:pt x="17" y="71"/>
                      <a:pt x="17" y="70"/>
                    </a:cubicBezTo>
                    <a:cubicBezTo>
                      <a:pt x="17" y="70"/>
                      <a:pt x="20" y="69"/>
                      <a:pt x="22" y="67"/>
                    </a:cubicBezTo>
                    <a:cubicBezTo>
                      <a:pt x="22" y="68"/>
                      <a:pt x="23" y="69"/>
                      <a:pt x="24" y="69"/>
                    </a:cubicBezTo>
                    <a:cubicBezTo>
                      <a:pt x="28" y="73"/>
                      <a:pt x="33" y="74"/>
                      <a:pt x="37" y="74"/>
                    </a:cubicBezTo>
                    <a:cubicBezTo>
                      <a:pt x="42" y="74"/>
                      <a:pt x="46" y="73"/>
                      <a:pt x="50" y="69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4" y="69"/>
                      <a:pt x="57" y="70"/>
                      <a:pt x="57" y="70"/>
                    </a:cubicBezTo>
                    <a:cubicBezTo>
                      <a:pt x="62" y="75"/>
                      <a:pt x="67" y="77"/>
                      <a:pt x="71" y="78"/>
                    </a:cubicBezTo>
                    <a:cubicBezTo>
                      <a:pt x="69" y="74"/>
                      <a:pt x="66" y="68"/>
                      <a:pt x="66" y="63"/>
                    </a:cubicBezTo>
                    <a:cubicBezTo>
                      <a:pt x="66" y="57"/>
                      <a:pt x="73" y="42"/>
                      <a:pt x="69" y="26"/>
                    </a:cubicBezTo>
                    <a:cubicBezTo>
                      <a:pt x="67" y="21"/>
                      <a:pt x="65" y="17"/>
                      <a:pt x="62" y="13"/>
                    </a:cubicBezTo>
                    <a:cubicBezTo>
                      <a:pt x="61" y="10"/>
                      <a:pt x="58" y="7"/>
                      <a:pt x="55" y="6"/>
                    </a:cubicBezTo>
                    <a:cubicBezTo>
                      <a:pt x="50" y="2"/>
                      <a:pt x="44" y="0"/>
                      <a:pt x="37" y="0"/>
                    </a:cubicBezTo>
                    <a:cubicBezTo>
                      <a:pt x="30" y="0"/>
                      <a:pt x="24" y="2"/>
                      <a:pt x="20" y="6"/>
                    </a:cubicBezTo>
                    <a:cubicBezTo>
                      <a:pt x="16" y="7"/>
                      <a:pt x="14" y="10"/>
                      <a:pt x="12" y="13"/>
                    </a:cubicBezTo>
                    <a:cubicBezTo>
                      <a:pt x="10" y="15"/>
                      <a:pt x="9" y="17"/>
                      <a:pt x="8" y="20"/>
                    </a:cubicBezTo>
                    <a:cubicBezTo>
                      <a:pt x="7" y="22"/>
                      <a:pt x="6" y="24"/>
                      <a:pt x="5" y="26"/>
                    </a:cubicBezTo>
                    <a:cubicBezTo>
                      <a:pt x="0" y="42"/>
                      <a:pt x="8" y="57"/>
                      <a:pt x="8" y="63"/>
                    </a:cubicBezTo>
                    <a:cubicBezTo>
                      <a:pt x="8" y="68"/>
                      <a:pt x="5" y="74"/>
                      <a:pt x="3" y="78"/>
                    </a:cubicBezTo>
                    <a:cubicBezTo>
                      <a:pt x="6" y="77"/>
                      <a:pt x="10" y="76"/>
                      <a:pt x="14" y="73"/>
                    </a:cubicBezTo>
                    <a:close/>
                    <a:moveTo>
                      <a:pt x="48" y="66"/>
                    </a:moveTo>
                    <a:cubicBezTo>
                      <a:pt x="41" y="72"/>
                      <a:pt x="34" y="72"/>
                      <a:pt x="27" y="66"/>
                    </a:cubicBezTo>
                    <a:cubicBezTo>
                      <a:pt x="22" y="62"/>
                      <a:pt x="17" y="56"/>
                      <a:pt x="15" y="4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2" y="47"/>
                      <a:pt x="11" y="45"/>
                      <a:pt x="10" y="41"/>
                    </a:cubicBezTo>
                    <a:cubicBezTo>
                      <a:pt x="10" y="37"/>
                      <a:pt x="10" y="35"/>
                      <a:pt x="11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29"/>
                      <a:pt x="12" y="27"/>
                    </a:cubicBezTo>
                    <a:cubicBezTo>
                      <a:pt x="14" y="28"/>
                      <a:pt x="16" y="27"/>
                      <a:pt x="19" y="24"/>
                    </a:cubicBezTo>
                    <a:cubicBezTo>
                      <a:pt x="23" y="19"/>
                      <a:pt x="22" y="13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3" y="12"/>
                      <a:pt x="25" y="17"/>
                      <a:pt x="30" y="19"/>
                    </a:cubicBezTo>
                    <a:cubicBezTo>
                      <a:pt x="39" y="23"/>
                      <a:pt x="5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2" y="25"/>
                      <a:pt x="62" y="26"/>
                      <a:pt x="62" y="28"/>
                    </a:cubicBezTo>
                    <a:cubicBezTo>
                      <a:pt x="62" y="30"/>
                      <a:pt x="62" y="31"/>
                      <a:pt x="62" y="33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4" y="35"/>
                      <a:pt x="65" y="37"/>
                      <a:pt x="64" y="41"/>
                    </a:cubicBezTo>
                    <a:cubicBezTo>
                      <a:pt x="63" y="45"/>
                      <a:pt x="62" y="47"/>
                      <a:pt x="61" y="47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57" y="56"/>
                      <a:pt x="53" y="62"/>
                      <a:pt x="4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25">
                <a:extLst>
                  <a:ext uri="{FF2B5EF4-FFF2-40B4-BE49-F238E27FC236}">
                    <a16:creationId xmlns:a16="http://schemas.microsoft.com/office/drawing/2014/main" id="{B4A5DE94-51AE-4390-BEFC-7838A0A5C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2690813"/>
                <a:ext cx="96838" cy="66675"/>
              </a:xfrm>
              <a:custGeom>
                <a:avLst/>
                <a:gdLst>
                  <a:gd name="T0" fmla="*/ 91 w 113"/>
                  <a:gd name="T1" fmla="*/ 23 h 78"/>
                  <a:gd name="T2" fmla="*/ 113 w 113"/>
                  <a:gd name="T3" fmla="*/ 11 h 78"/>
                  <a:gd name="T4" fmla="*/ 83 w 113"/>
                  <a:gd name="T5" fmla="*/ 0 h 78"/>
                  <a:gd name="T6" fmla="*/ 63 w 113"/>
                  <a:gd name="T7" fmla="*/ 7 h 78"/>
                  <a:gd name="T8" fmla="*/ 43 w 113"/>
                  <a:gd name="T9" fmla="*/ 0 h 78"/>
                  <a:gd name="T10" fmla="*/ 4 w 113"/>
                  <a:gd name="T11" fmla="*/ 23 h 78"/>
                  <a:gd name="T12" fmla="*/ 0 w 113"/>
                  <a:gd name="T13" fmla="*/ 56 h 78"/>
                  <a:gd name="T14" fmla="*/ 63 w 113"/>
                  <a:gd name="T15" fmla="*/ 78 h 78"/>
                  <a:gd name="T16" fmla="*/ 65 w 113"/>
                  <a:gd name="T17" fmla="*/ 78 h 78"/>
                  <a:gd name="T18" fmla="*/ 70 w 113"/>
                  <a:gd name="T19" fmla="*/ 44 h 78"/>
                  <a:gd name="T20" fmla="*/ 91 w 113"/>
                  <a:gd name="T21" fmla="*/ 2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78">
                    <a:moveTo>
                      <a:pt x="91" y="23"/>
                    </a:moveTo>
                    <a:cubicBezTo>
                      <a:pt x="91" y="23"/>
                      <a:pt x="105" y="20"/>
                      <a:pt x="113" y="11"/>
                    </a:cubicBezTo>
                    <a:cubicBezTo>
                      <a:pt x="106" y="9"/>
                      <a:pt x="95" y="10"/>
                      <a:pt x="83" y="0"/>
                    </a:cubicBezTo>
                    <a:cubicBezTo>
                      <a:pt x="83" y="4"/>
                      <a:pt x="74" y="7"/>
                      <a:pt x="63" y="7"/>
                    </a:cubicBezTo>
                    <a:cubicBezTo>
                      <a:pt x="52" y="7"/>
                      <a:pt x="43" y="4"/>
                      <a:pt x="43" y="0"/>
                    </a:cubicBezTo>
                    <a:cubicBezTo>
                      <a:pt x="23" y="15"/>
                      <a:pt x="8" y="3"/>
                      <a:pt x="4" y="23"/>
                    </a:cubicBezTo>
                    <a:cubicBezTo>
                      <a:pt x="4" y="23"/>
                      <a:pt x="0" y="40"/>
                      <a:pt x="0" y="56"/>
                    </a:cubicBezTo>
                    <a:cubicBezTo>
                      <a:pt x="0" y="78"/>
                      <a:pt x="63" y="78"/>
                      <a:pt x="63" y="78"/>
                    </a:cubicBezTo>
                    <a:cubicBezTo>
                      <a:pt x="63" y="78"/>
                      <a:pt x="64" y="78"/>
                      <a:pt x="65" y="78"/>
                    </a:cubicBezTo>
                    <a:cubicBezTo>
                      <a:pt x="67" y="59"/>
                      <a:pt x="70" y="44"/>
                      <a:pt x="70" y="44"/>
                    </a:cubicBezTo>
                    <a:cubicBezTo>
                      <a:pt x="73" y="29"/>
                      <a:pt x="81" y="26"/>
                      <a:pt x="91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26">
                <a:extLst>
                  <a:ext uri="{FF2B5EF4-FFF2-40B4-BE49-F238E27FC236}">
                    <a16:creationId xmlns:a16="http://schemas.microsoft.com/office/drawing/2014/main" id="{C8804DEF-806F-47AE-B94C-5E9CD6690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90813"/>
                <a:ext cx="96838" cy="66675"/>
              </a:xfrm>
              <a:custGeom>
                <a:avLst/>
                <a:gdLst>
                  <a:gd name="T0" fmla="*/ 109 w 113"/>
                  <a:gd name="T1" fmla="*/ 23 h 78"/>
                  <a:gd name="T2" fmla="*/ 70 w 113"/>
                  <a:gd name="T3" fmla="*/ 0 h 78"/>
                  <a:gd name="T4" fmla="*/ 50 w 113"/>
                  <a:gd name="T5" fmla="*/ 7 h 78"/>
                  <a:gd name="T6" fmla="*/ 30 w 113"/>
                  <a:gd name="T7" fmla="*/ 0 h 78"/>
                  <a:gd name="T8" fmla="*/ 0 w 113"/>
                  <a:gd name="T9" fmla="*/ 11 h 78"/>
                  <a:gd name="T10" fmla="*/ 22 w 113"/>
                  <a:gd name="T11" fmla="*/ 23 h 78"/>
                  <a:gd name="T12" fmla="*/ 22 w 113"/>
                  <a:gd name="T13" fmla="*/ 23 h 78"/>
                  <a:gd name="T14" fmla="*/ 43 w 113"/>
                  <a:gd name="T15" fmla="*/ 44 h 78"/>
                  <a:gd name="T16" fmla="*/ 48 w 113"/>
                  <a:gd name="T17" fmla="*/ 78 h 78"/>
                  <a:gd name="T18" fmla="*/ 50 w 113"/>
                  <a:gd name="T19" fmla="*/ 78 h 78"/>
                  <a:gd name="T20" fmla="*/ 113 w 113"/>
                  <a:gd name="T21" fmla="*/ 56 h 78"/>
                  <a:gd name="T22" fmla="*/ 109 w 113"/>
                  <a:gd name="T23" fmla="*/ 2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" h="78">
                    <a:moveTo>
                      <a:pt x="109" y="23"/>
                    </a:moveTo>
                    <a:cubicBezTo>
                      <a:pt x="105" y="3"/>
                      <a:pt x="90" y="15"/>
                      <a:pt x="70" y="0"/>
                    </a:cubicBezTo>
                    <a:cubicBezTo>
                      <a:pt x="70" y="4"/>
                      <a:pt x="61" y="7"/>
                      <a:pt x="50" y="7"/>
                    </a:cubicBezTo>
                    <a:cubicBezTo>
                      <a:pt x="39" y="7"/>
                      <a:pt x="30" y="4"/>
                      <a:pt x="30" y="0"/>
                    </a:cubicBezTo>
                    <a:cubicBezTo>
                      <a:pt x="18" y="10"/>
                      <a:pt x="7" y="9"/>
                      <a:pt x="0" y="11"/>
                    </a:cubicBezTo>
                    <a:cubicBezTo>
                      <a:pt x="8" y="20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32" y="26"/>
                      <a:pt x="40" y="29"/>
                      <a:pt x="43" y="44"/>
                    </a:cubicBezTo>
                    <a:cubicBezTo>
                      <a:pt x="43" y="44"/>
                      <a:pt x="46" y="59"/>
                      <a:pt x="48" y="78"/>
                    </a:cubicBezTo>
                    <a:cubicBezTo>
                      <a:pt x="49" y="78"/>
                      <a:pt x="50" y="78"/>
                      <a:pt x="50" y="78"/>
                    </a:cubicBezTo>
                    <a:cubicBezTo>
                      <a:pt x="50" y="78"/>
                      <a:pt x="113" y="78"/>
                      <a:pt x="113" y="56"/>
                    </a:cubicBezTo>
                    <a:cubicBezTo>
                      <a:pt x="113" y="40"/>
                      <a:pt x="109" y="23"/>
                      <a:pt x="10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A3776F-B585-4CF7-99AE-02460A60094B}"/>
              </a:ext>
            </a:extLst>
          </p:cNvPr>
          <p:cNvGrpSpPr/>
          <p:nvPr/>
        </p:nvGrpSpPr>
        <p:grpSpPr>
          <a:xfrm>
            <a:off x="983307" y="2504249"/>
            <a:ext cx="7638243" cy="847027"/>
            <a:chOff x="1682648" y="3881205"/>
            <a:chExt cx="7104300" cy="849631"/>
          </a:xfrm>
        </p:grpSpPr>
        <p:sp>
          <p:nvSpPr>
            <p:cNvPr id="8" name="Oval 7"/>
            <p:cNvSpPr/>
            <p:nvPr/>
          </p:nvSpPr>
          <p:spPr>
            <a:xfrm>
              <a:off x="1682648" y="3881205"/>
              <a:ext cx="812731" cy="8496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endParaRPr>
            </a:p>
          </p:txBody>
        </p:sp>
        <p:cxnSp>
          <p:nvCxnSpPr>
            <p:cNvPr id="49" name="Straight Connector 48"/>
            <p:cNvCxnSpPr>
              <a:cxnSpLocks/>
            </p:cNvCxnSpPr>
            <p:nvPr/>
          </p:nvCxnSpPr>
          <p:spPr>
            <a:xfrm flipV="1">
              <a:off x="2478469" y="4294479"/>
              <a:ext cx="6308479" cy="11542"/>
            </a:xfrm>
            <a:prstGeom prst="line">
              <a:avLst/>
            </a:prstGeom>
            <a:ln w="19050" cmpd="sng">
              <a:solidFill>
                <a:srgbClr val="AD73AC"/>
              </a:solidFill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4BCF25E-7AFE-4C60-9F09-7D3567C34576}"/>
                </a:ext>
              </a:extLst>
            </p:cNvPr>
            <p:cNvGrpSpPr/>
            <p:nvPr/>
          </p:nvGrpSpPr>
          <p:grpSpPr>
            <a:xfrm>
              <a:off x="1855428" y="3958607"/>
              <a:ext cx="526208" cy="637200"/>
              <a:chOff x="5119687" y="2903538"/>
              <a:chExt cx="323850" cy="354013"/>
            </a:xfrm>
            <a:solidFill>
              <a:schemeClr val="bg1"/>
            </a:solidFill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id="{58041FDC-F2C6-4DF9-9959-7349116B11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9687" y="2903538"/>
                <a:ext cx="323850" cy="354013"/>
              </a:xfrm>
              <a:custGeom>
                <a:avLst/>
                <a:gdLst>
                  <a:gd name="T0" fmla="*/ 150 w 299"/>
                  <a:gd name="T1" fmla="*/ 0 h 328"/>
                  <a:gd name="T2" fmla="*/ 0 w 299"/>
                  <a:gd name="T3" fmla="*/ 276 h 328"/>
                  <a:gd name="T4" fmla="*/ 184 w 299"/>
                  <a:gd name="T5" fmla="*/ 276 h 328"/>
                  <a:gd name="T6" fmla="*/ 193 w 299"/>
                  <a:gd name="T7" fmla="*/ 77 h 328"/>
                  <a:gd name="T8" fmla="*/ 187 w 299"/>
                  <a:gd name="T9" fmla="*/ 43 h 328"/>
                  <a:gd name="T10" fmla="*/ 237 w 299"/>
                  <a:gd name="T11" fmla="*/ 90 h 328"/>
                  <a:gd name="T12" fmla="*/ 183 w 299"/>
                  <a:gd name="T13" fmla="*/ 140 h 328"/>
                  <a:gd name="T14" fmla="*/ 123 w 299"/>
                  <a:gd name="T15" fmla="*/ 139 h 328"/>
                  <a:gd name="T16" fmla="*/ 109 w 299"/>
                  <a:gd name="T17" fmla="*/ 95 h 328"/>
                  <a:gd name="T18" fmla="*/ 113 w 299"/>
                  <a:gd name="T19" fmla="*/ 54 h 328"/>
                  <a:gd name="T20" fmla="*/ 150 w 299"/>
                  <a:gd name="T21" fmla="*/ 46 h 328"/>
                  <a:gd name="T22" fmla="*/ 186 w 299"/>
                  <a:gd name="T23" fmla="*/ 54 h 328"/>
                  <a:gd name="T24" fmla="*/ 114 w 299"/>
                  <a:gd name="T25" fmla="*/ 146 h 328"/>
                  <a:gd name="T26" fmla="*/ 123 w 299"/>
                  <a:gd name="T27" fmla="*/ 166 h 328"/>
                  <a:gd name="T28" fmla="*/ 135 w 299"/>
                  <a:gd name="T29" fmla="*/ 178 h 328"/>
                  <a:gd name="T30" fmla="*/ 113 w 299"/>
                  <a:gd name="T31" fmla="*/ 145 h 328"/>
                  <a:gd name="T32" fmla="*/ 127 w 299"/>
                  <a:gd name="T33" fmla="*/ 165 h 328"/>
                  <a:gd name="T34" fmla="*/ 120 w 299"/>
                  <a:gd name="T35" fmla="*/ 151 h 328"/>
                  <a:gd name="T36" fmla="*/ 133 w 299"/>
                  <a:gd name="T37" fmla="*/ 142 h 328"/>
                  <a:gd name="T38" fmla="*/ 178 w 299"/>
                  <a:gd name="T39" fmla="*/ 143 h 328"/>
                  <a:gd name="T40" fmla="*/ 176 w 299"/>
                  <a:gd name="T41" fmla="*/ 157 h 328"/>
                  <a:gd name="T42" fmla="*/ 169 w 299"/>
                  <a:gd name="T43" fmla="*/ 169 h 328"/>
                  <a:gd name="T44" fmla="*/ 160 w 299"/>
                  <a:gd name="T45" fmla="*/ 176 h 328"/>
                  <a:gd name="T46" fmla="*/ 150 w 299"/>
                  <a:gd name="T47" fmla="*/ 179 h 328"/>
                  <a:gd name="T48" fmla="*/ 139 w 299"/>
                  <a:gd name="T49" fmla="*/ 176 h 328"/>
                  <a:gd name="T50" fmla="*/ 171 w 299"/>
                  <a:gd name="T51" fmla="*/ 173 h 328"/>
                  <a:gd name="T52" fmla="*/ 181 w 299"/>
                  <a:gd name="T53" fmla="*/ 156 h 328"/>
                  <a:gd name="T54" fmla="*/ 200 w 299"/>
                  <a:gd name="T55" fmla="*/ 149 h 328"/>
                  <a:gd name="T56" fmla="*/ 209 w 299"/>
                  <a:gd name="T57" fmla="*/ 148 h 328"/>
                  <a:gd name="T58" fmla="*/ 187 w 299"/>
                  <a:gd name="T59" fmla="*/ 140 h 328"/>
                  <a:gd name="T60" fmla="*/ 194 w 299"/>
                  <a:gd name="T61" fmla="*/ 94 h 328"/>
                  <a:gd name="T62" fmla="*/ 202 w 299"/>
                  <a:gd name="T63" fmla="*/ 34 h 328"/>
                  <a:gd name="T64" fmla="*/ 182 w 299"/>
                  <a:gd name="T65" fmla="*/ 29 h 328"/>
                  <a:gd name="T66" fmla="*/ 171 w 299"/>
                  <a:gd name="T67" fmla="*/ 11 h 328"/>
                  <a:gd name="T68" fmla="*/ 138 w 299"/>
                  <a:gd name="T69" fmla="*/ 8 h 328"/>
                  <a:gd name="T70" fmla="*/ 147 w 299"/>
                  <a:gd name="T71" fmla="*/ 4 h 328"/>
                  <a:gd name="T72" fmla="*/ 159 w 299"/>
                  <a:gd name="T73" fmla="*/ 7 h 328"/>
                  <a:gd name="T74" fmla="*/ 168 w 299"/>
                  <a:gd name="T75" fmla="*/ 14 h 328"/>
                  <a:gd name="T76" fmla="*/ 176 w 299"/>
                  <a:gd name="T77" fmla="*/ 25 h 328"/>
                  <a:gd name="T78" fmla="*/ 182 w 299"/>
                  <a:gd name="T79" fmla="*/ 39 h 328"/>
                  <a:gd name="T80" fmla="*/ 139 w 299"/>
                  <a:gd name="T81" fmla="*/ 42 h 328"/>
                  <a:gd name="T82" fmla="*/ 119 w 299"/>
                  <a:gd name="T83" fmla="*/ 34 h 328"/>
                  <a:gd name="T84" fmla="*/ 126 w 299"/>
                  <a:gd name="T85" fmla="*/ 20 h 328"/>
                  <a:gd name="T86" fmla="*/ 135 w 299"/>
                  <a:gd name="T87" fmla="*/ 11 h 328"/>
                  <a:gd name="T88" fmla="*/ 128 w 299"/>
                  <a:gd name="T89" fmla="*/ 11 h 328"/>
                  <a:gd name="T90" fmla="*/ 117 w 299"/>
                  <a:gd name="T91" fmla="*/ 29 h 328"/>
                  <a:gd name="T92" fmla="*/ 98 w 299"/>
                  <a:gd name="T93" fmla="*/ 34 h 328"/>
                  <a:gd name="T94" fmla="*/ 98 w 299"/>
                  <a:gd name="T95" fmla="*/ 39 h 328"/>
                  <a:gd name="T96" fmla="*/ 109 w 299"/>
                  <a:gd name="T97" fmla="*/ 53 h 328"/>
                  <a:gd name="T98" fmla="*/ 105 w 299"/>
                  <a:gd name="T99" fmla="*/ 90 h 328"/>
                  <a:gd name="T100" fmla="*/ 107 w 299"/>
                  <a:gd name="T101" fmla="*/ 118 h 328"/>
                  <a:gd name="T102" fmla="*/ 108 w 299"/>
                  <a:gd name="T103" fmla="*/ 142 h 328"/>
                  <a:gd name="T104" fmla="*/ 105 w 299"/>
                  <a:gd name="T105" fmla="*/ 94 h 328"/>
                  <a:gd name="T106" fmla="*/ 12 w 299"/>
                  <a:gd name="T107" fmla="*/ 224 h 328"/>
                  <a:gd name="T108" fmla="*/ 58 w 299"/>
                  <a:gd name="T109" fmla="*/ 90 h 328"/>
                  <a:gd name="T110" fmla="*/ 84 w 299"/>
                  <a:gd name="T111" fmla="*/ 155 h 328"/>
                  <a:gd name="T112" fmla="*/ 241 w 299"/>
                  <a:gd name="T113" fmla="*/ 9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328">
                    <a:moveTo>
                      <a:pt x="299" y="68"/>
                    </a:moveTo>
                    <a:cubicBezTo>
                      <a:pt x="238" y="68"/>
                      <a:pt x="238" y="68"/>
                      <a:pt x="238" y="68"/>
                    </a:cubicBezTo>
                    <a:cubicBezTo>
                      <a:pt x="234" y="54"/>
                      <a:pt x="228" y="42"/>
                      <a:pt x="218" y="31"/>
                    </a:cubicBezTo>
                    <a:cubicBezTo>
                      <a:pt x="218" y="31"/>
                      <a:pt x="218" y="31"/>
                      <a:pt x="218" y="31"/>
                    </a:cubicBezTo>
                    <a:cubicBezTo>
                      <a:pt x="217" y="29"/>
                      <a:pt x="217" y="29"/>
                      <a:pt x="217" y="29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198" y="10"/>
                      <a:pt x="175" y="0"/>
                      <a:pt x="150" y="0"/>
                    </a:cubicBezTo>
                    <a:cubicBezTo>
                      <a:pt x="124" y="0"/>
                      <a:pt x="101" y="10"/>
                      <a:pt x="84" y="28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72" y="42"/>
                      <a:pt x="65" y="54"/>
                      <a:pt x="61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115" y="276"/>
                      <a:pt x="115" y="276"/>
                      <a:pt x="115" y="276"/>
                    </a:cubicBezTo>
                    <a:cubicBezTo>
                      <a:pt x="105" y="316"/>
                      <a:pt x="105" y="316"/>
                      <a:pt x="105" y="316"/>
                    </a:cubicBezTo>
                    <a:cubicBezTo>
                      <a:pt x="77" y="316"/>
                      <a:pt x="77" y="316"/>
                      <a:pt x="77" y="316"/>
                    </a:cubicBezTo>
                    <a:cubicBezTo>
                      <a:pt x="77" y="328"/>
                      <a:pt x="77" y="328"/>
                      <a:pt x="77" y="328"/>
                    </a:cubicBezTo>
                    <a:cubicBezTo>
                      <a:pt x="222" y="328"/>
                      <a:pt x="222" y="328"/>
                      <a:pt x="222" y="328"/>
                    </a:cubicBezTo>
                    <a:cubicBezTo>
                      <a:pt x="222" y="316"/>
                      <a:pt x="222" y="316"/>
                      <a:pt x="222" y="316"/>
                    </a:cubicBezTo>
                    <a:cubicBezTo>
                      <a:pt x="194" y="316"/>
                      <a:pt x="194" y="316"/>
                      <a:pt x="194" y="316"/>
                    </a:cubicBezTo>
                    <a:cubicBezTo>
                      <a:pt x="184" y="276"/>
                      <a:pt x="184" y="276"/>
                      <a:pt x="184" y="276"/>
                    </a:cubicBezTo>
                    <a:cubicBezTo>
                      <a:pt x="299" y="276"/>
                      <a:pt x="299" y="276"/>
                      <a:pt x="299" y="276"/>
                    </a:cubicBezTo>
                    <a:lnTo>
                      <a:pt x="299" y="68"/>
                    </a:lnTo>
                    <a:close/>
                    <a:moveTo>
                      <a:pt x="237" y="90"/>
                    </a:moveTo>
                    <a:cubicBezTo>
                      <a:pt x="194" y="90"/>
                      <a:pt x="194" y="90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94" y="89"/>
                      <a:pt x="194" y="89"/>
                      <a:pt x="194" y="89"/>
                    </a:cubicBezTo>
                    <a:cubicBezTo>
                      <a:pt x="194" y="85"/>
                      <a:pt x="194" y="81"/>
                      <a:pt x="193" y="78"/>
                    </a:cubicBezTo>
                    <a:cubicBezTo>
                      <a:pt x="193" y="77"/>
                      <a:pt x="193" y="77"/>
                      <a:pt x="193" y="77"/>
                    </a:cubicBezTo>
                    <a:cubicBezTo>
                      <a:pt x="193" y="73"/>
                      <a:pt x="193" y="69"/>
                      <a:pt x="192" y="65"/>
                    </a:cubicBezTo>
                    <a:cubicBezTo>
                      <a:pt x="192" y="65"/>
                      <a:pt x="192" y="65"/>
                      <a:pt x="192" y="65"/>
                    </a:cubicBezTo>
                    <a:cubicBezTo>
                      <a:pt x="191" y="61"/>
                      <a:pt x="191" y="58"/>
                      <a:pt x="190" y="54"/>
                    </a:cubicBezTo>
                    <a:cubicBezTo>
                      <a:pt x="190" y="54"/>
                      <a:pt x="190" y="54"/>
                      <a:pt x="190" y="53"/>
                    </a:cubicBezTo>
                    <a:cubicBezTo>
                      <a:pt x="189" y="50"/>
                      <a:pt x="188" y="47"/>
                      <a:pt x="187" y="43"/>
                    </a:cubicBezTo>
                    <a:cubicBezTo>
                      <a:pt x="187" y="43"/>
                      <a:pt x="187" y="43"/>
                      <a:pt x="187" y="43"/>
                    </a:cubicBezTo>
                    <a:cubicBezTo>
                      <a:pt x="187" y="43"/>
                      <a:pt x="187" y="43"/>
                      <a:pt x="187" y="43"/>
                    </a:cubicBezTo>
                    <a:cubicBezTo>
                      <a:pt x="187" y="43"/>
                      <a:pt x="187" y="43"/>
                      <a:pt x="187" y="43"/>
                    </a:cubicBezTo>
                    <a:cubicBezTo>
                      <a:pt x="188" y="42"/>
                      <a:pt x="190" y="42"/>
                      <a:pt x="191" y="42"/>
                    </a:cubicBezTo>
                    <a:cubicBezTo>
                      <a:pt x="192" y="41"/>
                      <a:pt x="193" y="41"/>
                      <a:pt x="194" y="41"/>
                    </a:cubicBezTo>
                    <a:cubicBezTo>
                      <a:pt x="196" y="40"/>
                      <a:pt x="198" y="40"/>
                      <a:pt x="200" y="39"/>
                    </a:cubicBezTo>
                    <a:cubicBezTo>
                      <a:pt x="201" y="39"/>
                      <a:pt x="201" y="39"/>
                      <a:pt x="202" y="39"/>
                    </a:cubicBezTo>
                    <a:cubicBezTo>
                      <a:pt x="204" y="38"/>
                      <a:pt x="206" y="37"/>
                      <a:pt x="209" y="36"/>
                    </a:cubicBezTo>
                    <a:cubicBezTo>
                      <a:pt x="209" y="36"/>
                      <a:pt x="210" y="35"/>
                      <a:pt x="211" y="35"/>
                    </a:cubicBezTo>
                    <a:cubicBezTo>
                      <a:pt x="212" y="34"/>
                      <a:pt x="214" y="34"/>
                      <a:pt x="215" y="33"/>
                    </a:cubicBezTo>
                    <a:cubicBezTo>
                      <a:pt x="229" y="49"/>
                      <a:pt x="237" y="69"/>
                      <a:pt x="237" y="90"/>
                    </a:cubicBezTo>
                    <a:close/>
                    <a:moveTo>
                      <a:pt x="190" y="94"/>
                    </a:moveTo>
                    <a:cubicBezTo>
                      <a:pt x="190" y="94"/>
                      <a:pt x="190" y="94"/>
                      <a:pt x="190" y="95"/>
                    </a:cubicBezTo>
                    <a:cubicBezTo>
                      <a:pt x="190" y="98"/>
                      <a:pt x="190" y="102"/>
                      <a:pt x="189" y="106"/>
                    </a:cubicBezTo>
                    <a:cubicBezTo>
                      <a:pt x="189" y="106"/>
                      <a:pt x="189" y="106"/>
                      <a:pt x="189" y="107"/>
                    </a:cubicBezTo>
                    <a:cubicBezTo>
                      <a:pt x="189" y="114"/>
                      <a:pt x="188" y="122"/>
                      <a:pt x="186" y="129"/>
                    </a:cubicBezTo>
                    <a:cubicBezTo>
                      <a:pt x="186" y="129"/>
                      <a:pt x="186" y="129"/>
                      <a:pt x="186" y="130"/>
                    </a:cubicBezTo>
                    <a:cubicBezTo>
                      <a:pt x="185" y="133"/>
                      <a:pt x="184" y="136"/>
                      <a:pt x="183" y="139"/>
                    </a:cubicBezTo>
                    <a:cubicBezTo>
                      <a:pt x="183" y="140"/>
                      <a:pt x="183" y="140"/>
                      <a:pt x="183" y="140"/>
                    </a:cubicBezTo>
                    <a:cubicBezTo>
                      <a:pt x="182" y="140"/>
                      <a:pt x="180" y="140"/>
                      <a:pt x="179" y="140"/>
                    </a:cubicBezTo>
                    <a:cubicBezTo>
                      <a:pt x="178" y="139"/>
                      <a:pt x="177" y="139"/>
                      <a:pt x="176" y="139"/>
                    </a:cubicBezTo>
                    <a:cubicBezTo>
                      <a:pt x="173" y="139"/>
                      <a:pt x="171" y="138"/>
                      <a:pt x="168" y="138"/>
                    </a:cubicBezTo>
                    <a:cubicBezTo>
                      <a:pt x="168" y="138"/>
                      <a:pt x="168" y="138"/>
                      <a:pt x="167" y="138"/>
                    </a:cubicBezTo>
                    <a:cubicBezTo>
                      <a:pt x="162" y="138"/>
                      <a:pt x="156" y="137"/>
                      <a:pt x="150" y="137"/>
                    </a:cubicBezTo>
                    <a:cubicBezTo>
                      <a:pt x="144" y="137"/>
                      <a:pt x="138" y="138"/>
                      <a:pt x="132" y="138"/>
                    </a:cubicBezTo>
                    <a:cubicBezTo>
                      <a:pt x="132" y="138"/>
                      <a:pt x="131" y="138"/>
                      <a:pt x="131" y="138"/>
                    </a:cubicBezTo>
                    <a:cubicBezTo>
                      <a:pt x="129" y="138"/>
                      <a:pt x="126" y="139"/>
                      <a:pt x="123" y="139"/>
                    </a:cubicBezTo>
                    <a:cubicBezTo>
                      <a:pt x="122" y="139"/>
                      <a:pt x="122" y="139"/>
                      <a:pt x="121" y="140"/>
                    </a:cubicBezTo>
                    <a:cubicBezTo>
                      <a:pt x="119" y="140"/>
                      <a:pt x="118" y="140"/>
                      <a:pt x="116" y="140"/>
                    </a:cubicBezTo>
                    <a:cubicBezTo>
                      <a:pt x="116" y="140"/>
                      <a:pt x="116" y="140"/>
                      <a:pt x="116" y="139"/>
                    </a:cubicBezTo>
                    <a:cubicBezTo>
                      <a:pt x="115" y="136"/>
                      <a:pt x="114" y="133"/>
                      <a:pt x="113" y="130"/>
                    </a:cubicBezTo>
                    <a:cubicBezTo>
                      <a:pt x="113" y="129"/>
                      <a:pt x="113" y="129"/>
                      <a:pt x="113" y="129"/>
                    </a:cubicBezTo>
                    <a:cubicBezTo>
                      <a:pt x="112" y="122"/>
                      <a:pt x="111" y="114"/>
                      <a:pt x="110" y="107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10" y="102"/>
                      <a:pt x="109" y="98"/>
                      <a:pt x="109" y="95"/>
                    </a:cubicBezTo>
                    <a:cubicBezTo>
                      <a:pt x="109" y="94"/>
                      <a:pt x="109" y="94"/>
                      <a:pt x="109" y="94"/>
                    </a:cubicBezTo>
                    <a:lnTo>
                      <a:pt x="190" y="94"/>
                    </a:lnTo>
                    <a:close/>
                    <a:moveTo>
                      <a:pt x="109" y="90"/>
                    </a:move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5"/>
                      <a:pt x="110" y="81"/>
                      <a:pt x="110" y="78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1" y="69"/>
                      <a:pt x="112" y="62"/>
                      <a:pt x="113" y="55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14" y="51"/>
                      <a:pt x="115" y="47"/>
                      <a:pt x="116" y="44"/>
                    </a:cubicBezTo>
                    <a:cubicBezTo>
                      <a:pt x="116" y="44"/>
                      <a:pt x="116" y="44"/>
                      <a:pt x="116" y="43"/>
                    </a:cubicBezTo>
                    <a:cubicBezTo>
                      <a:pt x="117" y="44"/>
                      <a:pt x="119" y="44"/>
                      <a:pt x="120" y="44"/>
                    </a:cubicBezTo>
                    <a:cubicBezTo>
                      <a:pt x="121" y="44"/>
                      <a:pt x="122" y="44"/>
                      <a:pt x="124" y="45"/>
                    </a:cubicBezTo>
                    <a:cubicBezTo>
                      <a:pt x="125" y="45"/>
                      <a:pt x="126" y="45"/>
                      <a:pt x="127" y="45"/>
                    </a:cubicBezTo>
                    <a:cubicBezTo>
                      <a:pt x="129" y="45"/>
                      <a:pt x="131" y="45"/>
                      <a:pt x="132" y="46"/>
                    </a:cubicBezTo>
                    <a:cubicBezTo>
                      <a:pt x="133" y="46"/>
                      <a:pt x="134" y="46"/>
                      <a:pt x="134" y="46"/>
                    </a:cubicBezTo>
                    <a:cubicBezTo>
                      <a:pt x="139" y="46"/>
                      <a:pt x="144" y="46"/>
                      <a:pt x="150" y="46"/>
                    </a:cubicBezTo>
                    <a:cubicBezTo>
                      <a:pt x="155" y="46"/>
                      <a:pt x="160" y="46"/>
                      <a:pt x="165" y="46"/>
                    </a:cubicBezTo>
                    <a:cubicBezTo>
                      <a:pt x="165" y="46"/>
                      <a:pt x="166" y="46"/>
                      <a:pt x="167" y="46"/>
                    </a:cubicBezTo>
                    <a:cubicBezTo>
                      <a:pt x="168" y="45"/>
                      <a:pt x="170" y="45"/>
                      <a:pt x="172" y="45"/>
                    </a:cubicBezTo>
                    <a:cubicBezTo>
                      <a:pt x="173" y="45"/>
                      <a:pt x="174" y="45"/>
                      <a:pt x="175" y="45"/>
                    </a:cubicBezTo>
                    <a:cubicBezTo>
                      <a:pt x="177" y="44"/>
                      <a:pt x="178" y="44"/>
                      <a:pt x="179" y="44"/>
                    </a:cubicBezTo>
                    <a:cubicBezTo>
                      <a:pt x="181" y="44"/>
                      <a:pt x="182" y="44"/>
                      <a:pt x="183" y="43"/>
                    </a:cubicBezTo>
                    <a:cubicBezTo>
                      <a:pt x="183" y="44"/>
                      <a:pt x="183" y="44"/>
                      <a:pt x="183" y="44"/>
                    </a:cubicBezTo>
                    <a:cubicBezTo>
                      <a:pt x="184" y="47"/>
                      <a:pt x="185" y="51"/>
                      <a:pt x="186" y="54"/>
                    </a:cubicBezTo>
                    <a:cubicBezTo>
                      <a:pt x="186" y="54"/>
                      <a:pt x="186" y="54"/>
                      <a:pt x="186" y="55"/>
                    </a:cubicBezTo>
                    <a:cubicBezTo>
                      <a:pt x="188" y="62"/>
                      <a:pt x="189" y="69"/>
                      <a:pt x="189" y="77"/>
                    </a:cubicBezTo>
                    <a:cubicBezTo>
                      <a:pt x="189" y="77"/>
                      <a:pt x="189" y="77"/>
                      <a:pt x="189" y="78"/>
                    </a:cubicBezTo>
                    <a:cubicBezTo>
                      <a:pt x="190" y="81"/>
                      <a:pt x="190" y="85"/>
                      <a:pt x="190" y="89"/>
                    </a:cubicBezTo>
                    <a:cubicBezTo>
                      <a:pt x="190" y="89"/>
                      <a:pt x="190" y="89"/>
                      <a:pt x="190" y="90"/>
                    </a:cubicBezTo>
                    <a:lnTo>
                      <a:pt x="109" y="90"/>
                    </a:lnTo>
                    <a:close/>
                    <a:moveTo>
                      <a:pt x="113" y="145"/>
                    </a:moveTo>
                    <a:cubicBezTo>
                      <a:pt x="114" y="145"/>
                      <a:pt x="114" y="146"/>
                      <a:pt x="114" y="146"/>
                    </a:cubicBezTo>
                    <a:cubicBezTo>
                      <a:pt x="114" y="147"/>
                      <a:pt x="115" y="148"/>
                      <a:pt x="115" y="149"/>
                    </a:cubicBezTo>
                    <a:cubicBezTo>
                      <a:pt x="115" y="150"/>
                      <a:pt x="116" y="151"/>
                      <a:pt x="116" y="151"/>
                    </a:cubicBezTo>
                    <a:cubicBezTo>
                      <a:pt x="116" y="152"/>
                      <a:pt x="117" y="154"/>
                      <a:pt x="117" y="155"/>
                    </a:cubicBezTo>
                    <a:cubicBezTo>
                      <a:pt x="118" y="155"/>
                      <a:pt x="118" y="156"/>
                      <a:pt x="118" y="156"/>
                    </a:cubicBezTo>
                    <a:cubicBezTo>
                      <a:pt x="119" y="158"/>
                      <a:pt x="119" y="159"/>
                      <a:pt x="120" y="160"/>
                    </a:cubicBezTo>
                    <a:cubicBezTo>
                      <a:pt x="120" y="161"/>
                      <a:pt x="121" y="161"/>
                      <a:pt x="121" y="161"/>
                    </a:cubicBezTo>
                    <a:cubicBezTo>
                      <a:pt x="121" y="162"/>
                      <a:pt x="122" y="163"/>
                      <a:pt x="123" y="164"/>
                    </a:cubicBezTo>
                    <a:cubicBezTo>
                      <a:pt x="123" y="165"/>
                      <a:pt x="123" y="165"/>
                      <a:pt x="123" y="166"/>
                    </a:cubicBezTo>
                    <a:cubicBezTo>
                      <a:pt x="124" y="167"/>
                      <a:pt x="125" y="167"/>
                      <a:pt x="125" y="168"/>
                    </a:cubicBezTo>
                    <a:cubicBezTo>
                      <a:pt x="125" y="169"/>
                      <a:pt x="126" y="169"/>
                      <a:pt x="126" y="169"/>
                    </a:cubicBezTo>
                    <a:cubicBezTo>
                      <a:pt x="127" y="170"/>
                      <a:pt x="127" y="171"/>
                      <a:pt x="128" y="172"/>
                    </a:cubicBezTo>
                    <a:cubicBezTo>
                      <a:pt x="128" y="172"/>
                      <a:pt x="129" y="172"/>
                      <a:pt x="129" y="173"/>
                    </a:cubicBezTo>
                    <a:cubicBezTo>
                      <a:pt x="130" y="174"/>
                      <a:pt x="130" y="175"/>
                      <a:pt x="131" y="175"/>
                    </a:cubicBezTo>
                    <a:cubicBezTo>
                      <a:pt x="132" y="176"/>
                      <a:pt x="132" y="176"/>
                      <a:pt x="132" y="176"/>
                    </a:cubicBezTo>
                    <a:cubicBezTo>
                      <a:pt x="133" y="177"/>
                      <a:pt x="134" y="177"/>
                      <a:pt x="134" y="178"/>
                    </a:cubicBezTo>
                    <a:cubicBezTo>
                      <a:pt x="134" y="178"/>
                      <a:pt x="135" y="178"/>
                      <a:pt x="135" y="178"/>
                    </a:cubicBezTo>
                    <a:cubicBezTo>
                      <a:pt x="117" y="175"/>
                      <a:pt x="100" y="167"/>
                      <a:pt x="87" y="153"/>
                    </a:cubicBezTo>
                    <a:cubicBezTo>
                      <a:pt x="88" y="153"/>
                      <a:pt x="89" y="153"/>
                      <a:pt x="90" y="152"/>
                    </a:cubicBezTo>
                    <a:cubicBezTo>
                      <a:pt x="91" y="152"/>
                      <a:pt x="92" y="151"/>
                      <a:pt x="92" y="151"/>
                    </a:cubicBezTo>
                    <a:cubicBezTo>
                      <a:pt x="94" y="151"/>
                      <a:pt x="96" y="150"/>
                      <a:pt x="97" y="149"/>
                    </a:cubicBezTo>
                    <a:cubicBezTo>
                      <a:pt x="98" y="149"/>
                      <a:pt x="99" y="149"/>
                      <a:pt x="99" y="149"/>
                    </a:cubicBezTo>
                    <a:cubicBezTo>
                      <a:pt x="102" y="148"/>
                      <a:pt x="104" y="147"/>
                      <a:pt x="107" y="146"/>
                    </a:cubicBezTo>
                    <a:cubicBezTo>
                      <a:pt x="107" y="146"/>
                      <a:pt x="108" y="146"/>
                      <a:pt x="108" y="146"/>
                    </a:cubicBezTo>
                    <a:cubicBezTo>
                      <a:pt x="110" y="146"/>
                      <a:pt x="112" y="145"/>
                      <a:pt x="113" y="145"/>
                    </a:cubicBezTo>
                    <a:close/>
                    <a:moveTo>
                      <a:pt x="135" y="173"/>
                    </a:moveTo>
                    <a:cubicBezTo>
                      <a:pt x="134" y="173"/>
                      <a:pt x="134" y="172"/>
                      <a:pt x="134" y="172"/>
                    </a:cubicBezTo>
                    <a:cubicBezTo>
                      <a:pt x="133" y="172"/>
                      <a:pt x="133" y="171"/>
                      <a:pt x="132" y="171"/>
                    </a:cubicBezTo>
                    <a:cubicBezTo>
                      <a:pt x="132" y="171"/>
                      <a:pt x="132" y="170"/>
                      <a:pt x="131" y="170"/>
                    </a:cubicBezTo>
                    <a:cubicBezTo>
                      <a:pt x="131" y="169"/>
                      <a:pt x="131" y="169"/>
                      <a:pt x="130" y="169"/>
                    </a:cubicBezTo>
                    <a:cubicBezTo>
                      <a:pt x="130" y="168"/>
                      <a:pt x="130" y="168"/>
                      <a:pt x="129" y="167"/>
                    </a:cubicBezTo>
                    <a:cubicBezTo>
                      <a:pt x="129" y="167"/>
                      <a:pt x="129" y="166"/>
                      <a:pt x="128" y="166"/>
                    </a:cubicBezTo>
                    <a:cubicBezTo>
                      <a:pt x="128" y="166"/>
                      <a:pt x="128" y="165"/>
                      <a:pt x="127" y="165"/>
                    </a:cubicBezTo>
                    <a:cubicBezTo>
                      <a:pt x="127" y="164"/>
                      <a:pt x="127" y="164"/>
                      <a:pt x="126" y="163"/>
                    </a:cubicBezTo>
                    <a:cubicBezTo>
                      <a:pt x="126" y="163"/>
                      <a:pt x="126" y="162"/>
                      <a:pt x="125" y="162"/>
                    </a:cubicBezTo>
                    <a:cubicBezTo>
                      <a:pt x="125" y="161"/>
                      <a:pt x="125" y="161"/>
                      <a:pt x="125" y="160"/>
                    </a:cubicBezTo>
                    <a:cubicBezTo>
                      <a:pt x="124" y="159"/>
                      <a:pt x="124" y="159"/>
                      <a:pt x="124" y="158"/>
                    </a:cubicBezTo>
                    <a:cubicBezTo>
                      <a:pt x="123" y="158"/>
                      <a:pt x="123" y="157"/>
                      <a:pt x="123" y="157"/>
                    </a:cubicBezTo>
                    <a:cubicBezTo>
                      <a:pt x="122" y="156"/>
                      <a:pt x="122" y="155"/>
                      <a:pt x="122" y="155"/>
                    </a:cubicBezTo>
                    <a:cubicBezTo>
                      <a:pt x="122" y="154"/>
                      <a:pt x="121" y="154"/>
                      <a:pt x="121" y="153"/>
                    </a:cubicBezTo>
                    <a:cubicBezTo>
                      <a:pt x="121" y="152"/>
                      <a:pt x="120" y="152"/>
                      <a:pt x="120" y="151"/>
                    </a:cubicBezTo>
                    <a:cubicBezTo>
                      <a:pt x="120" y="150"/>
                      <a:pt x="120" y="150"/>
                      <a:pt x="119" y="149"/>
                    </a:cubicBezTo>
                    <a:cubicBezTo>
                      <a:pt x="119" y="149"/>
                      <a:pt x="119" y="148"/>
                      <a:pt x="119" y="147"/>
                    </a:cubicBezTo>
                    <a:cubicBezTo>
                      <a:pt x="118" y="146"/>
                      <a:pt x="118" y="146"/>
                      <a:pt x="118" y="145"/>
                    </a:cubicBezTo>
                    <a:cubicBezTo>
                      <a:pt x="118" y="145"/>
                      <a:pt x="118" y="144"/>
                      <a:pt x="117" y="144"/>
                    </a:cubicBezTo>
                    <a:cubicBezTo>
                      <a:pt x="119" y="144"/>
                      <a:pt x="120" y="144"/>
                      <a:pt x="121" y="143"/>
                    </a:cubicBezTo>
                    <a:cubicBezTo>
                      <a:pt x="122" y="143"/>
                      <a:pt x="123" y="143"/>
                      <a:pt x="124" y="143"/>
                    </a:cubicBezTo>
                    <a:cubicBezTo>
                      <a:pt x="126" y="143"/>
                      <a:pt x="128" y="143"/>
                      <a:pt x="130" y="142"/>
                    </a:cubicBezTo>
                    <a:cubicBezTo>
                      <a:pt x="131" y="142"/>
                      <a:pt x="132" y="142"/>
                      <a:pt x="133" y="142"/>
                    </a:cubicBezTo>
                    <a:cubicBezTo>
                      <a:pt x="135" y="142"/>
                      <a:pt x="137" y="142"/>
                      <a:pt x="139" y="142"/>
                    </a:cubicBezTo>
                    <a:cubicBezTo>
                      <a:pt x="140" y="142"/>
                      <a:pt x="140" y="141"/>
                      <a:pt x="141" y="141"/>
                    </a:cubicBezTo>
                    <a:cubicBezTo>
                      <a:pt x="147" y="141"/>
                      <a:pt x="152" y="141"/>
                      <a:pt x="158" y="141"/>
                    </a:cubicBezTo>
                    <a:cubicBezTo>
                      <a:pt x="159" y="141"/>
                      <a:pt x="159" y="142"/>
                      <a:pt x="160" y="142"/>
                    </a:cubicBezTo>
                    <a:cubicBezTo>
                      <a:pt x="162" y="142"/>
                      <a:pt x="164" y="142"/>
                      <a:pt x="167" y="142"/>
                    </a:cubicBezTo>
                    <a:cubicBezTo>
                      <a:pt x="168" y="142"/>
                      <a:pt x="168" y="142"/>
                      <a:pt x="169" y="142"/>
                    </a:cubicBezTo>
                    <a:cubicBezTo>
                      <a:pt x="171" y="143"/>
                      <a:pt x="173" y="143"/>
                      <a:pt x="175" y="143"/>
                    </a:cubicBezTo>
                    <a:cubicBezTo>
                      <a:pt x="176" y="143"/>
                      <a:pt x="177" y="143"/>
                      <a:pt x="178" y="143"/>
                    </a:cubicBezTo>
                    <a:cubicBezTo>
                      <a:pt x="179" y="144"/>
                      <a:pt x="181" y="144"/>
                      <a:pt x="182" y="144"/>
                    </a:cubicBezTo>
                    <a:cubicBezTo>
                      <a:pt x="182" y="144"/>
                      <a:pt x="181" y="145"/>
                      <a:pt x="181" y="145"/>
                    </a:cubicBezTo>
                    <a:cubicBezTo>
                      <a:pt x="181" y="146"/>
                      <a:pt x="181" y="146"/>
                      <a:pt x="181" y="147"/>
                    </a:cubicBezTo>
                    <a:cubicBezTo>
                      <a:pt x="180" y="148"/>
                      <a:pt x="180" y="149"/>
                      <a:pt x="180" y="149"/>
                    </a:cubicBezTo>
                    <a:cubicBezTo>
                      <a:pt x="180" y="150"/>
                      <a:pt x="179" y="150"/>
                      <a:pt x="179" y="151"/>
                    </a:cubicBezTo>
                    <a:cubicBezTo>
                      <a:pt x="179" y="152"/>
                      <a:pt x="179" y="152"/>
                      <a:pt x="178" y="153"/>
                    </a:cubicBezTo>
                    <a:cubicBezTo>
                      <a:pt x="178" y="154"/>
                      <a:pt x="178" y="154"/>
                      <a:pt x="177" y="155"/>
                    </a:cubicBezTo>
                    <a:cubicBezTo>
                      <a:pt x="177" y="155"/>
                      <a:pt x="177" y="156"/>
                      <a:pt x="176" y="157"/>
                    </a:cubicBezTo>
                    <a:cubicBezTo>
                      <a:pt x="176" y="157"/>
                      <a:pt x="176" y="158"/>
                      <a:pt x="176" y="158"/>
                    </a:cubicBezTo>
                    <a:cubicBezTo>
                      <a:pt x="175" y="159"/>
                      <a:pt x="175" y="159"/>
                      <a:pt x="175" y="160"/>
                    </a:cubicBezTo>
                    <a:cubicBezTo>
                      <a:pt x="174" y="161"/>
                      <a:pt x="174" y="161"/>
                      <a:pt x="174" y="162"/>
                    </a:cubicBezTo>
                    <a:cubicBezTo>
                      <a:pt x="173" y="162"/>
                      <a:pt x="173" y="163"/>
                      <a:pt x="173" y="163"/>
                    </a:cubicBezTo>
                    <a:cubicBezTo>
                      <a:pt x="172" y="164"/>
                      <a:pt x="172" y="164"/>
                      <a:pt x="172" y="165"/>
                    </a:cubicBezTo>
                    <a:cubicBezTo>
                      <a:pt x="172" y="165"/>
                      <a:pt x="171" y="166"/>
                      <a:pt x="171" y="166"/>
                    </a:cubicBezTo>
                    <a:cubicBezTo>
                      <a:pt x="171" y="166"/>
                      <a:pt x="170" y="167"/>
                      <a:pt x="170" y="167"/>
                    </a:cubicBezTo>
                    <a:cubicBezTo>
                      <a:pt x="170" y="168"/>
                      <a:pt x="169" y="168"/>
                      <a:pt x="169" y="169"/>
                    </a:cubicBezTo>
                    <a:cubicBezTo>
                      <a:pt x="168" y="169"/>
                      <a:pt x="168" y="169"/>
                      <a:pt x="168" y="170"/>
                    </a:cubicBezTo>
                    <a:cubicBezTo>
                      <a:pt x="167" y="170"/>
                      <a:pt x="167" y="171"/>
                      <a:pt x="167" y="171"/>
                    </a:cubicBezTo>
                    <a:cubicBezTo>
                      <a:pt x="166" y="171"/>
                      <a:pt x="166" y="172"/>
                      <a:pt x="166" y="172"/>
                    </a:cubicBezTo>
                    <a:cubicBezTo>
                      <a:pt x="165" y="172"/>
                      <a:pt x="165" y="173"/>
                      <a:pt x="165" y="173"/>
                    </a:cubicBezTo>
                    <a:cubicBezTo>
                      <a:pt x="164" y="173"/>
                      <a:pt x="164" y="174"/>
                      <a:pt x="163" y="174"/>
                    </a:cubicBezTo>
                    <a:cubicBezTo>
                      <a:pt x="163" y="174"/>
                      <a:pt x="163" y="175"/>
                      <a:pt x="162" y="175"/>
                    </a:cubicBezTo>
                    <a:cubicBezTo>
                      <a:pt x="162" y="175"/>
                      <a:pt x="162" y="175"/>
                      <a:pt x="161" y="176"/>
                    </a:cubicBezTo>
                    <a:cubicBezTo>
                      <a:pt x="161" y="176"/>
                      <a:pt x="160" y="176"/>
                      <a:pt x="160" y="176"/>
                    </a:cubicBezTo>
                    <a:cubicBezTo>
                      <a:pt x="160" y="177"/>
                      <a:pt x="159" y="177"/>
                      <a:pt x="159" y="177"/>
                    </a:cubicBezTo>
                    <a:cubicBezTo>
                      <a:pt x="159" y="177"/>
                      <a:pt x="158" y="177"/>
                      <a:pt x="158" y="178"/>
                    </a:cubicBezTo>
                    <a:cubicBezTo>
                      <a:pt x="157" y="178"/>
                      <a:pt x="157" y="178"/>
                      <a:pt x="157" y="178"/>
                    </a:cubicBezTo>
                    <a:cubicBezTo>
                      <a:pt x="156" y="178"/>
                      <a:pt x="156" y="178"/>
                      <a:pt x="155" y="179"/>
                    </a:cubicBezTo>
                    <a:cubicBezTo>
                      <a:pt x="155" y="179"/>
                      <a:pt x="155" y="179"/>
                      <a:pt x="154" y="179"/>
                    </a:cubicBezTo>
                    <a:cubicBezTo>
                      <a:pt x="154" y="179"/>
                      <a:pt x="153" y="179"/>
                      <a:pt x="153" y="179"/>
                    </a:cubicBezTo>
                    <a:cubicBezTo>
                      <a:pt x="153" y="179"/>
                      <a:pt x="152" y="179"/>
                      <a:pt x="152" y="179"/>
                    </a:cubicBezTo>
                    <a:cubicBezTo>
                      <a:pt x="151" y="179"/>
                      <a:pt x="150" y="179"/>
                      <a:pt x="150" y="179"/>
                    </a:cubicBezTo>
                    <a:cubicBezTo>
                      <a:pt x="149" y="179"/>
                      <a:pt x="148" y="179"/>
                      <a:pt x="147" y="179"/>
                    </a:cubicBezTo>
                    <a:cubicBezTo>
                      <a:pt x="147" y="179"/>
                      <a:pt x="147" y="179"/>
                      <a:pt x="146" y="179"/>
                    </a:cubicBezTo>
                    <a:cubicBezTo>
                      <a:pt x="146" y="179"/>
                      <a:pt x="145" y="179"/>
                      <a:pt x="145" y="179"/>
                    </a:cubicBezTo>
                    <a:cubicBezTo>
                      <a:pt x="145" y="179"/>
                      <a:pt x="144" y="179"/>
                      <a:pt x="144" y="179"/>
                    </a:cubicBezTo>
                    <a:cubicBezTo>
                      <a:pt x="143" y="178"/>
                      <a:pt x="143" y="178"/>
                      <a:pt x="143" y="178"/>
                    </a:cubicBezTo>
                    <a:cubicBezTo>
                      <a:pt x="142" y="178"/>
                      <a:pt x="142" y="178"/>
                      <a:pt x="141" y="178"/>
                    </a:cubicBezTo>
                    <a:cubicBezTo>
                      <a:pt x="141" y="177"/>
                      <a:pt x="141" y="177"/>
                      <a:pt x="140" y="177"/>
                    </a:cubicBezTo>
                    <a:cubicBezTo>
                      <a:pt x="140" y="177"/>
                      <a:pt x="139" y="177"/>
                      <a:pt x="139" y="176"/>
                    </a:cubicBezTo>
                    <a:cubicBezTo>
                      <a:pt x="139" y="176"/>
                      <a:pt x="138" y="176"/>
                      <a:pt x="138" y="176"/>
                    </a:cubicBezTo>
                    <a:cubicBezTo>
                      <a:pt x="138" y="175"/>
                      <a:pt x="137" y="175"/>
                      <a:pt x="137" y="175"/>
                    </a:cubicBezTo>
                    <a:cubicBezTo>
                      <a:pt x="136" y="175"/>
                      <a:pt x="136" y="174"/>
                      <a:pt x="136" y="174"/>
                    </a:cubicBezTo>
                    <a:cubicBezTo>
                      <a:pt x="135" y="174"/>
                      <a:pt x="135" y="173"/>
                      <a:pt x="135" y="173"/>
                    </a:cubicBezTo>
                    <a:close/>
                    <a:moveTo>
                      <a:pt x="165" y="178"/>
                    </a:moveTo>
                    <a:cubicBezTo>
                      <a:pt x="166" y="177"/>
                      <a:pt x="166" y="177"/>
                      <a:pt x="167" y="176"/>
                    </a:cubicBezTo>
                    <a:cubicBezTo>
                      <a:pt x="167" y="176"/>
                      <a:pt x="168" y="176"/>
                      <a:pt x="168" y="175"/>
                    </a:cubicBezTo>
                    <a:cubicBezTo>
                      <a:pt x="169" y="175"/>
                      <a:pt x="170" y="174"/>
                      <a:pt x="171" y="173"/>
                    </a:cubicBezTo>
                    <a:cubicBezTo>
                      <a:pt x="171" y="172"/>
                      <a:pt x="171" y="172"/>
                      <a:pt x="171" y="172"/>
                    </a:cubicBezTo>
                    <a:cubicBezTo>
                      <a:pt x="172" y="171"/>
                      <a:pt x="172" y="170"/>
                      <a:pt x="173" y="169"/>
                    </a:cubicBezTo>
                    <a:cubicBezTo>
                      <a:pt x="173" y="169"/>
                      <a:pt x="174" y="169"/>
                      <a:pt x="174" y="168"/>
                    </a:cubicBezTo>
                    <a:cubicBezTo>
                      <a:pt x="175" y="167"/>
                      <a:pt x="175" y="167"/>
                      <a:pt x="176" y="166"/>
                    </a:cubicBezTo>
                    <a:cubicBezTo>
                      <a:pt x="176" y="165"/>
                      <a:pt x="176" y="165"/>
                      <a:pt x="177" y="164"/>
                    </a:cubicBezTo>
                    <a:cubicBezTo>
                      <a:pt x="177" y="163"/>
                      <a:pt x="178" y="162"/>
                      <a:pt x="178" y="161"/>
                    </a:cubicBezTo>
                    <a:cubicBezTo>
                      <a:pt x="179" y="161"/>
                      <a:pt x="179" y="161"/>
                      <a:pt x="179" y="160"/>
                    </a:cubicBezTo>
                    <a:cubicBezTo>
                      <a:pt x="180" y="159"/>
                      <a:pt x="181" y="158"/>
                      <a:pt x="181" y="156"/>
                    </a:cubicBezTo>
                    <a:cubicBezTo>
                      <a:pt x="181" y="156"/>
                      <a:pt x="182" y="155"/>
                      <a:pt x="182" y="155"/>
                    </a:cubicBezTo>
                    <a:cubicBezTo>
                      <a:pt x="182" y="154"/>
                      <a:pt x="183" y="152"/>
                      <a:pt x="183" y="151"/>
                    </a:cubicBezTo>
                    <a:cubicBezTo>
                      <a:pt x="184" y="151"/>
                      <a:pt x="184" y="150"/>
                      <a:pt x="184" y="149"/>
                    </a:cubicBezTo>
                    <a:cubicBezTo>
                      <a:pt x="184" y="148"/>
                      <a:pt x="185" y="147"/>
                      <a:pt x="185" y="146"/>
                    </a:cubicBezTo>
                    <a:cubicBezTo>
                      <a:pt x="185" y="146"/>
                      <a:pt x="186" y="145"/>
                      <a:pt x="186" y="145"/>
                    </a:cubicBezTo>
                    <a:cubicBezTo>
                      <a:pt x="187" y="145"/>
                      <a:pt x="189" y="146"/>
                      <a:pt x="191" y="146"/>
                    </a:cubicBezTo>
                    <a:cubicBezTo>
                      <a:pt x="191" y="146"/>
                      <a:pt x="192" y="146"/>
                      <a:pt x="193" y="146"/>
                    </a:cubicBezTo>
                    <a:cubicBezTo>
                      <a:pt x="195" y="147"/>
                      <a:pt x="198" y="148"/>
                      <a:pt x="200" y="149"/>
                    </a:cubicBezTo>
                    <a:cubicBezTo>
                      <a:pt x="201" y="149"/>
                      <a:pt x="201" y="149"/>
                      <a:pt x="202" y="149"/>
                    </a:cubicBezTo>
                    <a:cubicBezTo>
                      <a:pt x="203" y="150"/>
                      <a:pt x="205" y="151"/>
                      <a:pt x="207" y="151"/>
                    </a:cubicBezTo>
                    <a:cubicBezTo>
                      <a:pt x="208" y="151"/>
                      <a:pt x="208" y="152"/>
                      <a:pt x="209" y="152"/>
                    </a:cubicBezTo>
                    <a:cubicBezTo>
                      <a:pt x="210" y="153"/>
                      <a:pt x="211" y="153"/>
                      <a:pt x="212" y="153"/>
                    </a:cubicBezTo>
                    <a:cubicBezTo>
                      <a:pt x="199" y="167"/>
                      <a:pt x="182" y="175"/>
                      <a:pt x="164" y="178"/>
                    </a:cubicBezTo>
                    <a:cubicBezTo>
                      <a:pt x="165" y="178"/>
                      <a:pt x="165" y="178"/>
                      <a:pt x="165" y="178"/>
                    </a:cubicBezTo>
                    <a:close/>
                    <a:moveTo>
                      <a:pt x="211" y="149"/>
                    </a:moveTo>
                    <a:cubicBezTo>
                      <a:pt x="210" y="148"/>
                      <a:pt x="210" y="148"/>
                      <a:pt x="209" y="148"/>
                    </a:cubicBezTo>
                    <a:cubicBezTo>
                      <a:pt x="206" y="147"/>
                      <a:pt x="204" y="146"/>
                      <a:pt x="202" y="145"/>
                    </a:cubicBezTo>
                    <a:cubicBezTo>
                      <a:pt x="201" y="145"/>
                      <a:pt x="201" y="145"/>
                      <a:pt x="200" y="145"/>
                    </a:cubicBezTo>
                    <a:cubicBezTo>
                      <a:pt x="198" y="144"/>
                      <a:pt x="196" y="143"/>
                      <a:pt x="194" y="143"/>
                    </a:cubicBezTo>
                    <a:cubicBezTo>
                      <a:pt x="193" y="142"/>
                      <a:pt x="192" y="142"/>
                      <a:pt x="191" y="142"/>
                    </a:cubicBezTo>
                    <a:cubicBezTo>
                      <a:pt x="190" y="142"/>
                      <a:pt x="188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0"/>
                      <a:pt x="187" y="140"/>
                    </a:cubicBezTo>
                    <a:cubicBezTo>
                      <a:pt x="188" y="137"/>
                      <a:pt x="189" y="134"/>
                      <a:pt x="190" y="130"/>
                    </a:cubicBezTo>
                    <a:cubicBezTo>
                      <a:pt x="190" y="130"/>
                      <a:pt x="190" y="130"/>
                      <a:pt x="190" y="129"/>
                    </a:cubicBezTo>
                    <a:cubicBezTo>
                      <a:pt x="191" y="126"/>
                      <a:pt x="191" y="122"/>
                      <a:pt x="192" y="119"/>
                    </a:cubicBezTo>
                    <a:cubicBezTo>
                      <a:pt x="192" y="118"/>
                      <a:pt x="192" y="118"/>
                      <a:pt x="192" y="118"/>
                    </a:cubicBezTo>
                    <a:cubicBezTo>
                      <a:pt x="193" y="114"/>
                      <a:pt x="193" y="111"/>
                      <a:pt x="193" y="107"/>
                    </a:cubicBezTo>
                    <a:cubicBezTo>
                      <a:pt x="193" y="107"/>
                      <a:pt x="193" y="106"/>
                      <a:pt x="193" y="106"/>
                    </a:cubicBezTo>
                    <a:cubicBezTo>
                      <a:pt x="194" y="102"/>
                      <a:pt x="194" y="99"/>
                      <a:pt x="194" y="95"/>
                    </a:cubicBezTo>
                    <a:cubicBezTo>
                      <a:pt x="194" y="94"/>
                      <a:pt x="194" y="94"/>
                      <a:pt x="194" y="94"/>
                    </a:cubicBezTo>
                    <a:cubicBezTo>
                      <a:pt x="194" y="94"/>
                      <a:pt x="194" y="94"/>
                      <a:pt x="194" y="94"/>
                    </a:cubicBezTo>
                    <a:cubicBezTo>
                      <a:pt x="237" y="94"/>
                      <a:pt x="237" y="94"/>
                      <a:pt x="237" y="94"/>
                    </a:cubicBezTo>
                    <a:cubicBezTo>
                      <a:pt x="237" y="115"/>
                      <a:pt x="229" y="135"/>
                      <a:pt x="215" y="150"/>
                    </a:cubicBezTo>
                    <a:cubicBezTo>
                      <a:pt x="214" y="150"/>
                      <a:pt x="212" y="149"/>
                      <a:pt x="211" y="149"/>
                    </a:cubicBezTo>
                    <a:close/>
                    <a:moveTo>
                      <a:pt x="212" y="30"/>
                    </a:moveTo>
                    <a:cubicBezTo>
                      <a:pt x="211" y="31"/>
                      <a:pt x="210" y="31"/>
                      <a:pt x="209" y="31"/>
                    </a:cubicBezTo>
                    <a:cubicBezTo>
                      <a:pt x="208" y="32"/>
                      <a:pt x="208" y="32"/>
                      <a:pt x="207" y="32"/>
                    </a:cubicBezTo>
                    <a:cubicBezTo>
                      <a:pt x="205" y="33"/>
                      <a:pt x="203" y="34"/>
                      <a:pt x="202" y="34"/>
                    </a:cubicBezTo>
                    <a:cubicBezTo>
                      <a:pt x="201" y="35"/>
                      <a:pt x="201" y="35"/>
                      <a:pt x="200" y="35"/>
                    </a:cubicBezTo>
                    <a:cubicBezTo>
                      <a:pt x="198" y="36"/>
                      <a:pt x="195" y="36"/>
                      <a:pt x="193" y="37"/>
                    </a:cubicBezTo>
                    <a:cubicBezTo>
                      <a:pt x="192" y="37"/>
                      <a:pt x="191" y="37"/>
                      <a:pt x="191" y="38"/>
                    </a:cubicBezTo>
                    <a:cubicBezTo>
                      <a:pt x="189" y="38"/>
                      <a:pt x="187" y="38"/>
                      <a:pt x="186" y="39"/>
                    </a:cubicBezTo>
                    <a:cubicBezTo>
                      <a:pt x="186" y="38"/>
                      <a:pt x="185" y="38"/>
                      <a:pt x="185" y="38"/>
                    </a:cubicBezTo>
                    <a:cubicBezTo>
                      <a:pt x="185" y="36"/>
                      <a:pt x="184" y="35"/>
                      <a:pt x="184" y="34"/>
                    </a:cubicBezTo>
                    <a:cubicBezTo>
                      <a:pt x="184" y="34"/>
                      <a:pt x="184" y="33"/>
                      <a:pt x="183" y="32"/>
                    </a:cubicBezTo>
                    <a:cubicBezTo>
                      <a:pt x="183" y="31"/>
                      <a:pt x="182" y="30"/>
                      <a:pt x="182" y="29"/>
                    </a:cubicBezTo>
                    <a:cubicBezTo>
                      <a:pt x="182" y="28"/>
                      <a:pt x="181" y="28"/>
                      <a:pt x="181" y="28"/>
                    </a:cubicBezTo>
                    <a:cubicBezTo>
                      <a:pt x="181" y="26"/>
                      <a:pt x="180" y="25"/>
                      <a:pt x="179" y="23"/>
                    </a:cubicBezTo>
                    <a:cubicBezTo>
                      <a:pt x="179" y="23"/>
                      <a:pt x="179" y="23"/>
                      <a:pt x="178" y="22"/>
                    </a:cubicBezTo>
                    <a:cubicBezTo>
                      <a:pt x="178" y="21"/>
                      <a:pt x="177" y="20"/>
                      <a:pt x="177" y="19"/>
                    </a:cubicBezTo>
                    <a:cubicBezTo>
                      <a:pt x="176" y="19"/>
                      <a:pt x="176" y="18"/>
                      <a:pt x="176" y="18"/>
                    </a:cubicBezTo>
                    <a:cubicBezTo>
                      <a:pt x="175" y="17"/>
                      <a:pt x="175" y="16"/>
                      <a:pt x="174" y="15"/>
                    </a:cubicBezTo>
                    <a:cubicBezTo>
                      <a:pt x="174" y="15"/>
                      <a:pt x="173" y="15"/>
                      <a:pt x="173" y="14"/>
                    </a:cubicBezTo>
                    <a:cubicBezTo>
                      <a:pt x="172" y="13"/>
                      <a:pt x="172" y="12"/>
                      <a:pt x="171" y="11"/>
                    </a:cubicBezTo>
                    <a:cubicBezTo>
                      <a:pt x="171" y="11"/>
                      <a:pt x="171" y="11"/>
                      <a:pt x="171" y="11"/>
                    </a:cubicBezTo>
                    <a:cubicBezTo>
                      <a:pt x="170" y="10"/>
                      <a:pt x="169" y="9"/>
                      <a:pt x="168" y="8"/>
                    </a:cubicBezTo>
                    <a:cubicBezTo>
                      <a:pt x="168" y="8"/>
                      <a:pt x="167" y="8"/>
                      <a:pt x="167" y="8"/>
                    </a:cubicBezTo>
                    <a:cubicBezTo>
                      <a:pt x="166" y="7"/>
                      <a:pt x="166" y="6"/>
                      <a:pt x="165" y="6"/>
                    </a:cubicBezTo>
                    <a:cubicBezTo>
                      <a:pt x="165" y="6"/>
                      <a:pt x="165" y="5"/>
                      <a:pt x="164" y="5"/>
                    </a:cubicBezTo>
                    <a:cubicBezTo>
                      <a:pt x="182" y="8"/>
                      <a:pt x="199" y="17"/>
                      <a:pt x="212" y="30"/>
                    </a:cubicBezTo>
                    <a:close/>
                    <a:moveTo>
                      <a:pt x="137" y="9"/>
                    </a:moveTo>
                    <a:cubicBezTo>
                      <a:pt x="137" y="9"/>
                      <a:pt x="138" y="8"/>
                      <a:pt x="138" y="8"/>
                    </a:cubicBezTo>
                    <a:cubicBezTo>
                      <a:pt x="138" y="8"/>
                      <a:pt x="139" y="8"/>
                      <a:pt x="139" y="7"/>
                    </a:cubicBezTo>
                    <a:cubicBezTo>
                      <a:pt x="139" y="7"/>
                      <a:pt x="140" y="7"/>
                      <a:pt x="140" y="7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2" y="6"/>
                      <a:pt x="142" y="6"/>
                      <a:pt x="143" y="6"/>
                    </a:cubicBezTo>
                    <a:cubicBezTo>
                      <a:pt x="143" y="5"/>
                      <a:pt x="143" y="5"/>
                      <a:pt x="144" y="5"/>
                    </a:cubicBezTo>
                    <a:cubicBezTo>
                      <a:pt x="144" y="5"/>
                      <a:pt x="145" y="5"/>
                      <a:pt x="145" y="5"/>
                    </a:cubicBezTo>
                    <a:cubicBezTo>
                      <a:pt x="145" y="5"/>
                      <a:pt x="146" y="5"/>
                      <a:pt x="146" y="4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48" y="4"/>
                      <a:pt x="149" y="4"/>
                      <a:pt x="150" y="4"/>
                    </a:cubicBezTo>
                    <a:cubicBezTo>
                      <a:pt x="150" y="4"/>
                      <a:pt x="151" y="4"/>
                      <a:pt x="152" y="4"/>
                    </a:cubicBezTo>
                    <a:cubicBezTo>
                      <a:pt x="152" y="4"/>
                      <a:pt x="153" y="4"/>
                      <a:pt x="153" y="4"/>
                    </a:cubicBezTo>
                    <a:cubicBezTo>
                      <a:pt x="153" y="5"/>
                      <a:pt x="154" y="5"/>
                      <a:pt x="154" y="5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156" y="5"/>
                      <a:pt x="156" y="5"/>
                      <a:pt x="157" y="6"/>
                    </a:cubicBezTo>
                    <a:cubicBezTo>
                      <a:pt x="157" y="6"/>
                      <a:pt x="157" y="6"/>
                      <a:pt x="158" y="6"/>
                    </a:cubicBezTo>
                    <a:cubicBezTo>
                      <a:pt x="158" y="6"/>
                      <a:pt x="159" y="6"/>
                      <a:pt x="159" y="7"/>
                    </a:cubicBezTo>
                    <a:cubicBezTo>
                      <a:pt x="159" y="7"/>
                      <a:pt x="160" y="7"/>
                      <a:pt x="160" y="7"/>
                    </a:cubicBezTo>
                    <a:cubicBezTo>
                      <a:pt x="160" y="8"/>
                      <a:pt x="161" y="8"/>
                      <a:pt x="161" y="8"/>
                    </a:cubicBezTo>
                    <a:cubicBezTo>
                      <a:pt x="162" y="8"/>
                      <a:pt x="162" y="9"/>
                      <a:pt x="162" y="9"/>
                    </a:cubicBezTo>
                    <a:cubicBezTo>
                      <a:pt x="163" y="9"/>
                      <a:pt x="163" y="9"/>
                      <a:pt x="163" y="10"/>
                    </a:cubicBezTo>
                    <a:cubicBezTo>
                      <a:pt x="164" y="10"/>
                      <a:pt x="164" y="10"/>
                      <a:pt x="165" y="11"/>
                    </a:cubicBezTo>
                    <a:cubicBezTo>
                      <a:pt x="165" y="11"/>
                      <a:pt x="165" y="11"/>
                      <a:pt x="166" y="12"/>
                    </a:cubicBezTo>
                    <a:cubicBezTo>
                      <a:pt x="166" y="12"/>
                      <a:pt x="166" y="12"/>
                      <a:pt x="167" y="13"/>
                    </a:cubicBezTo>
                    <a:cubicBezTo>
                      <a:pt x="167" y="13"/>
                      <a:pt x="167" y="13"/>
                      <a:pt x="168" y="14"/>
                    </a:cubicBezTo>
                    <a:cubicBezTo>
                      <a:pt x="168" y="14"/>
                      <a:pt x="168" y="15"/>
                      <a:pt x="169" y="15"/>
                    </a:cubicBezTo>
                    <a:cubicBezTo>
                      <a:pt x="169" y="15"/>
                      <a:pt x="170" y="16"/>
                      <a:pt x="170" y="16"/>
                    </a:cubicBezTo>
                    <a:cubicBezTo>
                      <a:pt x="170" y="17"/>
                      <a:pt x="171" y="17"/>
                      <a:pt x="171" y="18"/>
                    </a:cubicBezTo>
                    <a:cubicBezTo>
                      <a:pt x="171" y="18"/>
                      <a:pt x="172" y="19"/>
                      <a:pt x="172" y="19"/>
                    </a:cubicBezTo>
                    <a:cubicBezTo>
                      <a:pt x="172" y="20"/>
                      <a:pt x="172" y="20"/>
                      <a:pt x="173" y="20"/>
                    </a:cubicBezTo>
                    <a:cubicBezTo>
                      <a:pt x="173" y="21"/>
                      <a:pt x="173" y="22"/>
                      <a:pt x="174" y="22"/>
                    </a:cubicBezTo>
                    <a:cubicBezTo>
                      <a:pt x="174" y="23"/>
                      <a:pt x="174" y="23"/>
                      <a:pt x="175" y="24"/>
                    </a:cubicBezTo>
                    <a:cubicBezTo>
                      <a:pt x="175" y="24"/>
                      <a:pt x="175" y="25"/>
                      <a:pt x="176" y="25"/>
                    </a:cubicBezTo>
                    <a:cubicBezTo>
                      <a:pt x="176" y="26"/>
                      <a:pt x="176" y="26"/>
                      <a:pt x="176" y="27"/>
                    </a:cubicBezTo>
                    <a:cubicBezTo>
                      <a:pt x="177" y="28"/>
                      <a:pt x="177" y="28"/>
                      <a:pt x="177" y="29"/>
                    </a:cubicBezTo>
                    <a:cubicBezTo>
                      <a:pt x="178" y="29"/>
                      <a:pt x="178" y="30"/>
                      <a:pt x="178" y="31"/>
                    </a:cubicBezTo>
                    <a:cubicBezTo>
                      <a:pt x="179" y="31"/>
                      <a:pt x="179" y="32"/>
                      <a:pt x="179" y="33"/>
                    </a:cubicBezTo>
                    <a:cubicBezTo>
                      <a:pt x="179" y="33"/>
                      <a:pt x="180" y="34"/>
                      <a:pt x="180" y="34"/>
                    </a:cubicBezTo>
                    <a:cubicBezTo>
                      <a:pt x="180" y="35"/>
                      <a:pt x="180" y="36"/>
                      <a:pt x="181" y="36"/>
                    </a:cubicBezTo>
                    <a:cubicBezTo>
                      <a:pt x="181" y="37"/>
                      <a:pt x="181" y="38"/>
                      <a:pt x="181" y="38"/>
                    </a:cubicBezTo>
                    <a:cubicBezTo>
                      <a:pt x="181" y="39"/>
                      <a:pt x="182" y="39"/>
                      <a:pt x="182" y="39"/>
                    </a:cubicBezTo>
                    <a:cubicBezTo>
                      <a:pt x="181" y="40"/>
                      <a:pt x="179" y="40"/>
                      <a:pt x="178" y="40"/>
                    </a:cubicBezTo>
                    <a:cubicBezTo>
                      <a:pt x="177" y="40"/>
                      <a:pt x="176" y="40"/>
                      <a:pt x="175" y="41"/>
                    </a:cubicBezTo>
                    <a:cubicBezTo>
                      <a:pt x="173" y="41"/>
                      <a:pt x="171" y="41"/>
                      <a:pt x="169" y="41"/>
                    </a:cubicBezTo>
                    <a:cubicBezTo>
                      <a:pt x="169" y="41"/>
                      <a:pt x="168" y="41"/>
                      <a:pt x="167" y="42"/>
                    </a:cubicBezTo>
                    <a:cubicBezTo>
                      <a:pt x="164" y="42"/>
                      <a:pt x="162" y="42"/>
                      <a:pt x="160" y="42"/>
                    </a:cubicBezTo>
                    <a:cubicBezTo>
                      <a:pt x="159" y="42"/>
                      <a:pt x="159" y="42"/>
                      <a:pt x="158" y="42"/>
                    </a:cubicBezTo>
                    <a:cubicBezTo>
                      <a:pt x="152" y="42"/>
                      <a:pt x="147" y="42"/>
                      <a:pt x="141" y="42"/>
                    </a:cubicBezTo>
                    <a:cubicBezTo>
                      <a:pt x="140" y="42"/>
                      <a:pt x="140" y="42"/>
                      <a:pt x="139" y="42"/>
                    </a:cubicBezTo>
                    <a:cubicBezTo>
                      <a:pt x="137" y="42"/>
                      <a:pt x="135" y="42"/>
                      <a:pt x="133" y="42"/>
                    </a:cubicBezTo>
                    <a:cubicBezTo>
                      <a:pt x="132" y="41"/>
                      <a:pt x="131" y="41"/>
                      <a:pt x="130" y="41"/>
                    </a:cubicBezTo>
                    <a:cubicBezTo>
                      <a:pt x="128" y="41"/>
                      <a:pt x="126" y="41"/>
                      <a:pt x="124" y="41"/>
                    </a:cubicBezTo>
                    <a:cubicBezTo>
                      <a:pt x="123" y="40"/>
                      <a:pt x="122" y="40"/>
                      <a:pt x="121" y="40"/>
                    </a:cubicBezTo>
                    <a:cubicBezTo>
                      <a:pt x="120" y="40"/>
                      <a:pt x="119" y="40"/>
                      <a:pt x="117" y="39"/>
                    </a:cubicBezTo>
                    <a:cubicBezTo>
                      <a:pt x="118" y="39"/>
                      <a:pt x="118" y="39"/>
                      <a:pt x="118" y="38"/>
                    </a:cubicBezTo>
                    <a:cubicBezTo>
                      <a:pt x="118" y="38"/>
                      <a:pt x="118" y="37"/>
                      <a:pt x="119" y="36"/>
                    </a:cubicBezTo>
                    <a:cubicBezTo>
                      <a:pt x="119" y="36"/>
                      <a:pt x="119" y="35"/>
                      <a:pt x="119" y="34"/>
                    </a:cubicBezTo>
                    <a:cubicBezTo>
                      <a:pt x="120" y="34"/>
                      <a:pt x="120" y="33"/>
                      <a:pt x="120" y="33"/>
                    </a:cubicBezTo>
                    <a:cubicBezTo>
                      <a:pt x="120" y="32"/>
                      <a:pt x="121" y="31"/>
                      <a:pt x="121" y="31"/>
                    </a:cubicBezTo>
                    <a:cubicBezTo>
                      <a:pt x="121" y="30"/>
                      <a:pt x="122" y="29"/>
                      <a:pt x="122" y="29"/>
                    </a:cubicBezTo>
                    <a:cubicBezTo>
                      <a:pt x="122" y="28"/>
                      <a:pt x="122" y="28"/>
                      <a:pt x="123" y="27"/>
                    </a:cubicBezTo>
                    <a:cubicBezTo>
                      <a:pt x="123" y="26"/>
                      <a:pt x="123" y="26"/>
                      <a:pt x="124" y="25"/>
                    </a:cubicBezTo>
                    <a:cubicBezTo>
                      <a:pt x="124" y="25"/>
                      <a:pt x="124" y="24"/>
                      <a:pt x="125" y="24"/>
                    </a:cubicBezTo>
                    <a:cubicBezTo>
                      <a:pt x="125" y="23"/>
                      <a:pt x="125" y="23"/>
                      <a:pt x="125" y="22"/>
                    </a:cubicBezTo>
                    <a:cubicBezTo>
                      <a:pt x="126" y="22"/>
                      <a:pt x="126" y="21"/>
                      <a:pt x="126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8"/>
                      <a:pt x="128" y="18"/>
                    </a:cubicBezTo>
                    <a:cubicBezTo>
                      <a:pt x="129" y="17"/>
                      <a:pt x="129" y="17"/>
                      <a:pt x="129" y="16"/>
                    </a:cubicBezTo>
                    <a:cubicBezTo>
                      <a:pt x="130" y="16"/>
                      <a:pt x="130" y="15"/>
                      <a:pt x="130" y="15"/>
                    </a:cubicBezTo>
                    <a:cubicBezTo>
                      <a:pt x="131" y="15"/>
                      <a:pt x="131" y="14"/>
                      <a:pt x="131" y="14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33" y="12"/>
                      <a:pt x="133" y="12"/>
                      <a:pt x="134" y="12"/>
                    </a:cubicBezTo>
                    <a:cubicBezTo>
                      <a:pt x="134" y="11"/>
                      <a:pt x="134" y="11"/>
                      <a:pt x="135" y="11"/>
                    </a:cubicBezTo>
                    <a:cubicBezTo>
                      <a:pt x="135" y="10"/>
                      <a:pt x="135" y="10"/>
                      <a:pt x="136" y="10"/>
                    </a:cubicBezTo>
                    <a:cubicBezTo>
                      <a:pt x="136" y="9"/>
                      <a:pt x="136" y="9"/>
                      <a:pt x="137" y="9"/>
                    </a:cubicBezTo>
                    <a:close/>
                    <a:moveTo>
                      <a:pt x="135" y="5"/>
                    </a:moveTo>
                    <a:cubicBezTo>
                      <a:pt x="135" y="5"/>
                      <a:pt x="134" y="6"/>
                      <a:pt x="134" y="6"/>
                    </a:cubicBezTo>
                    <a:cubicBezTo>
                      <a:pt x="134" y="6"/>
                      <a:pt x="133" y="7"/>
                      <a:pt x="132" y="8"/>
                    </a:cubicBezTo>
                    <a:cubicBezTo>
                      <a:pt x="132" y="8"/>
                      <a:pt x="132" y="8"/>
                      <a:pt x="131" y="8"/>
                    </a:cubicBezTo>
                    <a:cubicBezTo>
                      <a:pt x="131" y="9"/>
                      <a:pt x="130" y="10"/>
                      <a:pt x="129" y="11"/>
                    </a:cubicBezTo>
                    <a:cubicBezTo>
                      <a:pt x="129" y="11"/>
                      <a:pt x="128" y="11"/>
                      <a:pt x="128" y="11"/>
                    </a:cubicBezTo>
                    <a:cubicBezTo>
                      <a:pt x="127" y="12"/>
                      <a:pt x="127" y="13"/>
                      <a:pt x="126" y="14"/>
                    </a:cubicBezTo>
                    <a:cubicBezTo>
                      <a:pt x="126" y="15"/>
                      <a:pt x="125" y="15"/>
                      <a:pt x="125" y="15"/>
                    </a:cubicBezTo>
                    <a:cubicBezTo>
                      <a:pt x="125" y="16"/>
                      <a:pt x="124" y="17"/>
                      <a:pt x="123" y="18"/>
                    </a:cubicBezTo>
                    <a:cubicBezTo>
                      <a:pt x="123" y="18"/>
                      <a:pt x="123" y="19"/>
                      <a:pt x="123" y="19"/>
                    </a:cubicBezTo>
                    <a:cubicBezTo>
                      <a:pt x="122" y="20"/>
                      <a:pt x="121" y="21"/>
                      <a:pt x="121" y="22"/>
                    </a:cubicBezTo>
                    <a:cubicBezTo>
                      <a:pt x="121" y="23"/>
                      <a:pt x="120" y="23"/>
                      <a:pt x="120" y="23"/>
                    </a:cubicBezTo>
                    <a:cubicBezTo>
                      <a:pt x="119" y="25"/>
                      <a:pt x="119" y="26"/>
                      <a:pt x="118" y="28"/>
                    </a:cubicBezTo>
                    <a:cubicBezTo>
                      <a:pt x="118" y="28"/>
                      <a:pt x="118" y="28"/>
                      <a:pt x="117" y="29"/>
                    </a:cubicBezTo>
                    <a:cubicBezTo>
                      <a:pt x="117" y="30"/>
                      <a:pt x="116" y="31"/>
                      <a:pt x="116" y="32"/>
                    </a:cubicBezTo>
                    <a:cubicBezTo>
                      <a:pt x="116" y="33"/>
                      <a:pt x="115" y="34"/>
                      <a:pt x="115" y="34"/>
                    </a:cubicBezTo>
                    <a:cubicBezTo>
                      <a:pt x="115" y="35"/>
                      <a:pt x="114" y="36"/>
                      <a:pt x="114" y="38"/>
                    </a:cubicBezTo>
                    <a:cubicBezTo>
                      <a:pt x="114" y="38"/>
                      <a:pt x="114" y="38"/>
                      <a:pt x="113" y="39"/>
                    </a:cubicBezTo>
                    <a:cubicBezTo>
                      <a:pt x="112" y="38"/>
                      <a:pt x="110" y="38"/>
                      <a:pt x="108" y="38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4" y="36"/>
                      <a:pt x="102" y="36"/>
                      <a:pt x="99" y="35"/>
                    </a:cubicBezTo>
                    <a:cubicBezTo>
                      <a:pt x="99" y="35"/>
                      <a:pt x="98" y="35"/>
                      <a:pt x="98" y="34"/>
                    </a:cubicBezTo>
                    <a:cubicBezTo>
                      <a:pt x="96" y="34"/>
                      <a:pt x="94" y="33"/>
                      <a:pt x="92" y="32"/>
                    </a:cubicBezTo>
                    <a:cubicBezTo>
                      <a:pt x="92" y="32"/>
                      <a:pt x="91" y="32"/>
                      <a:pt x="90" y="31"/>
                    </a:cubicBezTo>
                    <a:cubicBezTo>
                      <a:pt x="89" y="31"/>
                      <a:pt x="88" y="31"/>
                      <a:pt x="87" y="30"/>
                    </a:cubicBezTo>
                    <a:cubicBezTo>
                      <a:pt x="100" y="17"/>
                      <a:pt x="117" y="8"/>
                      <a:pt x="135" y="5"/>
                    </a:cubicBezTo>
                    <a:close/>
                    <a:moveTo>
                      <a:pt x="84" y="33"/>
                    </a:moveTo>
                    <a:cubicBezTo>
                      <a:pt x="86" y="34"/>
                      <a:pt x="87" y="34"/>
                      <a:pt x="88" y="35"/>
                    </a:cubicBezTo>
                    <a:cubicBezTo>
                      <a:pt x="89" y="35"/>
                      <a:pt x="90" y="36"/>
                      <a:pt x="90" y="36"/>
                    </a:cubicBezTo>
                    <a:cubicBezTo>
                      <a:pt x="93" y="37"/>
                      <a:pt x="95" y="38"/>
                      <a:pt x="98" y="39"/>
                    </a:cubicBezTo>
                    <a:cubicBezTo>
                      <a:pt x="98" y="39"/>
                      <a:pt x="98" y="39"/>
                      <a:pt x="99" y="39"/>
                    </a:cubicBezTo>
                    <a:cubicBezTo>
                      <a:pt x="101" y="40"/>
                      <a:pt x="103" y="40"/>
                      <a:pt x="105" y="41"/>
                    </a:cubicBezTo>
                    <a:cubicBezTo>
                      <a:pt x="106" y="41"/>
                      <a:pt x="107" y="41"/>
                      <a:pt x="108" y="42"/>
                    </a:cubicBezTo>
                    <a:cubicBezTo>
                      <a:pt x="109" y="42"/>
                      <a:pt x="111" y="42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1" y="47"/>
                      <a:pt x="110" y="50"/>
                      <a:pt x="109" y="53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108" y="58"/>
                      <a:pt x="108" y="61"/>
                      <a:pt x="107" y="65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7" y="69"/>
                      <a:pt x="106" y="73"/>
                      <a:pt x="106" y="77"/>
                    </a:cubicBezTo>
                    <a:cubicBezTo>
                      <a:pt x="106" y="77"/>
                      <a:pt x="106" y="77"/>
                      <a:pt x="106" y="78"/>
                    </a:cubicBezTo>
                    <a:cubicBezTo>
                      <a:pt x="106" y="81"/>
                      <a:pt x="105" y="85"/>
                      <a:pt x="105" y="89"/>
                    </a:cubicBezTo>
                    <a:cubicBezTo>
                      <a:pt x="105" y="89"/>
                      <a:pt x="105" y="89"/>
                      <a:pt x="105" y="90"/>
                    </a:cubicBezTo>
                    <a:cubicBezTo>
                      <a:pt x="105" y="90"/>
                      <a:pt x="105" y="90"/>
                      <a:pt x="105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69"/>
                      <a:pt x="70" y="49"/>
                      <a:pt x="84" y="33"/>
                    </a:cubicBezTo>
                    <a:close/>
                    <a:moveTo>
                      <a:pt x="105" y="94"/>
                    </a:moveTo>
                    <a:cubicBezTo>
                      <a:pt x="105" y="94"/>
                      <a:pt x="105" y="94"/>
                      <a:pt x="105" y="94"/>
                    </a:cubicBezTo>
                    <a:cubicBezTo>
                      <a:pt x="105" y="94"/>
                      <a:pt x="105" y="94"/>
                      <a:pt x="105" y="95"/>
                    </a:cubicBezTo>
                    <a:cubicBezTo>
                      <a:pt x="105" y="99"/>
                      <a:pt x="106" y="102"/>
                      <a:pt x="106" y="106"/>
                    </a:cubicBezTo>
                    <a:cubicBezTo>
                      <a:pt x="106" y="106"/>
                      <a:pt x="106" y="107"/>
                      <a:pt x="106" y="107"/>
                    </a:cubicBezTo>
                    <a:cubicBezTo>
                      <a:pt x="106" y="111"/>
                      <a:pt x="107" y="114"/>
                      <a:pt x="107" y="118"/>
                    </a:cubicBezTo>
                    <a:cubicBezTo>
                      <a:pt x="107" y="118"/>
                      <a:pt x="107" y="118"/>
                      <a:pt x="107" y="119"/>
                    </a:cubicBezTo>
                    <a:cubicBezTo>
                      <a:pt x="108" y="122"/>
                      <a:pt x="108" y="126"/>
                      <a:pt x="109" y="129"/>
                    </a:cubicBezTo>
                    <a:cubicBezTo>
                      <a:pt x="109" y="130"/>
                      <a:pt x="109" y="130"/>
                      <a:pt x="109" y="130"/>
                    </a:cubicBezTo>
                    <a:cubicBezTo>
                      <a:pt x="110" y="134"/>
                      <a:pt x="111" y="137"/>
                      <a:pt x="112" y="140"/>
                    </a:cubicBezTo>
                    <a:cubicBezTo>
                      <a:pt x="112" y="140"/>
                      <a:pt x="112" y="141"/>
                      <a:pt x="112" y="141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11" y="141"/>
                      <a:pt x="110" y="142"/>
                      <a:pt x="108" y="142"/>
                    </a:cubicBezTo>
                    <a:cubicBezTo>
                      <a:pt x="107" y="142"/>
                      <a:pt x="106" y="142"/>
                      <a:pt x="105" y="143"/>
                    </a:cubicBezTo>
                    <a:cubicBezTo>
                      <a:pt x="103" y="143"/>
                      <a:pt x="101" y="144"/>
                      <a:pt x="99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5" y="146"/>
                      <a:pt x="93" y="147"/>
                      <a:pt x="90" y="148"/>
                    </a:cubicBezTo>
                    <a:cubicBezTo>
                      <a:pt x="90" y="148"/>
                      <a:pt x="89" y="148"/>
                      <a:pt x="88" y="149"/>
                    </a:cubicBezTo>
                    <a:cubicBezTo>
                      <a:pt x="87" y="149"/>
                      <a:pt x="86" y="150"/>
                      <a:pt x="84" y="150"/>
                    </a:cubicBezTo>
                    <a:cubicBezTo>
                      <a:pt x="70" y="135"/>
                      <a:pt x="62" y="115"/>
                      <a:pt x="62" y="94"/>
                    </a:cubicBezTo>
                    <a:lnTo>
                      <a:pt x="105" y="94"/>
                    </a:lnTo>
                    <a:close/>
                    <a:moveTo>
                      <a:pt x="186" y="316"/>
                    </a:moveTo>
                    <a:cubicBezTo>
                      <a:pt x="113" y="316"/>
                      <a:pt x="113" y="316"/>
                      <a:pt x="113" y="316"/>
                    </a:cubicBezTo>
                    <a:cubicBezTo>
                      <a:pt x="123" y="276"/>
                      <a:pt x="123" y="276"/>
                      <a:pt x="123" y="276"/>
                    </a:cubicBezTo>
                    <a:cubicBezTo>
                      <a:pt x="176" y="276"/>
                      <a:pt x="176" y="276"/>
                      <a:pt x="176" y="276"/>
                    </a:cubicBezTo>
                    <a:lnTo>
                      <a:pt x="186" y="316"/>
                    </a:lnTo>
                    <a:close/>
                    <a:moveTo>
                      <a:pt x="287" y="264"/>
                    </a:moveTo>
                    <a:cubicBezTo>
                      <a:pt x="12" y="264"/>
                      <a:pt x="12" y="264"/>
                      <a:pt x="12" y="264"/>
                    </a:cubicBezTo>
                    <a:cubicBezTo>
                      <a:pt x="12" y="224"/>
                      <a:pt x="12" y="224"/>
                      <a:pt x="12" y="224"/>
                    </a:cubicBezTo>
                    <a:cubicBezTo>
                      <a:pt x="287" y="224"/>
                      <a:pt x="287" y="224"/>
                      <a:pt x="287" y="224"/>
                    </a:cubicBezTo>
                    <a:lnTo>
                      <a:pt x="287" y="264"/>
                    </a:lnTo>
                    <a:close/>
                    <a:moveTo>
                      <a:pt x="287" y="216"/>
                    </a:moveTo>
                    <a:cubicBezTo>
                      <a:pt x="12" y="216"/>
                      <a:pt x="12" y="216"/>
                      <a:pt x="12" y="216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59" y="80"/>
                      <a:pt x="59" y="80"/>
                      <a:pt x="59" y="80"/>
                    </a:cubicBezTo>
                    <a:cubicBezTo>
                      <a:pt x="58" y="83"/>
                      <a:pt x="58" y="86"/>
                      <a:pt x="58" y="90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4"/>
                      <a:pt x="58" y="94"/>
                      <a:pt x="58" y="94"/>
                    </a:cubicBezTo>
                    <a:cubicBezTo>
                      <a:pt x="58" y="94"/>
                      <a:pt x="58" y="94"/>
                      <a:pt x="58" y="94"/>
                    </a:cubicBezTo>
                    <a:cubicBezTo>
                      <a:pt x="59" y="115"/>
                      <a:pt x="67" y="136"/>
                      <a:pt x="81" y="152"/>
                    </a:cubicBezTo>
                    <a:cubicBezTo>
                      <a:pt x="81" y="152"/>
                      <a:pt x="81" y="152"/>
                      <a:pt x="81" y="152"/>
                    </a:cubicBezTo>
                    <a:cubicBezTo>
                      <a:pt x="83" y="154"/>
                      <a:pt x="83" y="154"/>
                      <a:pt x="83" y="154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101" y="173"/>
                      <a:pt x="124" y="183"/>
                      <a:pt x="150" y="183"/>
                    </a:cubicBezTo>
                    <a:cubicBezTo>
                      <a:pt x="175" y="183"/>
                      <a:pt x="198" y="173"/>
                      <a:pt x="216" y="155"/>
                    </a:cubicBezTo>
                    <a:cubicBezTo>
                      <a:pt x="216" y="155"/>
                      <a:pt x="216" y="155"/>
                      <a:pt x="216" y="155"/>
                    </a:cubicBezTo>
                    <a:cubicBezTo>
                      <a:pt x="217" y="154"/>
                      <a:pt x="217" y="154"/>
                      <a:pt x="217" y="154"/>
                    </a:cubicBezTo>
                    <a:cubicBezTo>
                      <a:pt x="218" y="152"/>
                      <a:pt x="218" y="152"/>
                      <a:pt x="218" y="152"/>
                    </a:cubicBezTo>
                    <a:cubicBezTo>
                      <a:pt x="218" y="152"/>
                      <a:pt x="218" y="152"/>
                      <a:pt x="218" y="152"/>
                    </a:cubicBezTo>
                    <a:cubicBezTo>
                      <a:pt x="233" y="136"/>
                      <a:pt x="241" y="115"/>
                      <a:pt x="241" y="94"/>
                    </a:cubicBezTo>
                    <a:cubicBezTo>
                      <a:pt x="241" y="94"/>
                      <a:pt x="241" y="94"/>
                      <a:pt x="241" y="94"/>
                    </a:cubicBezTo>
                    <a:cubicBezTo>
                      <a:pt x="241" y="92"/>
                      <a:pt x="241" y="92"/>
                      <a:pt x="241" y="92"/>
                    </a:cubicBezTo>
                    <a:cubicBezTo>
                      <a:pt x="241" y="90"/>
                      <a:pt x="241" y="90"/>
                      <a:pt x="241" y="90"/>
                    </a:cubicBezTo>
                    <a:cubicBezTo>
                      <a:pt x="241" y="90"/>
                      <a:pt x="241" y="90"/>
                      <a:pt x="241" y="90"/>
                    </a:cubicBezTo>
                    <a:cubicBezTo>
                      <a:pt x="241" y="86"/>
                      <a:pt x="241" y="83"/>
                      <a:pt x="240" y="80"/>
                    </a:cubicBezTo>
                    <a:cubicBezTo>
                      <a:pt x="287" y="80"/>
                      <a:pt x="287" y="80"/>
                      <a:pt x="287" y="80"/>
                    </a:cubicBezTo>
                    <a:lnTo>
                      <a:pt x="287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3C9BDE8-6F1C-44E1-820F-6A1F170F7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3675" y="3162300"/>
                <a:ext cx="15875" cy="142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1A8CE5E-6A29-45F7-9B3E-012D6B568753}"/>
              </a:ext>
            </a:extLst>
          </p:cNvPr>
          <p:cNvSpPr txBox="1"/>
          <p:nvPr/>
        </p:nvSpPr>
        <p:spPr>
          <a:xfrm>
            <a:off x="5752621" y="1462683"/>
            <a:ext cx="1644896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July 24</a:t>
            </a:r>
            <a:r>
              <a:rPr kumimoji="0" lang="en-US" sz="1100" b="1" i="0" u="none" strike="noStrike" kern="1200" cap="none" spc="0" normalizeH="0" baseline="3000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E7EBE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85087">
                    <a:lumMod val="75000"/>
                  </a:srgbClr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Received PO!!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D3C179B-1A97-469C-91A6-4226F70F3EDA}"/>
              </a:ext>
            </a:extLst>
          </p:cNvPr>
          <p:cNvSpPr txBox="1"/>
          <p:nvPr/>
        </p:nvSpPr>
        <p:spPr>
          <a:xfrm>
            <a:off x="7356739" y="1469282"/>
            <a:ext cx="1644896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Aug 6</a:t>
            </a:r>
            <a:r>
              <a:rPr kumimoji="0" lang="en-US" sz="1100" b="1" i="0" u="none" strike="noStrike" kern="1200" cap="none" spc="0" normalizeH="0" baseline="3000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E7EBE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85087">
                    <a:lumMod val="75000"/>
                  </a:srgbClr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$600 Genome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5F2F02B-F49D-4266-A655-1B68FD720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04" y="62258"/>
            <a:ext cx="900000" cy="90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74C829A-C3F4-4904-850B-3FEB721BEC4B}"/>
              </a:ext>
            </a:extLst>
          </p:cNvPr>
          <p:cNvGrpSpPr/>
          <p:nvPr/>
        </p:nvGrpSpPr>
        <p:grpSpPr>
          <a:xfrm>
            <a:off x="898708" y="1294091"/>
            <a:ext cx="3950075" cy="584776"/>
            <a:chOff x="1302145" y="1920222"/>
            <a:chExt cx="3907312" cy="77969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03467D-FB16-4887-8ECA-6302F063A997}"/>
                </a:ext>
              </a:extLst>
            </p:cNvPr>
            <p:cNvSpPr txBox="1"/>
            <p:nvPr/>
          </p:nvSpPr>
          <p:spPr>
            <a:xfrm>
              <a:off x="1797555" y="2018788"/>
              <a:ext cx="3411902" cy="605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E7EBE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1ST MEETING -&gt; LOCK-DOWN</a:t>
              </a:r>
            </a:p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March 15th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EB7720-E92E-41AF-800E-FA7F40A6042E}"/>
                </a:ext>
              </a:extLst>
            </p:cNvPr>
            <p:cNvSpPr txBox="1"/>
            <p:nvPr/>
          </p:nvSpPr>
          <p:spPr>
            <a:xfrm>
              <a:off x="1302145" y="1920222"/>
              <a:ext cx="728346" cy="779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15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3900"/>
            <a:r>
              <a:rPr lang="en-US" dirty="0"/>
              <a:t>Important milestones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81B568-86E8-44E1-83D6-28082221FCCD}"/>
              </a:ext>
            </a:extLst>
          </p:cNvPr>
          <p:cNvGrpSpPr/>
          <p:nvPr/>
        </p:nvGrpSpPr>
        <p:grpSpPr>
          <a:xfrm>
            <a:off x="898708" y="1294091"/>
            <a:ext cx="3950075" cy="584776"/>
            <a:chOff x="1302145" y="1920222"/>
            <a:chExt cx="3907312" cy="779698"/>
          </a:xfrm>
        </p:grpSpPr>
        <p:sp>
          <p:nvSpPr>
            <p:cNvPr id="12" name="TextBox 11"/>
            <p:cNvSpPr txBox="1"/>
            <p:nvPr/>
          </p:nvSpPr>
          <p:spPr>
            <a:xfrm>
              <a:off x="1797555" y="2018788"/>
              <a:ext cx="3411902" cy="605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E7EBE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1ST MEETING -&gt; LOCK-DOWN</a:t>
              </a:r>
            </a:p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March 15th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02145" y="1920222"/>
              <a:ext cx="728346" cy="779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01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E79882-DC6B-4BFC-B39C-EE5BCE2FCAD5}"/>
              </a:ext>
            </a:extLst>
          </p:cNvPr>
          <p:cNvGrpSpPr/>
          <p:nvPr/>
        </p:nvGrpSpPr>
        <p:grpSpPr>
          <a:xfrm>
            <a:off x="1881105" y="2383993"/>
            <a:ext cx="5993388" cy="584775"/>
            <a:chOff x="2710286" y="3622009"/>
            <a:chExt cx="7353895" cy="779699"/>
          </a:xfrm>
        </p:grpSpPr>
        <p:sp>
          <p:nvSpPr>
            <p:cNvPr id="13" name="TextBox 12"/>
            <p:cNvSpPr txBox="1"/>
            <p:nvPr/>
          </p:nvSpPr>
          <p:spPr>
            <a:xfrm>
              <a:off x="3434403" y="3634408"/>
              <a:ext cx="6629778" cy="694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85087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VIRTUAL MEETINGS</a:t>
              </a:r>
            </a:p>
            <a:p>
              <a:pPr marL="0" marR="0" lvl="0" indent="0" algn="l" defTabSz="4572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Negotiations, mapping, but most importantly….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building trust…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0286" y="3622009"/>
              <a:ext cx="853225" cy="779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02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644762" y="3380275"/>
            <a:ext cx="2398593" cy="68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97AD4A">
                    <a:lumMod val="75000"/>
                  </a:srgbClr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F2F MEETING &amp; NEW PROPOSAL V1.5</a:t>
            </a:r>
          </a:p>
          <a:p>
            <a:pPr marL="0" marR="0" lvl="0" indent="0" algn="l" defTabSz="4572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Bring sequencing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in-house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37256" y="35086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03</a:t>
            </a:r>
          </a:p>
        </p:txBody>
      </p:sp>
      <p:sp>
        <p:nvSpPr>
          <p:cNvPr id="54" name="Freeform 147"/>
          <p:cNvSpPr>
            <a:spLocks noChangeAspect="1" noEditPoints="1"/>
          </p:cNvSpPr>
          <p:nvPr/>
        </p:nvSpPr>
        <p:spPr bwMode="auto">
          <a:xfrm>
            <a:off x="4334184" y="3227108"/>
            <a:ext cx="180981" cy="228606"/>
          </a:xfrm>
          <a:custGeom>
            <a:avLst/>
            <a:gdLst>
              <a:gd name="T0" fmla="*/ 484 w 800"/>
              <a:gd name="T1" fmla="*/ 0 h 1011"/>
              <a:gd name="T2" fmla="*/ 463 w 800"/>
              <a:gd name="T3" fmla="*/ 990 h 1011"/>
              <a:gd name="T4" fmla="*/ 779 w 800"/>
              <a:gd name="T5" fmla="*/ 1011 h 1011"/>
              <a:gd name="T6" fmla="*/ 800 w 800"/>
              <a:gd name="T7" fmla="*/ 21 h 1011"/>
              <a:gd name="T8" fmla="*/ 758 w 800"/>
              <a:gd name="T9" fmla="*/ 969 h 1011"/>
              <a:gd name="T10" fmla="*/ 505 w 800"/>
              <a:gd name="T11" fmla="*/ 843 h 1011"/>
              <a:gd name="T12" fmla="*/ 589 w 800"/>
              <a:gd name="T13" fmla="*/ 800 h 1011"/>
              <a:gd name="T14" fmla="*/ 505 w 800"/>
              <a:gd name="T15" fmla="*/ 716 h 1011"/>
              <a:gd name="T16" fmla="*/ 589 w 800"/>
              <a:gd name="T17" fmla="*/ 674 h 1011"/>
              <a:gd name="T18" fmla="*/ 505 w 800"/>
              <a:gd name="T19" fmla="*/ 590 h 1011"/>
              <a:gd name="T20" fmla="*/ 589 w 800"/>
              <a:gd name="T21" fmla="*/ 548 h 1011"/>
              <a:gd name="T22" fmla="*/ 505 w 800"/>
              <a:gd name="T23" fmla="*/ 464 h 1011"/>
              <a:gd name="T24" fmla="*/ 589 w 800"/>
              <a:gd name="T25" fmla="*/ 421 h 1011"/>
              <a:gd name="T26" fmla="*/ 505 w 800"/>
              <a:gd name="T27" fmla="*/ 337 h 1011"/>
              <a:gd name="T28" fmla="*/ 589 w 800"/>
              <a:gd name="T29" fmla="*/ 295 h 1011"/>
              <a:gd name="T30" fmla="*/ 505 w 800"/>
              <a:gd name="T31" fmla="*/ 211 h 1011"/>
              <a:gd name="T32" fmla="*/ 589 w 800"/>
              <a:gd name="T33" fmla="*/ 169 h 1011"/>
              <a:gd name="T34" fmla="*/ 505 w 800"/>
              <a:gd name="T35" fmla="*/ 43 h 1011"/>
              <a:gd name="T36" fmla="*/ 758 w 800"/>
              <a:gd name="T37" fmla="*/ 969 h 1011"/>
              <a:gd name="T38" fmla="*/ 130 w 800"/>
              <a:gd name="T39" fmla="*/ 52 h 1011"/>
              <a:gd name="T40" fmla="*/ 0 w 800"/>
              <a:gd name="T41" fmla="*/ 253 h 1011"/>
              <a:gd name="T42" fmla="*/ 105 w 800"/>
              <a:gd name="T43" fmla="*/ 969 h 1011"/>
              <a:gd name="T44" fmla="*/ 295 w 800"/>
              <a:gd name="T45" fmla="*/ 864 h 1011"/>
              <a:gd name="T46" fmla="*/ 291 w 800"/>
              <a:gd name="T47" fmla="*/ 241 h 1011"/>
              <a:gd name="T48" fmla="*/ 147 w 800"/>
              <a:gd name="T49" fmla="*/ 102 h 1011"/>
              <a:gd name="T50" fmla="*/ 117 w 800"/>
              <a:gd name="T51" fmla="*/ 148 h 1011"/>
              <a:gd name="T52" fmla="*/ 42 w 800"/>
              <a:gd name="T53" fmla="*/ 347 h 1011"/>
              <a:gd name="T54" fmla="*/ 84 w 800"/>
              <a:gd name="T55" fmla="*/ 716 h 1011"/>
              <a:gd name="T56" fmla="*/ 42 w 800"/>
              <a:gd name="T57" fmla="*/ 347 h 1011"/>
              <a:gd name="T58" fmla="*/ 189 w 800"/>
              <a:gd name="T59" fmla="*/ 927 h 1011"/>
              <a:gd name="T60" fmla="*/ 42 w 800"/>
              <a:gd name="T61" fmla="*/ 864 h 1011"/>
              <a:gd name="T62" fmla="*/ 253 w 800"/>
              <a:gd name="T63" fmla="*/ 843 h 1011"/>
              <a:gd name="T64" fmla="*/ 253 w 800"/>
              <a:gd name="T65" fmla="*/ 800 h 1011"/>
              <a:gd name="T66" fmla="*/ 42 w 800"/>
              <a:gd name="T67" fmla="*/ 758 h 1011"/>
              <a:gd name="T68" fmla="*/ 253 w 800"/>
              <a:gd name="T69" fmla="*/ 800 h 1011"/>
              <a:gd name="T70" fmla="*/ 126 w 800"/>
              <a:gd name="T71" fmla="*/ 347 h 1011"/>
              <a:gd name="T72" fmla="*/ 168 w 800"/>
              <a:gd name="T73" fmla="*/ 347 h 1011"/>
              <a:gd name="T74" fmla="*/ 126 w 800"/>
              <a:gd name="T75" fmla="*/ 716 h 1011"/>
              <a:gd name="T76" fmla="*/ 211 w 800"/>
              <a:gd name="T77" fmla="*/ 716 h 1011"/>
              <a:gd name="T78" fmla="*/ 253 w 800"/>
              <a:gd name="T79" fmla="*/ 347 h 1011"/>
              <a:gd name="T80" fmla="*/ 253 w 800"/>
              <a:gd name="T81" fmla="*/ 274 h 1011"/>
              <a:gd name="T82" fmla="*/ 168 w 800"/>
              <a:gd name="T83" fmla="*/ 274 h 1011"/>
              <a:gd name="T84" fmla="*/ 126 w 800"/>
              <a:gd name="T85" fmla="*/ 274 h 1011"/>
              <a:gd name="T86" fmla="*/ 42 w 800"/>
              <a:gd name="T87" fmla="*/ 274 h 1011"/>
              <a:gd name="T88" fmla="*/ 88 w 800"/>
              <a:gd name="T89" fmla="*/ 190 h 1011"/>
              <a:gd name="T90" fmla="*/ 253 w 800"/>
              <a:gd name="T91" fmla="*/ 259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" h="1011">
                <a:moveTo>
                  <a:pt x="779" y="0"/>
                </a:moveTo>
                <a:cubicBezTo>
                  <a:pt x="484" y="0"/>
                  <a:pt x="484" y="0"/>
                  <a:pt x="484" y="0"/>
                </a:cubicBezTo>
                <a:cubicBezTo>
                  <a:pt x="473" y="0"/>
                  <a:pt x="463" y="10"/>
                  <a:pt x="463" y="21"/>
                </a:cubicBezTo>
                <a:cubicBezTo>
                  <a:pt x="463" y="990"/>
                  <a:pt x="463" y="990"/>
                  <a:pt x="463" y="990"/>
                </a:cubicBezTo>
                <a:cubicBezTo>
                  <a:pt x="463" y="1001"/>
                  <a:pt x="473" y="1011"/>
                  <a:pt x="484" y="1011"/>
                </a:cubicBezTo>
                <a:cubicBezTo>
                  <a:pt x="779" y="1011"/>
                  <a:pt x="779" y="1011"/>
                  <a:pt x="779" y="1011"/>
                </a:cubicBezTo>
                <a:cubicBezTo>
                  <a:pt x="791" y="1011"/>
                  <a:pt x="800" y="1001"/>
                  <a:pt x="800" y="990"/>
                </a:cubicBezTo>
                <a:cubicBezTo>
                  <a:pt x="800" y="21"/>
                  <a:pt x="800" y="21"/>
                  <a:pt x="800" y="21"/>
                </a:cubicBezTo>
                <a:cubicBezTo>
                  <a:pt x="800" y="10"/>
                  <a:pt x="791" y="0"/>
                  <a:pt x="779" y="0"/>
                </a:cubicBezTo>
                <a:close/>
                <a:moveTo>
                  <a:pt x="758" y="969"/>
                </a:moveTo>
                <a:cubicBezTo>
                  <a:pt x="505" y="969"/>
                  <a:pt x="505" y="969"/>
                  <a:pt x="505" y="969"/>
                </a:cubicBezTo>
                <a:cubicBezTo>
                  <a:pt x="505" y="843"/>
                  <a:pt x="505" y="843"/>
                  <a:pt x="505" y="843"/>
                </a:cubicBezTo>
                <a:cubicBezTo>
                  <a:pt x="589" y="843"/>
                  <a:pt x="589" y="843"/>
                  <a:pt x="589" y="843"/>
                </a:cubicBezTo>
                <a:cubicBezTo>
                  <a:pt x="589" y="800"/>
                  <a:pt x="589" y="800"/>
                  <a:pt x="589" y="800"/>
                </a:cubicBezTo>
                <a:cubicBezTo>
                  <a:pt x="505" y="800"/>
                  <a:pt x="505" y="800"/>
                  <a:pt x="505" y="800"/>
                </a:cubicBezTo>
                <a:cubicBezTo>
                  <a:pt x="505" y="716"/>
                  <a:pt x="505" y="716"/>
                  <a:pt x="505" y="716"/>
                </a:cubicBezTo>
                <a:cubicBezTo>
                  <a:pt x="589" y="716"/>
                  <a:pt x="589" y="716"/>
                  <a:pt x="589" y="716"/>
                </a:cubicBezTo>
                <a:cubicBezTo>
                  <a:pt x="589" y="674"/>
                  <a:pt x="589" y="674"/>
                  <a:pt x="589" y="674"/>
                </a:cubicBezTo>
                <a:cubicBezTo>
                  <a:pt x="505" y="674"/>
                  <a:pt x="505" y="674"/>
                  <a:pt x="505" y="674"/>
                </a:cubicBezTo>
                <a:cubicBezTo>
                  <a:pt x="505" y="590"/>
                  <a:pt x="505" y="590"/>
                  <a:pt x="505" y="590"/>
                </a:cubicBezTo>
                <a:cubicBezTo>
                  <a:pt x="589" y="590"/>
                  <a:pt x="589" y="590"/>
                  <a:pt x="589" y="590"/>
                </a:cubicBezTo>
                <a:cubicBezTo>
                  <a:pt x="589" y="548"/>
                  <a:pt x="589" y="548"/>
                  <a:pt x="589" y="548"/>
                </a:cubicBezTo>
                <a:cubicBezTo>
                  <a:pt x="505" y="548"/>
                  <a:pt x="505" y="548"/>
                  <a:pt x="505" y="548"/>
                </a:cubicBezTo>
                <a:cubicBezTo>
                  <a:pt x="505" y="464"/>
                  <a:pt x="505" y="464"/>
                  <a:pt x="505" y="464"/>
                </a:cubicBezTo>
                <a:cubicBezTo>
                  <a:pt x="589" y="464"/>
                  <a:pt x="589" y="464"/>
                  <a:pt x="589" y="464"/>
                </a:cubicBezTo>
                <a:cubicBezTo>
                  <a:pt x="589" y="421"/>
                  <a:pt x="589" y="421"/>
                  <a:pt x="589" y="421"/>
                </a:cubicBezTo>
                <a:cubicBezTo>
                  <a:pt x="505" y="421"/>
                  <a:pt x="505" y="421"/>
                  <a:pt x="505" y="421"/>
                </a:cubicBezTo>
                <a:cubicBezTo>
                  <a:pt x="505" y="337"/>
                  <a:pt x="505" y="337"/>
                  <a:pt x="505" y="337"/>
                </a:cubicBezTo>
                <a:cubicBezTo>
                  <a:pt x="589" y="337"/>
                  <a:pt x="589" y="337"/>
                  <a:pt x="589" y="337"/>
                </a:cubicBezTo>
                <a:cubicBezTo>
                  <a:pt x="589" y="295"/>
                  <a:pt x="589" y="295"/>
                  <a:pt x="589" y="295"/>
                </a:cubicBezTo>
                <a:cubicBezTo>
                  <a:pt x="505" y="295"/>
                  <a:pt x="505" y="295"/>
                  <a:pt x="505" y="295"/>
                </a:cubicBezTo>
                <a:cubicBezTo>
                  <a:pt x="505" y="211"/>
                  <a:pt x="505" y="211"/>
                  <a:pt x="505" y="211"/>
                </a:cubicBezTo>
                <a:cubicBezTo>
                  <a:pt x="589" y="211"/>
                  <a:pt x="589" y="211"/>
                  <a:pt x="589" y="211"/>
                </a:cubicBezTo>
                <a:cubicBezTo>
                  <a:pt x="589" y="169"/>
                  <a:pt x="589" y="169"/>
                  <a:pt x="589" y="169"/>
                </a:cubicBezTo>
                <a:cubicBezTo>
                  <a:pt x="505" y="169"/>
                  <a:pt x="505" y="169"/>
                  <a:pt x="505" y="169"/>
                </a:cubicBezTo>
                <a:cubicBezTo>
                  <a:pt x="505" y="43"/>
                  <a:pt x="505" y="43"/>
                  <a:pt x="505" y="43"/>
                </a:cubicBezTo>
                <a:cubicBezTo>
                  <a:pt x="758" y="43"/>
                  <a:pt x="758" y="43"/>
                  <a:pt x="758" y="43"/>
                </a:cubicBezTo>
                <a:lnTo>
                  <a:pt x="758" y="969"/>
                </a:lnTo>
                <a:close/>
                <a:moveTo>
                  <a:pt x="165" y="52"/>
                </a:moveTo>
                <a:cubicBezTo>
                  <a:pt x="157" y="40"/>
                  <a:pt x="138" y="40"/>
                  <a:pt x="130" y="52"/>
                </a:cubicBezTo>
                <a:cubicBezTo>
                  <a:pt x="4" y="241"/>
                  <a:pt x="4" y="241"/>
                  <a:pt x="4" y="241"/>
                </a:cubicBezTo>
                <a:cubicBezTo>
                  <a:pt x="1" y="245"/>
                  <a:pt x="0" y="249"/>
                  <a:pt x="0" y="253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922"/>
                  <a:pt x="47" y="969"/>
                  <a:pt x="105" y="969"/>
                </a:cubicBezTo>
                <a:cubicBezTo>
                  <a:pt x="189" y="969"/>
                  <a:pt x="189" y="969"/>
                  <a:pt x="189" y="969"/>
                </a:cubicBezTo>
                <a:cubicBezTo>
                  <a:pt x="248" y="969"/>
                  <a:pt x="295" y="922"/>
                  <a:pt x="295" y="864"/>
                </a:cubicBezTo>
                <a:cubicBezTo>
                  <a:pt x="295" y="253"/>
                  <a:pt x="295" y="253"/>
                  <a:pt x="295" y="253"/>
                </a:cubicBezTo>
                <a:cubicBezTo>
                  <a:pt x="295" y="249"/>
                  <a:pt x="293" y="245"/>
                  <a:pt x="291" y="241"/>
                </a:cubicBezTo>
                <a:lnTo>
                  <a:pt x="165" y="52"/>
                </a:lnTo>
                <a:close/>
                <a:moveTo>
                  <a:pt x="147" y="102"/>
                </a:moveTo>
                <a:cubicBezTo>
                  <a:pt x="178" y="148"/>
                  <a:pt x="178" y="148"/>
                  <a:pt x="178" y="148"/>
                </a:cubicBezTo>
                <a:cubicBezTo>
                  <a:pt x="117" y="148"/>
                  <a:pt x="117" y="148"/>
                  <a:pt x="117" y="148"/>
                </a:cubicBezTo>
                <a:lnTo>
                  <a:pt x="147" y="102"/>
                </a:lnTo>
                <a:close/>
                <a:moveTo>
                  <a:pt x="42" y="347"/>
                </a:moveTo>
                <a:cubicBezTo>
                  <a:pt x="55" y="354"/>
                  <a:pt x="69" y="358"/>
                  <a:pt x="84" y="358"/>
                </a:cubicBezTo>
                <a:cubicBezTo>
                  <a:pt x="84" y="716"/>
                  <a:pt x="84" y="716"/>
                  <a:pt x="84" y="716"/>
                </a:cubicBezTo>
                <a:cubicBezTo>
                  <a:pt x="42" y="716"/>
                  <a:pt x="42" y="716"/>
                  <a:pt x="42" y="716"/>
                </a:cubicBezTo>
                <a:lnTo>
                  <a:pt x="42" y="347"/>
                </a:lnTo>
                <a:close/>
                <a:moveTo>
                  <a:pt x="253" y="864"/>
                </a:moveTo>
                <a:cubicBezTo>
                  <a:pt x="253" y="898"/>
                  <a:pt x="224" y="927"/>
                  <a:pt x="189" y="927"/>
                </a:cubicBezTo>
                <a:cubicBezTo>
                  <a:pt x="105" y="927"/>
                  <a:pt x="105" y="927"/>
                  <a:pt x="105" y="927"/>
                </a:cubicBezTo>
                <a:cubicBezTo>
                  <a:pt x="70" y="927"/>
                  <a:pt x="42" y="898"/>
                  <a:pt x="42" y="864"/>
                </a:cubicBezTo>
                <a:cubicBezTo>
                  <a:pt x="42" y="843"/>
                  <a:pt x="42" y="843"/>
                  <a:pt x="42" y="843"/>
                </a:cubicBezTo>
                <a:cubicBezTo>
                  <a:pt x="253" y="843"/>
                  <a:pt x="253" y="843"/>
                  <a:pt x="253" y="843"/>
                </a:cubicBezTo>
                <a:lnTo>
                  <a:pt x="253" y="864"/>
                </a:lnTo>
                <a:close/>
                <a:moveTo>
                  <a:pt x="253" y="800"/>
                </a:moveTo>
                <a:cubicBezTo>
                  <a:pt x="42" y="800"/>
                  <a:pt x="42" y="800"/>
                  <a:pt x="42" y="800"/>
                </a:cubicBezTo>
                <a:cubicBezTo>
                  <a:pt x="42" y="758"/>
                  <a:pt x="42" y="758"/>
                  <a:pt x="42" y="758"/>
                </a:cubicBezTo>
                <a:cubicBezTo>
                  <a:pt x="253" y="758"/>
                  <a:pt x="253" y="758"/>
                  <a:pt x="253" y="758"/>
                </a:cubicBezTo>
                <a:lnTo>
                  <a:pt x="253" y="800"/>
                </a:lnTo>
                <a:close/>
                <a:moveTo>
                  <a:pt x="126" y="716"/>
                </a:moveTo>
                <a:cubicBezTo>
                  <a:pt x="126" y="347"/>
                  <a:pt x="126" y="347"/>
                  <a:pt x="126" y="347"/>
                </a:cubicBezTo>
                <a:cubicBezTo>
                  <a:pt x="134" y="342"/>
                  <a:pt x="141" y="337"/>
                  <a:pt x="147" y="330"/>
                </a:cubicBezTo>
                <a:cubicBezTo>
                  <a:pt x="153" y="337"/>
                  <a:pt x="160" y="342"/>
                  <a:pt x="168" y="347"/>
                </a:cubicBezTo>
                <a:cubicBezTo>
                  <a:pt x="168" y="716"/>
                  <a:pt x="168" y="716"/>
                  <a:pt x="168" y="716"/>
                </a:cubicBezTo>
                <a:lnTo>
                  <a:pt x="126" y="716"/>
                </a:lnTo>
                <a:close/>
                <a:moveTo>
                  <a:pt x="253" y="716"/>
                </a:moveTo>
                <a:cubicBezTo>
                  <a:pt x="211" y="716"/>
                  <a:pt x="211" y="716"/>
                  <a:pt x="211" y="716"/>
                </a:cubicBezTo>
                <a:cubicBezTo>
                  <a:pt x="211" y="358"/>
                  <a:pt x="211" y="358"/>
                  <a:pt x="211" y="358"/>
                </a:cubicBezTo>
                <a:cubicBezTo>
                  <a:pt x="226" y="358"/>
                  <a:pt x="240" y="354"/>
                  <a:pt x="253" y="347"/>
                </a:cubicBezTo>
                <a:lnTo>
                  <a:pt x="253" y="716"/>
                </a:lnTo>
                <a:close/>
                <a:moveTo>
                  <a:pt x="253" y="274"/>
                </a:moveTo>
                <a:cubicBezTo>
                  <a:pt x="253" y="297"/>
                  <a:pt x="234" y="316"/>
                  <a:pt x="211" y="316"/>
                </a:cubicBezTo>
                <a:cubicBezTo>
                  <a:pt x="187" y="316"/>
                  <a:pt x="168" y="297"/>
                  <a:pt x="168" y="274"/>
                </a:cubicBezTo>
                <a:cubicBezTo>
                  <a:pt x="168" y="262"/>
                  <a:pt x="159" y="253"/>
                  <a:pt x="147" y="253"/>
                </a:cubicBezTo>
                <a:cubicBezTo>
                  <a:pt x="136" y="253"/>
                  <a:pt x="126" y="262"/>
                  <a:pt x="126" y="274"/>
                </a:cubicBezTo>
                <a:cubicBezTo>
                  <a:pt x="126" y="297"/>
                  <a:pt x="107" y="316"/>
                  <a:pt x="84" y="316"/>
                </a:cubicBezTo>
                <a:cubicBezTo>
                  <a:pt x="61" y="316"/>
                  <a:pt x="42" y="297"/>
                  <a:pt x="42" y="274"/>
                </a:cubicBezTo>
                <a:cubicBezTo>
                  <a:pt x="42" y="259"/>
                  <a:pt x="42" y="259"/>
                  <a:pt x="42" y="259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206" y="190"/>
                  <a:pt x="206" y="190"/>
                  <a:pt x="206" y="190"/>
                </a:cubicBezTo>
                <a:cubicBezTo>
                  <a:pt x="253" y="259"/>
                  <a:pt x="253" y="259"/>
                  <a:pt x="253" y="259"/>
                </a:cubicBezTo>
                <a:lnTo>
                  <a:pt x="253" y="2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818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8440" y="1007610"/>
            <a:ext cx="8276943" cy="327434"/>
            <a:chOff x="795329" y="1673225"/>
            <a:chExt cx="10367971" cy="397160"/>
          </a:xfrm>
        </p:grpSpPr>
        <p:sp>
          <p:nvSpPr>
            <p:cNvPr id="46" name="TextBox 45"/>
            <p:cNvSpPr txBox="1"/>
            <p:nvPr/>
          </p:nvSpPr>
          <p:spPr>
            <a:xfrm>
              <a:off x="795329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March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12793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April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30256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47722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June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65184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July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382649" y="1753066"/>
              <a:ext cx="1219200" cy="31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 Regular" charset="0"/>
                  <a:ea typeface="+mn-ea"/>
                  <a:cs typeface="+mn-cs"/>
                </a:rPr>
                <a:t>August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 rot="10800000">
              <a:off x="800100" y="1673225"/>
              <a:ext cx="10363200" cy="101600"/>
              <a:chOff x="685800" y="1215390"/>
              <a:chExt cx="7772400" cy="13716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685800" y="1352550"/>
                <a:ext cx="7772400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5720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6858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19812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32766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8674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71628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8458200" y="1215390"/>
                <a:ext cx="0" cy="13716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BBF0F4-AF7A-424C-BE7D-B1DB422DF4D7}"/>
              </a:ext>
            </a:extLst>
          </p:cNvPr>
          <p:cNvGrpSpPr/>
          <p:nvPr/>
        </p:nvGrpSpPr>
        <p:grpSpPr>
          <a:xfrm>
            <a:off x="142365" y="1404365"/>
            <a:ext cx="2141367" cy="847003"/>
            <a:chOff x="462654" y="3210061"/>
            <a:chExt cx="2121254" cy="841071"/>
          </a:xfrm>
        </p:grpSpPr>
        <p:sp>
          <p:nvSpPr>
            <p:cNvPr id="10" name="Oval 9"/>
            <p:cNvSpPr/>
            <p:nvPr/>
          </p:nvSpPr>
          <p:spPr>
            <a:xfrm>
              <a:off x="462654" y="3210061"/>
              <a:ext cx="828562" cy="84107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endParaRPr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V="1">
              <a:off x="1184695" y="3630596"/>
              <a:ext cx="1399213" cy="1"/>
            </a:xfrm>
            <a:prstGeom prst="line">
              <a:avLst/>
            </a:prstGeom>
            <a:ln w="19050" cmpd="sng"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A6D644-7987-470F-885C-221ECFE95CA7}"/>
                </a:ext>
              </a:extLst>
            </p:cNvPr>
            <p:cNvGrpSpPr/>
            <p:nvPr/>
          </p:nvGrpSpPr>
          <p:grpSpPr>
            <a:xfrm>
              <a:off x="570217" y="3394580"/>
              <a:ext cx="652743" cy="406638"/>
              <a:chOff x="5143501" y="2619376"/>
              <a:chExt cx="280988" cy="169862"/>
            </a:xfrm>
            <a:solidFill>
              <a:schemeClr val="bg1"/>
            </a:solidFill>
          </p:grpSpPr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C3F36BDB-3258-40DD-9DC1-CB77347C6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709863"/>
                <a:ext cx="128588" cy="79375"/>
              </a:xfrm>
              <a:custGeom>
                <a:avLst/>
                <a:gdLst>
                  <a:gd name="T0" fmla="*/ 97 w 148"/>
                  <a:gd name="T1" fmla="*/ 0 h 93"/>
                  <a:gd name="T2" fmla="*/ 74 w 148"/>
                  <a:gd name="T3" fmla="*/ 9 h 93"/>
                  <a:gd name="T4" fmla="*/ 51 w 148"/>
                  <a:gd name="T5" fmla="*/ 0 h 93"/>
                  <a:gd name="T6" fmla="*/ 4 w 148"/>
                  <a:gd name="T7" fmla="*/ 28 h 93"/>
                  <a:gd name="T8" fmla="*/ 0 w 148"/>
                  <a:gd name="T9" fmla="*/ 67 h 93"/>
                  <a:gd name="T10" fmla="*/ 74 w 148"/>
                  <a:gd name="T11" fmla="*/ 92 h 93"/>
                  <a:gd name="T12" fmla="*/ 148 w 148"/>
                  <a:gd name="T13" fmla="*/ 67 h 93"/>
                  <a:gd name="T14" fmla="*/ 144 w 148"/>
                  <a:gd name="T15" fmla="*/ 28 h 93"/>
                  <a:gd name="T16" fmla="*/ 97 w 148"/>
                  <a:gd name="T1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93">
                    <a:moveTo>
                      <a:pt x="97" y="0"/>
                    </a:moveTo>
                    <a:cubicBezTo>
                      <a:pt x="97" y="5"/>
                      <a:pt x="87" y="9"/>
                      <a:pt x="74" y="9"/>
                    </a:cubicBezTo>
                    <a:cubicBezTo>
                      <a:pt x="61" y="9"/>
                      <a:pt x="51" y="5"/>
                      <a:pt x="51" y="0"/>
                    </a:cubicBezTo>
                    <a:cubicBezTo>
                      <a:pt x="27" y="19"/>
                      <a:pt x="9" y="4"/>
                      <a:pt x="4" y="28"/>
                    </a:cubicBezTo>
                    <a:cubicBezTo>
                      <a:pt x="4" y="28"/>
                      <a:pt x="0" y="47"/>
                      <a:pt x="0" y="67"/>
                    </a:cubicBezTo>
                    <a:cubicBezTo>
                      <a:pt x="0" y="93"/>
                      <a:pt x="74" y="92"/>
                      <a:pt x="74" y="92"/>
                    </a:cubicBezTo>
                    <a:cubicBezTo>
                      <a:pt x="74" y="92"/>
                      <a:pt x="148" y="93"/>
                      <a:pt x="148" y="67"/>
                    </a:cubicBezTo>
                    <a:cubicBezTo>
                      <a:pt x="148" y="47"/>
                      <a:pt x="144" y="28"/>
                      <a:pt x="144" y="28"/>
                    </a:cubicBezTo>
                    <a:cubicBezTo>
                      <a:pt x="139" y="4"/>
                      <a:pt x="121" y="19"/>
                      <a:pt x="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74FCD3F9-5672-4E24-B20E-8789E56E65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8901" y="2619376"/>
                <a:ext cx="55563" cy="65087"/>
              </a:xfrm>
              <a:custGeom>
                <a:avLst/>
                <a:gdLst>
                  <a:gd name="T0" fmla="*/ 6 w 63"/>
                  <a:gd name="T1" fmla="*/ 51 h 74"/>
                  <a:gd name="T2" fmla="*/ 19 w 63"/>
                  <a:gd name="T3" fmla="*/ 69 h 74"/>
                  <a:gd name="T4" fmla="*/ 32 w 63"/>
                  <a:gd name="T5" fmla="*/ 74 h 74"/>
                  <a:gd name="T6" fmla="*/ 45 w 63"/>
                  <a:gd name="T7" fmla="*/ 69 h 74"/>
                  <a:gd name="T8" fmla="*/ 58 w 63"/>
                  <a:gd name="T9" fmla="*/ 51 h 74"/>
                  <a:gd name="T10" fmla="*/ 63 w 63"/>
                  <a:gd name="T11" fmla="*/ 42 h 74"/>
                  <a:gd name="T12" fmla="*/ 61 w 63"/>
                  <a:gd name="T13" fmla="*/ 31 h 74"/>
                  <a:gd name="T14" fmla="*/ 61 w 63"/>
                  <a:gd name="T15" fmla="*/ 28 h 74"/>
                  <a:gd name="T16" fmla="*/ 50 w 63"/>
                  <a:gd name="T17" fmla="*/ 6 h 74"/>
                  <a:gd name="T18" fmla="*/ 32 w 63"/>
                  <a:gd name="T19" fmla="*/ 0 h 74"/>
                  <a:gd name="T20" fmla="*/ 15 w 63"/>
                  <a:gd name="T21" fmla="*/ 6 h 74"/>
                  <a:gd name="T22" fmla="*/ 3 w 63"/>
                  <a:gd name="T23" fmla="*/ 31 h 74"/>
                  <a:gd name="T24" fmla="*/ 3 w 63"/>
                  <a:gd name="T25" fmla="*/ 31 h 74"/>
                  <a:gd name="T26" fmla="*/ 1 w 63"/>
                  <a:gd name="T27" fmla="*/ 42 h 74"/>
                  <a:gd name="T28" fmla="*/ 6 w 63"/>
                  <a:gd name="T29" fmla="*/ 51 h 74"/>
                  <a:gd name="T30" fmla="*/ 5 w 63"/>
                  <a:gd name="T31" fmla="*/ 34 h 74"/>
                  <a:gd name="T32" fmla="*/ 7 w 63"/>
                  <a:gd name="T33" fmla="*/ 34 h 74"/>
                  <a:gd name="T34" fmla="*/ 7 w 63"/>
                  <a:gd name="T35" fmla="*/ 31 h 74"/>
                  <a:gd name="T36" fmla="*/ 16 w 63"/>
                  <a:gd name="T37" fmla="*/ 9 h 74"/>
                  <a:gd name="T38" fmla="*/ 17 w 63"/>
                  <a:gd name="T39" fmla="*/ 9 h 74"/>
                  <a:gd name="T40" fmla="*/ 32 w 63"/>
                  <a:gd name="T41" fmla="*/ 4 h 74"/>
                  <a:gd name="T42" fmla="*/ 47 w 63"/>
                  <a:gd name="T43" fmla="*/ 9 h 74"/>
                  <a:gd name="T44" fmla="*/ 48 w 63"/>
                  <a:gd name="T45" fmla="*/ 9 h 74"/>
                  <a:gd name="T46" fmla="*/ 57 w 63"/>
                  <a:gd name="T47" fmla="*/ 28 h 74"/>
                  <a:gd name="T48" fmla="*/ 57 w 63"/>
                  <a:gd name="T49" fmla="*/ 33 h 74"/>
                  <a:gd name="T50" fmla="*/ 57 w 63"/>
                  <a:gd name="T51" fmla="*/ 34 h 74"/>
                  <a:gd name="T52" fmla="*/ 58 w 63"/>
                  <a:gd name="T53" fmla="*/ 34 h 74"/>
                  <a:gd name="T54" fmla="*/ 59 w 63"/>
                  <a:gd name="T55" fmla="*/ 41 h 74"/>
                  <a:gd name="T56" fmla="*/ 56 w 63"/>
                  <a:gd name="T57" fmla="*/ 47 h 74"/>
                  <a:gd name="T58" fmla="*/ 55 w 63"/>
                  <a:gd name="T59" fmla="*/ 48 h 74"/>
                  <a:gd name="T60" fmla="*/ 55 w 63"/>
                  <a:gd name="T61" fmla="*/ 48 h 74"/>
                  <a:gd name="T62" fmla="*/ 43 w 63"/>
                  <a:gd name="T63" fmla="*/ 66 h 74"/>
                  <a:gd name="T64" fmla="*/ 21 w 63"/>
                  <a:gd name="T65" fmla="*/ 66 h 74"/>
                  <a:gd name="T66" fmla="*/ 9 w 63"/>
                  <a:gd name="T67" fmla="*/ 49 h 74"/>
                  <a:gd name="T68" fmla="*/ 9 w 63"/>
                  <a:gd name="T69" fmla="*/ 47 h 74"/>
                  <a:gd name="T70" fmla="*/ 8 w 63"/>
                  <a:gd name="T71" fmla="*/ 47 h 74"/>
                  <a:gd name="T72" fmla="*/ 5 w 63"/>
                  <a:gd name="T73" fmla="*/ 41 h 74"/>
                  <a:gd name="T74" fmla="*/ 5 w 63"/>
                  <a:gd name="T75" fmla="*/ 3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74">
                    <a:moveTo>
                      <a:pt x="6" y="51"/>
                    </a:moveTo>
                    <a:cubicBezTo>
                      <a:pt x="9" y="58"/>
                      <a:pt x="14" y="65"/>
                      <a:pt x="19" y="69"/>
                    </a:cubicBezTo>
                    <a:cubicBezTo>
                      <a:pt x="23" y="73"/>
                      <a:pt x="28" y="74"/>
                      <a:pt x="32" y="74"/>
                    </a:cubicBezTo>
                    <a:cubicBezTo>
                      <a:pt x="36" y="74"/>
                      <a:pt x="41" y="73"/>
                      <a:pt x="45" y="69"/>
                    </a:cubicBezTo>
                    <a:cubicBezTo>
                      <a:pt x="50" y="65"/>
                      <a:pt x="55" y="58"/>
                      <a:pt x="58" y="51"/>
                    </a:cubicBezTo>
                    <a:cubicBezTo>
                      <a:pt x="61" y="49"/>
                      <a:pt x="62" y="45"/>
                      <a:pt x="63" y="42"/>
                    </a:cubicBezTo>
                    <a:cubicBezTo>
                      <a:pt x="63" y="38"/>
                      <a:pt x="63" y="33"/>
                      <a:pt x="61" y="31"/>
                    </a:cubicBezTo>
                    <a:cubicBezTo>
                      <a:pt x="61" y="30"/>
                      <a:pt x="61" y="29"/>
                      <a:pt x="61" y="28"/>
                    </a:cubicBezTo>
                    <a:cubicBezTo>
                      <a:pt x="60" y="16"/>
                      <a:pt x="56" y="9"/>
                      <a:pt x="50" y="6"/>
                    </a:cubicBezTo>
                    <a:cubicBezTo>
                      <a:pt x="45" y="2"/>
                      <a:pt x="39" y="0"/>
                      <a:pt x="32" y="0"/>
                    </a:cubicBezTo>
                    <a:cubicBezTo>
                      <a:pt x="25" y="0"/>
                      <a:pt x="19" y="2"/>
                      <a:pt x="15" y="6"/>
                    </a:cubicBezTo>
                    <a:cubicBezTo>
                      <a:pt x="7" y="9"/>
                      <a:pt x="3" y="17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33"/>
                      <a:pt x="0" y="38"/>
                      <a:pt x="1" y="42"/>
                    </a:cubicBezTo>
                    <a:cubicBezTo>
                      <a:pt x="2" y="45"/>
                      <a:pt x="3" y="49"/>
                      <a:pt x="6" y="51"/>
                    </a:cubicBezTo>
                    <a:close/>
                    <a:moveTo>
                      <a:pt x="5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15"/>
                      <a:pt x="12" y="11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1" y="6"/>
                      <a:pt x="26" y="4"/>
                      <a:pt x="32" y="4"/>
                    </a:cubicBezTo>
                    <a:cubicBezTo>
                      <a:pt x="38" y="4"/>
                      <a:pt x="43" y="6"/>
                      <a:pt x="47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51" y="11"/>
                      <a:pt x="56" y="15"/>
                      <a:pt x="57" y="28"/>
                    </a:cubicBezTo>
                    <a:cubicBezTo>
                      <a:pt x="57" y="30"/>
                      <a:pt x="57" y="31"/>
                      <a:pt x="57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9" y="37"/>
                      <a:pt x="59" y="41"/>
                    </a:cubicBezTo>
                    <a:cubicBezTo>
                      <a:pt x="58" y="45"/>
                      <a:pt x="57" y="47"/>
                      <a:pt x="56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2" y="56"/>
                      <a:pt x="48" y="62"/>
                      <a:pt x="43" y="66"/>
                    </a:cubicBezTo>
                    <a:cubicBezTo>
                      <a:pt x="36" y="72"/>
                      <a:pt x="28" y="72"/>
                      <a:pt x="21" y="66"/>
                    </a:cubicBezTo>
                    <a:cubicBezTo>
                      <a:pt x="16" y="62"/>
                      <a:pt x="12" y="56"/>
                      <a:pt x="9" y="49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7" y="47"/>
                      <a:pt x="6" y="45"/>
                      <a:pt x="5" y="41"/>
                    </a:cubicBezTo>
                    <a:cubicBezTo>
                      <a:pt x="4" y="37"/>
                      <a:pt x="5" y="35"/>
                      <a:pt x="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5F4F2511-E725-4BC0-B0E9-301E2A6EA2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46688" y="2627313"/>
                <a:ext cx="74613" cy="79375"/>
              </a:xfrm>
              <a:custGeom>
                <a:avLst/>
                <a:gdLst>
                  <a:gd name="T0" fmla="*/ 20 w 86"/>
                  <a:gd name="T1" fmla="*/ 83 h 92"/>
                  <a:gd name="T2" fmla="*/ 25 w 86"/>
                  <a:gd name="T3" fmla="*/ 78 h 92"/>
                  <a:gd name="T4" fmla="*/ 28 w 86"/>
                  <a:gd name="T5" fmla="*/ 81 h 92"/>
                  <a:gd name="T6" fmla="*/ 43 w 86"/>
                  <a:gd name="T7" fmla="*/ 87 h 92"/>
                  <a:gd name="T8" fmla="*/ 58 w 86"/>
                  <a:gd name="T9" fmla="*/ 81 h 92"/>
                  <a:gd name="T10" fmla="*/ 61 w 86"/>
                  <a:gd name="T11" fmla="*/ 79 h 92"/>
                  <a:gd name="T12" fmla="*/ 66 w 86"/>
                  <a:gd name="T13" fmla="*/ 83 h 92"/>
                  <a:gd name="T14" fmla="*/ 69 w 86"/>
                  <a:gd name="T15" fmla="*/ 84 h 92"/>
                  <a:gd name="T16" fmla="*/ 69 w 86"/>
                  <a:gd name="T17" fmla="*/ 85 h 92"/>
                  <a:gd name="T18" fmla="*/ 71 w 86"/>
                  <a:gd name="T19" fmla="*/ 86 h 92"/>
                  <a:gd name="T20" fmla="*/ 71 w 86"/>
                  <a:gd name="T21" fmla="*/ 86 h 92"/>
                  <a:gd name="T22" fmla="*/ 83 w 86"/>
                  <a:gd name="T23" fmla="*/ 92 h 92"/>
                  <a:gd name="T24" fmla="*/ 77 w 86"/>
                  <a:gd name="T25" fmla="*/ 74 h 92"/>
                  <a:gd name="T26" fmla="*/ 80 w 86"/>
                  <a:gd name="T27" fmla="*/ 31 h 92"/>
                  <a:gd name="T28" fmla="*/ 78 w 86"/>
                  <a:gd name="T29" fmla="*/ 23 h 92"/>
                  <a:gd name="T30" fmla="*/ 73 w 86"/>
                  <a:gd name="T31" fmla="*/ 15 h 92"/>
                  <a:gd name="T32" fmla="*/ 64 w 86"/>
                  <a:gd name="T33" fmla="*/ 7 h 92"/>
                  <a:gd name="T34" fmla="*/ 43 w 86"/>
                  <a:gd name="T35" fmla="*/ 0 h 92"/>
                  <a:gd name="T36" fmla="*/ 23 w 86"/>
                  <a:gd name="T37" fmla="*/ 7 h 92"/>
                  <a:gd name="T38" fmla="*/ 14 w 86"/>
                  <a:gd name="T39" fmla="*/ 15 h 92"/>
                  <a:gd name="T40" fmla="*/ 6 w 86"/>
                  <a:gd name="T41" fmla="*/ 31 h 92"/>
                  <a:gd name="T42" fmla="*/ 9 w 86"/>
                  <a:gd name="T43" fmla="*/ 74 h 92"/>
                  <a:gd name="T44" fmla="*/ 3 w 86"/>
                  <a:gd name="T45" fmla="*/ 92 h 92"/>
                  <a:gd name="T46" fmla="*/ 20 w 86"/>
                  <a:gd name="T47" fmla="*/ 83 h 92"/>
                  <a:gd name="T48" fmla="*/ 56 w 86"/>
                  <a:gd name="T49" fmla="*/ 78 h 92"/>
                  <a:gd name="T50" fmla="*/ 30 w 86"/>
                  <a:gd name="T51" fmla="*/ 78 h 92"/>
                  <a:gd name="T52" fmla="*/ 16 w 86"/>
                  <a:gd name="T53" fmla="*/ 57 h 92"/>
                  <a:gd name="T54" fmla="*/ 16 w 86"/>
                  <a:gd name="T55" fmla="*/ 56 h 92"/>
                  <a:gd name="T56" fmla="*/ 14 w 86"/>
                  <a:gd name="T57" fmla="*/ 56 h 92"/>
                  <a:gd name="T58" fmla="*/ 11 w 86"/>
                  <a:gd name="T59" fmla="*/ 48 h 92"/>
                  <a:gd name="T60" fmla="*/ 12 w 86"/>
                  <a:gd name="T61" fmla="*/ 40 h 92"/>
                  <a:gd name="T62" fmla="*/ 13 w 86"/>
                  <a:gd name="T63" fmla="*/ 39 h 92"/>
                  <a:gd name="T64" fmla="*/ 13 w 86"/>
                  <a:gd name="T65" fmla="*/ 36 h 92"/>
                  <a:gd name="T66" fmla="*/ 14 w 86"/>
                  <a:gd name="T67" fmla="*/ 27 h 92"/>
                  <a:gd name="T68" fmla="*/ 15 w 86"/>
                  <a:gd name="T69" fmla="*/ 27 h 92"/>
                  <a:gd name="T70" fmla="*/ 52 w 86"/>
                  <a:gd name="T71" fmla="*/ 22 h 92"/>
                  <a:gd name="T72" fmla="*/ 62 w 86"/>
                  <a:gd name="T73" fmla="*/ 11 h 92"/>
                  <a:gd name="T74" fmla="*/ 65 w 86"/>
                  <a:gd name="T75" fmla="*/ 28 h 92"/>
                  <a:gd name="T76" fmla="*/ 73 w 86"/>
                  <a:gd name="T77" fmla="*/ 32 h 92"/>
                  <a:gd name="T78" fmla="*/ 73 w 86"/>
                  <a:gd name="T79" fmla="*/ 33 h 92"/>
                  <a:gd name="T80" fmla="*/ 73 w 86"/>
                  <a:gd name="T81" fmla="*/ 38 h 92"/>
                  <a:gd name="T82" fmla="*/ 73 w 86"/>
                  <a:gd name="T83" fmla="*/ 39 h 92"/>
                  <a:gd name="T84" fmla="*/ 74 w 86"/>
                  <a:gd name="T85" fmla="*/ 40 h 92"/>
                  <a:gd name="T86" fmla="*/ 75 w 86"/>
                  <a:gd name="T87" fmla="*/ 48 h 92"/>
                  <a:gd name="T88" fmla="*/ 72 w 86"/>
                  <a:gd name="T89" fmla="*/ 56 h 92"/>
                  <a:gd name="T90" fmla="*/ 71 w 86"/>
                  <a:gd name="T91" fmla="*/ 56 h 92"/>
                  <a:gd name="T92" fmla="*/ 70 w 86"/>
                  <a:gd name="T93" fmla="*/ 57 h 92"/>
                  <a:gd name="T94" fmla="*/ 56 w 86"/>
                  <a:gd name="T95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6" h="92">
                    <a:moveTo>
                      <a:pt x="20" y="83"/>
                    </a:moveTo>
                    <a:cubicBezTo>
                      <a:pt x="20" y="83"/>
                      <a:pt x="23" y="81"/>
                      <a:pt x="25" y="78"/>
                    </a:cubicBezTo>
                    <a:cubicBezTo>
                      <a:pt x="26" y="79"/>
                      <a:pt x="27" y="80"/>
                      <a:pt x="28" y="81"/>
                    </a:cubicBezTo>
                    <a:cubicBezTo>
                      <a:pt x="33" y="85"/>
                      <a:pt x="38" y="87"/>
                      <a:pt x="43" y="87"/>
                    </a:cubicBezTo>
                    <a:cubicBezTo>
                      <a:pt x="48" y="87"/>
                      <a:pt x="53" y="85"/>
                      <a:pt x="58" y="81"/>
                    </a:cubicBezTo>
                    <a:cubicBezTo>
                      <a:pt x="59" y="80"/>
                      <a:pt x="60" y="80"/>
                      <a:pt x="61" y="79"/>
                    </a:cubicBezTo>
                    <a:cubicBezTo>
                      <a:pt x="63" y="81"/>
                      <a:pt x="66" y="83"/>
                      <a:pt x="66" y="83"/>
                    </a:cubicBezTo>
                    <a:cubicBezTo>
                      <a:pt x="67" y="83"/>
                      <a:pt x="68" y="84"/>
                      <a:pt x="69" y="84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5"/>
                      <a:pt x="70" y="86"/>
                      <a:pt x="71" y="86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75" y="89"/>
                      <a:pt x="79" y="91"/>
                      <a:pt x="83" y="92"/>
                    </a:cubicBezTo>
                    <a:cubicBezTo>
                      <a:pt x="81" y="87"/>
                      <a:pt x="77" y="80"/>
                      <a:pt x="77" y="74"/>
                    </a:cubicBezTo>
                    <a:cubicBezTo>
                      <a:pt x="77" y="67"/>
                      <a:pt x="86" y="49"/>
                      <a:pt x="80" y="31"/>
                    </a:cubicBezTo>
                    <a:cubicBezTo>
                      <a:pt x="79" y="28"/>
                      <a:pt x="78" y="26"/>
                      <a:pt x="78" y="23"/>
                    </a:cubicBezTo>
                    <a:cubicBezTo>
                      <a:pt x="76" y="20"/>
                      <a:pt x="74" y="18"/>
                      <a:pt x="73" y="15"/>
                    </a:cubicBezTo>
                    <a:cubicBezTo>
                      <a:pt x="70" y="11"/>
                      <a:pt x="68" y="8"/>
                      <a:pt x="64" y="7"/>
                    </a:cubicBezTo>
                    <a:cubicBezTo>
                      <a:pt x="58" y="2"/>
                      <a:pt x="51" y="0"/>
                      <a:pt x="43" y="0"/>
                    </a:cubicBezTo>
                    <a:cubicBezTo>
                      <a:pt x="35" y="0"/>
                      <a:pt x="28" y="2"/>
                      <a:pt x="23" y="7"/>
                    </a:cubicBezTo>
                    <a:cubicBezTo>
                      <a:pt x="19" y="8"/>
                      <a:pt x="16" y="11"/>
                      <a:pt x="14" y="15"/>
                    </a:cubicBezTo>
                    <a:cubicBezTo>
                      <a:pt x="11" y="19"/>
                      <a:pt x="8" y="24"/>
                      <a:pt x="6" y="31"/>
                    </a:cubicBezTo>
                    <a:cubicBezTo>
                      <a:pt x="0" y="49"/>
                      <a:pt x="9" y="67"/>
                      <a:pt x="9" y="74"/>
                    </a:cubicBezTo>
                    <a:cubicBezTo>
                      <a:pt x="9" y="80"/>
                      <a:pt x="5" y="87"/>
                      <a:pt x="3" y="92"/>
                    </a:cubicBezTo>
                    <a:cubicBezTo>
                      <a:pt x="8" y="90"/>
                      <a:pt x="14" y="88"/>
                      <a:pt x="20" y="83"/>
                    </a:cubicBezTo>
                    <a:close/>
                    <a:moveTo>
                      <a:pt x="56" y="78"/>
                    </a:moveTo>
                    <a:cubicBezTo>
                      <a:pt x="47" y="85"/>
                      <a:pt x="39" y="85"/>
                      <a:pt x="30" y="78"/>
                    </a:cubicBezTo>
                    <a:cubicBezTo>
                      <a:pt x="24" y="73"/>
                      <a:pt x="19" y="66"/>
                      <a:pt x="16" y="57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2" y="53"/>
                      <a:pt x="11" y="48"/>
                    </a:cubicBezTo>
                    <a:cubicBezTo>
                      <a:pt x="10" y="43"/>
                      <a:pt x="11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3"/>
                      <a:pt x="14" y="30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27" y="29"/>
                      <a:pt x="40" y="27"/>
                      <a:pt x="52" y="22"/>
                    </a:cubicBezTo>
                    <a:cubicBezTo>
                      <a:pt x="57" y="20"/>
                      <a:pt x="60" y="14"/>
                      <a:pt x="62" y="11"/>
                    </a:cubicBezTo>
                    <a:cubicBezTo>
                      <a:pt x="60" y="14"/>
                      <a:pt x="59" y="22"/>
                      <a:pt x="65" y="28"/>
                    </a:cubicBezTo>
                    <a:cubicBezTo>
                      <a:pt x="67" y="31"/>
                      <a:pt x="70" y="33"/>
                      <a:pt x="73" y="32"/>
                    </a:cubicBezTo>
                    <a:cubicBezTo>
                      <a:pt x="73" y="32"/>
                      <a:pt x="73" y="33"/>
                      <a:pt x="73" y="33"/>
                    </a:cubicBezTo>
                    <a:cubicBezTo>
                      <a:pt x="73" y="35"/>
                      <a:pt x="73" y="36"/>
                      <a:pt x="73" y="38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5" y="40"/>
                      <a:pt x="76" y="43"/>
                      <a:pt x="75" y="48"/>
                    </a:cubicBezTo>
                    <a:cubicBezTo>
                      <a:pt x="74" y="53"/>
                      <a:pt x="72" y="55"/>
                      <a:pt x="72" y="56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7" y="66"/>
                      <a:pt x="62" y="73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24">
                <a:extLst>
                  <a:ext uri="{FF2B5EF4-FFF2-40B4-BE49-F238E27FC236}">
                    <a16:creationId xmlns:a16="http://schemas.microsoft.com/office/drawing/2014/main" id="{A1C1E4B3-9303-4DEA-BE34-54A00803DC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8763" y="2619376"/>
                <a:ext cx="63500" cy="68262"/>
              </a:xfrm>
              <a:custGeom>
                <a:avLst/>
                <a:gdLst>
                  <a:gd name="T0" fmla="*/ 14 w 73"/>
                  <a:gd name="T1" fmla="*/ 73 h 78"/>
                  <a:gd name="T2" fmla="*/ 14 w 73"/>
                  <a:gd name="T3" fmla="*/ 73 h 78"/>
                  <a:gd name="T4" fmla="*/ 15 w 73"/>
                  <a:gd name="T5" fmla="*/ 72 h 78"/>
                  <a:gd name="T6" fmla="*/ 15 w 73"/>
                  <a:gd name="T7" fmla="*/ 72 h 78"/>
                  <a:gd name="T8" fmla="*/ 17 w 73"/>
                  <a:gd name="T9" fmla="*/ 70 h 78"/>
                  <a:gd name="T10" fmla="*/ 22 w 73"/>
                  <a:gd name="T11" fmla="*/ 67 h 78"/>
                  <a:gd name="T12" fmla="*/ 24 w 73"/>
                  <a:gd name="T13" fmla="*/ 69 h 78"/>
                  <a:gd name="T14" fmla="*/ 37 w 73"/>
                  <a:gd name="T15" fmla="*/ 74 h 78"/>
                  <a:gd name="T16" fmla="*/ 50 w 73"/>
                  <a:gd name="T17" fmla="*/ 69 h 78"/>
                  <a:gd name="T18" fmla="*/ 53 w 73"/>
                  <a:gd name="T19" fmla="*/ 67 h 78"/>
                  <a:gd name="T20" fmla="*/ 57 w 73"/>
                  <a:gd name="T21" fmla="*/ 70 h 78"/>
                  <a:gd name="T22" fmla="*/ 71 w 73"/>
                  <a:gd name="T23" fmla="*/ 78 h 78"/>
                  <a:gd name="T24" fmla="*/ 66 w 73"/>
                  <a:gd name="T25" fmla="*/ 63 h 78"/>
                  <a:gd name="T26" fmla="*/ 69 w 73"/>
                  <a:gd name="T27" fmla="*/ 26 h 78"/>
                  <a:gd name="T28" fmla="*/ 62 w 73"/>
                  <a:gd name="T29" fmla="*/ 13 h 78"/>
                  <a:gd name="T30" fmla="*/ 55 w 73"/>
                  <a:gd name="T31" fmla="*/ 6 h 78"/>
                  <a:gd name="T32" fmla="*/ 37 w 73"/>
                  <a:gd name="T33" fmla="*/ 0 h 78"/>
                  <a:gd name="T34" fmla="*/ 20 w 73"/>
                  <a:gd name="T35" fmla="*/ 6 h 78"/>
                  <a:gd name="T36" fmla="*/ 12 w 73"/>
                  <a:gd name="T37" fmla="*/ 13 h 78"/>
                  <a:gd name="T38" fmla="*/ 8 w 73"/>
                  <a:gd name="T39" fmla="*/ 20 h 78"/>
                  <a:gd name="T40" fmla="*/ 5 w 73"/>
                  <a:gd name="T41" fmla="*/ 26 h 78"/>
                  <a:gd name="T42" fmla="*/ 8 w 73"/>
                  <a:gd name="T43" fmla="*/ 63 h 78"/>
                  <a:gd name="T44" fmla="*/ 3 w 73"/>
                  <a:gd name="T45" fmla="*/ 78 h 78"/>
                  <a:gd name="T46" fmla="*/ 14 w 73"/>
                  <a:gd name="T47" fmla="*/ 73 h 78"/>
                  <a:gd name="T48" fmla="*/ 48 w 73"/>
                  <a:gd name="T49" fmla="*/ 66 h 78"/>
                  <a:gd name="T50" fmla="*/ 27 w 73"/>
                  <a:gd name="T51" fmla="*/ 66 h 78"/>
                  <a:gd name="T52" fmla="*/ 15 w 73"/>
                  <a:gd name="T53" fmla="*/ 49 h 78"/>
                  <a:gd name="T54" fmla="*/ 14 w 73"/>
                  <a:gd name="T55" fmla="*/ 47 h 78"/>
                  <a:gd name="T56" fmla="*/ 13 w 73"/>
                  <a:gd name="T57" fmla="*/ 47 h 78"/>
                  <a:gd name="T58" fmla="*/ 10 w 73"/>
                  <a:gd name="T59" fmla="*/ 41 h 78"/>
                  <a:gd name="T60" fmla="*/ 11 w 73"/>
                  <a:gd name="T61" fmla="*/ 34 h 78"/>
                  <a:gd name="T62" fmla="*/ 12 w 73"/>
                  <a:gd name="T63" fmla="*/ 34 h 78"/>
                  <a:gd name="T64" fmla="*/ 12 w 73"/>
                  <a:gd name="T65" fmla="*/ 31 h 78"/>
                  <a:gd name="T66" fmla="*/ 12 w 73"/>
                  <a:gd name="T67" fmla="*/ 27 h 78"/>
                  <a:gd name="T68" fmla="*/ 19 w 73"/>
                  <a:gd name="T69" fmla="*/ 24 h 78"/>
                  <a:gd name="T70" fmla="*/ 21 w 73"/>
                  <a:gd name="T71" fmla="*/ 9 h 78"/>
                  <a:gd name="T72" fmla="*/ 21 w 73"/>
                  <a:gd name="T73" fmla="*/ 9 h 78"/>
                  <a:gd name="T74" fmla="*/ 30 w 73"/>
                  <a:gd name="T75" fmla="*/ 19 h 78"/>
                  <a:gd name="T76" fmla="*/ 61 w 73"/>
                  <a:gd name="T77" fmla="*/ 23 h 78"/>
                  <a:gd name="T78" fmla="*/ 61 w 73"/>
                  <a:gd name="T79" fmla="*/ 23 h 78"/>
                  <a:gd name="T80" fmla="*/ 62 w 73"/>
                  <a:gd name="T81" fmla="*/ 28 h 78"/>
                  <a:gd name="T82" fmla="*/ 62 w 73"/>
                  <a:gd name="T83" fmla="*/ 33 h 78"/>
                  <a:gd name="T84" fmla="*/ 62 w 73"/>
                  <a:gd name="T85" fmla="*/ 34 h 78"/>
                  <a:gd name="T86" fmla="*/ 63 w 73"/>
                  <a:gd name="T87" fmla="*/ 34 h 78"/>
                  <a:gd name="T88" fmla="*/ 64 w 73"/>
                  <a:gd name="T89" fmla="*/ 41 h 78"/>
                  <a:gd name="T90" fmla="*/ 61 w 73"/>
                  <a:gd name="T91" fmla="*/ 47 h 78"/>
                  <a:gd name="T92" fmla="*/ 60 w 73"/>
                  <a:gd name="T93" fmla="*/ 48 h 78"/>
                  <a:gd name="T94" fmla="*/ 60 w 73"/>
                  <a:gd name="T95" fmla="*/ 48 h 78"/>
                  <a:gd name="T96" fmla="*/ 48 w 73"/>
                  <a:gd name="T97" fmla="*/ 6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3" h="78">
                    <a:moveTo>
                      <a:pt x="14" y="73"/>
                    </a:move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73"/>
                      <a:pt x="14" y="73"/>
                      <a:pt x="15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6" y="71"/>
                      <a:pt x="17" y="71"/>
                      <a:pt x="17" y="70"/>
                    </a:cubicBezTo>
                    <a:cubicBezTo>
                      <a:pt x="17" y="70"/>
                      <a:pt x="20" y="69"/>
                      <a:pt x="22" y="67"/>
                    </a:cubicBezTo>
                    <a:cubicBezTo>
                      <a:pt x="22" y="68"/>
                      <a:pt x="23" y="69"/>
                      <a:pt x="24" y="69"/>
                    </a:cubicBezTo>
                    <a:cubicBezTo>
                      <a:pt x="28" y="73"/>
                      <a:pt x="33" y="74"/>
                      <a:pt x="37" y="74"/>
                    </a:cubicBezTo>
                    <a:cubicBezTo>
                      <a:pt x="42" y="74"/>
                      <a:pt x="46" y="73"/>
                      <a:pt x="50" y="69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4" y="69"/>
                      <a:pt x="57" y="70"/>
                      <a:pt x="57" y="70"/>
                    </a:cubicBezTo>
                    <a:cubicBezTo>
                      <a:pt x="62" y="75"/>
                      <a:pt x="67" y="77"/>
                      <a:pt x="71" y="78"/>
                    </a:cubicBezTo>
                    <a:cubicBezTo>
                      <a:pt x="69" y="74"/>
                      <a:pt x="66" y="68"/>
                      <a:pt x="66" y="63"/>
                    </a:cubicBezTo>
                    <a:cubicBezTo>
                      <a:pt x="66" y="57"/>
                      <a:pt x="73" y="42"/>
                      <a:pt x="69" y="26"/>
                    </a:cubicBezTo>
                    <a:cubicBezTo>
                      <a:pt x="67" y="21"/>
                      <a:pt x="65" y="17"/>
                      <a:pt x="62" y="13"/>
                    </a:cubicBezTo>
                    <a:cubicBezTo>
                      <a:pt x="61" y="10"/>
                      <a:pt x="58" y="7"/>
                      <a:pt x="55" y="6"/>
                    </a:cubicBezTo>
                    <a:cubicBezTo>
                      <a:pt x="50" y="2"/>
                      <a:pt x="44" y="0"/>
                      <a:pt x="37" y="0"/>
                    </a:cubicBezTo>
                    <a:cubicBezTo>
                      <a:pt x="30" y="0"/>
                      <a:pt x="24" y="2"/>
                      <a:pt x="20" y="6"/>
                    </a:cubicBezTo>
                    <a:cubicBezTo>
                      <a:pt x="16" y="7"/>
                      <a:pt x="14" y="10"/>
                      <a:pt x="12" y="13"/>
                    </a:cubicBezTo>
                    <a:cubicBezTo>
                      <a:pt x="10" y="15"/>
                      <a:pt x="9" y="17"/>
                      <a:pt x="8" y="20"/>
                    </a:cubicBezTo>
                    <a:cubicBezTo>
                      <a:pt x="7" y="22"/>
                      <a:pt x="6" y="24"/>
                      <a:pt x="5" y="26"/>
                    </a:cubicBezTo>
                    <a:cubicBezTo>
                      <a:pt x="0" y="42"/>
                      <a:pt x="8" y="57"/>
                      <a:pt x="8" y="63"/>
                    </a:cubicBezTo>
                    <a:cubicBezTo>
                      <a:pt x="8" y="68"/>
                      <a:pt x="5" y="74"/>
                      <a:pt x="3" y="78"/>
                    </a:cubicBezTo>
                    <a:cubicBezTo>
                      <a:pt x="6" y="77"/>
                      <a:pt x="10" y="76"/>
                      <a:pt x="14" y="73"/>
                    </a:cubicBezTo>
                    <a:close/>
                    <a:moveTo>
                      <a:pt x="48" y="66"/>
                    </a:moveTo>
                    <a:cubicBezTo>
                      <a:pt x="41" y="72"/>
                      <a:pt x="34" y="72"/>
                      <a:pt x="27" y="66"/>
                    </a:cubicBezTo>
                    <a:cubicBezTo>
                      <a:pt x="22" y="62"/>
                      <a:pt x="17" y="56"/>
                      <a:pt x="15" y="4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2" y="47"/>
                      <a:pt x="11" y="45"/>
                      <a:pt x="10" y="41"/>
                    </a:cubicBezTo>
                    <a:cubicBezTo>
                      <a:pt x="10" y="37"/>
                      <a:pt x="10" y="35"/>
                      <a:pt x="11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29"/>
                      <a:pt x="12" y="27"/>
                    </a:cubicBezTo>
                    <a:cubicBezTo>
                      <a:pt x="14" y="28"/>
                      <a:pt x="16" y="27"/>
                      <a:pt x="19" y="24"/>
                    </a:cubicBezTo>
                    <a:cubicBezTo>
                      <a:pt x="23" y="19"/>
                      <a:pt x="22" y="13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3" y="12"/>
                      <a:pt x="25" y="17"/>
                      <a:pt x="30" y="19"/>
                    </a:cubicBezTo>
                    <a:cubicBezTo>
                      <a:pt x="39" y="23"/>
                      <a:pt x="5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2" y="25"/>
                      <a:pt x="62" y="26"/>
                      <a:pt x="62" y="28"/>
                    </a:cubicBezTo>
                    <a:cubicBezTo>
                      <a:pt x="62" y="30"/>
                      <a:pt x="62" y="31"/>
                      <a:pt x="62" y="33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4" y="35"/>
                      <a:pt x="65" y="37"/>
                      <a:pt x="64" y="41"/>
                    </a:cubicBezTo>
                    <a:cubicBezTo>
                      <a:pt x="63" y="45"/>
                      <a:pt x="62" y="47"/>
                      <a:pt x="61" y="47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57" y="56"/>
                      <a:pt x="53" y="62"/>
                      <a:pt x="4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25">
                <a:extLst>
                  <a:ext uri="{FF2B5EF4-FFF2-40B4-BE49-F238E27FC236}">
                    <a16:creationId xmlns:a16="http://schemas.microsoft.com/office/drawing/2014/main" id="{B4A5DE94-51AE-4390-BEFC-7838A0A5C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2690813"/>
                <a:ext cx="96838" cy="66675"/>
              </a:xfrm>
              <a:custGeom>
                <a:avLst/>
                <a:gdLst>
                  <a:gd name="T0" fmla="*/ 91 w 113"/>
                  <a:gd name="T1" fmla="*/ 23 h 78"/>
                  <a:gd name="T2" fmla="*/ 113 w 113"/>
                  <a:gd name="T3" fmla="*/ 11 h 78"/>
                  <a:gd name="T4" fmla="*/ 83 w 113"/>
                  <a:gd name="T5" fmla="*/ 0 h 78"/>
                  <a:gd name="T6" fmla="*/ 63 w 113"/>
                  <a:gd name="T7" fmla="*/ 7 h 78"/>
                  <a:gd name="T8" fmla="*/ 43 w 113"/>
                  <a:gd name="T9" fmla="*/ 0 h 78"/>
                  <a:gd name="T10" fmla="*/ 4 w 113"/>
                  <a:gd name="T11" fmla="*/ 23 h 78"/>
                  <a:gd name="T12" fmla="*/ 0 w 113"/>
                  <a:gd name="T13" fmla="*/ 56 h 78"/>
                  <a:gd name="T14" fmla="*/ 63 w 113"/>
                  <a:gd name="T15" fmla="*/ 78 h 78"/>
                  <a:gd name="T16" fmla="*/ 65 w 113"/>
                  <a:gd name="T17" fmla="*/ 78 h 78"/>
                  <a:gd name="T18" fmla="*/ 70 w 113"/>
                  <a:gd name="T19" fmla="*/ 44 h 78"/>
                  <a:gd name="T20" fmla="*/ 91 w 113"/>
                  <a:gd name="T21" fmla="*/ 2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78">
                    <a:moveTo>
                      <a:pt x="91" y="23"/>
                    </a:moveTo>
                    <a:cubicBezTo>
                      <a:pt x="91" y="23"/>
                      <a:pt x="105" y="20"/>
                      <a:pt x="113" y="11"/>
                    </a:cubicBezTo>
                    <a:cubicBezTo>
                      <a:pt x="106" y="9"/>
                      <a:pt x="95" y="10"/>
                      <a:pt x="83" y="0"/>
                    </a:cubicBezTo>
                    <a:cubicBezTo>
                      <a:pt x="83" y="4"/>
                      <a:pt x="74" y="7"/>
                      <a:pt x="63" y="7"/>
                    </a:cubicBezTo>
                    <a:cubicBezTo>
                      <a:pt x="52" y="7"/>
                      <a:pt x="43" y="4"/>
                      <a:pt x="43" y="0"/>
                    </a:cubicBezTo>
                    <a:cubicBezTo>
                      <a:pt x="23" y="15"/>
                      <a:pt x="8" y="3"/>
                      <a:pt x="4" y="23"/>
                    </a:cubicBezTo>
                    <a:cubicBezTo>
                      <a:pt x="4" y="23"/>
                      <a:pt x="0" y="40"/>
                      <a:pt x="0" y="56"/>
                    </a:cubicBezTo>
                    <a:cubicBezTo>
                      <a:pt x="0" y="78"/>
                      <a:pt x="63" y="78"/>
                      <a:pt x="63" y="78"/>
                    </a:cubicBezTo>
                    <a:cubicBezTo>
                      <a:pt x="63" y="78"/>
                      <a:pt x="64" y="78"/>
                      <a:pt x="65" y="78"/>
                    </a:cubicBezTo>
                    <a:cubicBezTo>
                      <a:pt x="67" y="59"/>
                      <a:pt x="70" y="44"/>
                      <a:pt x="70" y="44"/>
                    </a:cubicBezTo>
                    <a:cubicBezTo>
                      <a:pt x="73" y="29"/>
                      <a:pt x="81" y="26"/>
                      <a:pt x="91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26">
                <a:extLst>
                  <a:ext uri="{FF2B5EF4-FFF2-40B4-BE49-F238E27FC236}">
                    <a16:creationId xmlns:a16="http://schemas.microsoft.com/office/drawing/2014/main" id="{C8804DEF-806F-47AE-B94C-5E9CD6690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90813"/>
                <a:ext cx="96838" cy="66675"/>
              </a:xfrm>
              <a:custGeom>
                <a:avLst/>
                <a:gdLst>
                  <a:gd name="T0" fmla="*/ 109 w 113"/>
                  <a:gd name="T1" fmla="*/ 23 h 78"/>
                  <a:gd name="T2" fmla="*/ 70 w 113"/>
                  <a:gd name="T3" fmla="*/ 0 h 78"/>
                  <a:gd name="T4" fmla="*/ 50 w 113"/>
                  <a:gd name="T5" fmla="*/ 7 h 78"/>
                  <a:gd name="T6" fmla="*/ 30 w 113"/>
                  <a:gd name="T7" fmla="*/ 0 h 78"/>
                  <a:gd name="T8" fmla="*/ 0 w 113"/>
                  <a:gd name="T9" fmla="*/ 11 h 78"/>
                  <a:gd name="T10" fmla="*/ 22 w 113"/>
                  <a:gd name="T11" fmla="*/ 23 h 78"/>
                  <a:gd name="T12" fmla="*/ 22 w 113"/>
                  <a:gd name="T13" fmla="*/ 23 h 78"/>
                  <a:gd name="T14" fmla="*/ 43 w 113"/>
                  <a:gd name="T15" fmla="*/ 44 h 78"/>
                  <a:gd name="T16" fmla="*/ 48 w 113"/>
                  <a:gd name="T17" fmla="*/ 78 h 78"/>
                  <a:gd name="T18" fmla="*/ 50 w 113"/>
                  <a:gd name="T19" fmla="*/ 78 h 78"/>
                  <a:gd name="T20" fmla="*/ 113 w 113"/>
                  <a:gd name="T21" fmla="*/ 56 h 78"/>
                  <a:gd name="T22" fmla="*/ 109 w 113"/>
                  <a:gd name="T23" fmla="*/ 2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" h="78">
                    <a:moveTo>
                      <a:pt x="109" y="23"/>
                    </a:moveTo>
                    <a:cubicBezTo>
                      <a:pt x="105" y="3"/>
                      <a:pt x="90" y="15"/>
                      <a:pt x="70" y="0"/>
                    </a:cubicBezTo>
                    <a:cubicBezTo>
                      <a:pt x="70" y="4"/>
                      <a:pt x="61" y="7"/>
                      <a:pt x="50" y="7"/>
                    </a:cubicBezTo>
                    <a:cubicBezTo>
                      <a:pt x="39" y="7"/>
                      <a:pt x="30" y="4"/>
                      <a:pt x="30" y="0"/>
                    </a:cubicBezTo>
                    <a:cubicBezTo>
                      <a:pt x="18" y="10"/>
                      <a:pt x="7" y="9"/>
                      <a:pt x="0" y="11"/>
                    </a:cubicBezTo>
                    <a:cubicBezTo>
                      <a:pt x="8" y="20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32" y="26"/>
                      <a:pt x="40" y="29"/>
                      <a:pt x="43" y="44"/>
                    </a:cubicBezTo>
                    <a:cubicBezTo>
                      <a:pt x="43" y="44"/>
                      <a:pt x="46" y="59"/>
                      <a:pt x="48" y="78"/>
                    </a:cubicBezTo>
                    <a:cubicBezTo>
                      <a:pt x="49" y="78"/>
                      <a:pt x="50" y="78"/>
                      <a:pt x="50" y="78"/>
                    </a:cubicBezTo>
                    <a:cubicBezTo>
                      <a:pt x="50" y="78"/>
                      <a:pt x="113" y="78"/>
                      <a:pt x="113" y="56"/>
                    </a:cubicBezTo>
                    <a:cubicBezTo>
                      <a:pt x="113" y="40"/>
                      <a:pt x="109" y="23"/>
                      <a:pt x="10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E59025-6C0A-4FDC-9BC4-C2A07EB13190}"/>
              </a:ext>
            </a:extLst>
          </p:cNvPr>
          <p:cNvGrpSpPr/>
          <p:nvPr/>
        </p:nvGrpSpPr>
        <p:grpSpPr>
          <a:xfrm>
            <a:off x="5387622" y="3639402"/>
            <a:ext cx="2897435" cy="847800"/>
            <a:chOff x="5701014" y="4429020"/>
            <a:chExt cx="3863241" cy="1130400"/>
          </a:xfrm>
        </p:grpSpPr>
        <p:sp>
          <p:nvSpPr>
            <p:cNvPr id="11" name="Oval 10"/>
            <p:cNvSpPr/>
            <p:nvPr/>
          </p:nvSpPr>
          <p:spPr>
            <a:xfrm>
              <a:off x="5701014" y="4429020"/>
              <a:ext cx="1116000" cy="1130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>
              <a:cxnSpLocks/>
            </p:cNvCxnSpPr>
            <p:nvPr/>
          </p:nvCxnSpPr>
          <p:spPr>
            <a:xfrm flipV="1">
              <a:off x="6656708" y="4990859"/>
              <a:ext cx="2907547" cy="3363"/>
            </a:xfrm>
            <a:prstGeom prst="line">
              <a:avLst/>
            </a:prstGeom>
            <a:ln w="19050" cmpd="sng">
              <a:solidFill>
                <a:schemeClr val="accent2">
                  <a:lumMod val="75000"/>
                </a:schemeClr>
              </a:solidFill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D5F1614-7070-4D1D-94EC-AEE9110FA5C3}"/>
                </a:ext>
              </a:extLst>
            </p:cNvPr>
            <p:cNvGrpSpPr/>
            <p:nvPr/>
          </p:nvGrpSpPr>
          <p:grpSpPr>
            <a:xfrm>
              <a:off x="5856563" y="4558201"/>
              <a:ext cx="754271" cy="913391"/>
              <a:chOff x="4506913" y="4178301"/>
              <a:chExt cx="290513" cy="361949"/>
            </a:xfrm>
            <a:solidFill>
              <a:schemeClr val="bg1"/>
            </a:solidFill>
          </p:grpSpPr>
          <p:sp>
            <p:nvSpPr>
              <p:cNvPr id="70" name="Freeform 39">
                <a:extLst>
                  <a:ext uri="{FF2B5EF4-FFF2-40B4-BE49-F238E27FC236}">
                    <a16:creationId xmlns:a16="http://schemas.microsoft.com/office/drawing/2014/main" id="{A7289B0C-B0B7-4244-8173-AD6857C88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813" y="4233863"/>
                <a:ext cx="127000" cy="249237"/>
              </a:xfrm>
              <a:custGeom>
                <a:avLst/>
                <a:gdLst>
                  <a:gd name="T0" fmla="*/ 91 w 117"/>
                  <a:gd name="T1" fmla="*/ 31 h 230"/>
                  <a:gd name="T2" fmla="*/ 67 w 117"/>
                  <a:gd name="T3" fmla="*/ 31 h 230"/>
                  <a:gd name="T4" fmla="*/ 67 w 117"/>
                  <a:gd name="T5" fmla="*/ 0 h 230"/>
                  <a:gd name="T6" fmla="*/ 51 w 117"/>
                  <a:gd name="T7" fmla="*/ 0 h 230"/>
                  <a:gd name="T8" fmla="*/ 51 w 117"/>
                  <a:gd name="T9" fmla="*/ 31 h 230"/>
                  <a:gd name="T10" fmla="*/ 26 w 117"/>
                  <a:gd name="T11" fmla="*/ 31 h 230"/>
                  <a:gd name="T12" fmla="*/ 26 w 117"/>
                  <a:gd name="T13" fmla="*/ 31 h 230"/>
                  <a:gd name="T14" fmla="*/ 0 w 117"/>
                  <a:gd name="T15" fmla="*/ 57 h 230"/>
                  <a:gd name="T16" fmla="*/ 0 w 117"/>
                  <a:gd name="T17" fmla="*/ 94 h 230"/>
                  <a:gd name="T18" fmla="*/ 26 w 117"/>
                  <a:gd name="T19" fmla="*/ 120 h 230"/>
                  <a:gd name="T20" fmla="*/ 91 w 117"/>
                  <a:gd name="T21" fmla="*/ 120 h 230"/>
                  <a:gd name="T22" fmla="*/ 105 w 117"/>
                  <a:gd name="T23" fmla="*/ 134 h 230"/>
                  <a:gd name="T24" fmla="*/ 105 w 117"/>
                  <a:gd name="T25" fmla="*/ 171 h 230"/>
                  <a:gd name="T26" fmla="*/ 101 w 117"/>
                  <a:gd name="T27" fmla="*/ 181 h 230"/>
                  <a:gd name="T28" fmla="*/ 91 w 117"/>
                  <a:gd name="T29" fmla="*/ 185 h 230"/>
                  <a:gd name="T30" fmla="*/ 91 w 117"/>
                  <a:gd name="T31" fmla="*/ 185 h 230"/>
                  <a:gd name="T32" fmla="*/ 26 w 117"/>
                  <a:gd name="T33" fmla="*/ 185 h 230"/>
                  <a:gd name="T34" fmla="*/ 12 w 117"/>
                  <a:gd name="T35" fmla="*/ 171 h 230"/>
                  <a:gd name="T36" fmla="*/ 12 w 117"/>
                  <a:gd name="T37" fmla="*/ 162 h 230"/>
                  <a:gd name="T38" fmla="*/ 0 w 117"/>
                  <a:gd name="T39" fmla="*/ 162 h 230"/>
                  <a:gd name="T40" fmla="*/ 0 w 117"/>
                  <a:gd name="T41" fmla="*/ 171 h 230"/>
                  <a:gd name="T42" fmla="*/ 26 w 117"/>
                  <a:gd name="T43" fmla="*/ 197 h 230"/>
                  <a:gd name="T44" fmla="*/ 50 w 117"/>
                  <a:gd name="T45" fmla="*/ 197 h 230"/>
                  <a:gd name="T46" fmla="*/ 50 w 117"/>
                  <a:gd name="T47" fmla="*/ 230 h 230"/>
                  <a:gd name="T48" fmla="*/ 66 w 117"/>
                  <a:gd name="T49" fmla="*/ 230 h 230"/>
                  <a:gd name="T50" fmla="*/ 66 w 117"/>
                  <a:gd name="T51" fmla="*/ 197 h 230"/>
                  <a:gd name="T52" fmla="*/ 91 w 117"/>
                  <a:gd name="T53" fmla="*/ 197 h 230"/>
                  <a:gd name="T54" fmla="*/ 91 w 117"/>
                  <a:gd name="T55" fmla="*/ 197 h 230"/>
                  <a:gd name="T56" fmla="*/ 109 w 117"/>
                  <a:gd name="T57" fmla="*/ 189 h 230"/>
                  <a:gd name="T58" fmla="*/ 117 w 117"/>
                  <a:gd name="T59" fmla="*/ 171 h 230"/>
                  <a:gd name="T60" fmla="*/ 117 w 117"/>
                  <a:gd name="T61" fmla="*/ 134 h 230"/>
                  <a:gd name="T62" fmla="*/ 109 w 117"/>
                  <a:gd name="T63" fmla="*/ 116 h 230"/>
                  <a:gd name="T64" fmla="*/ 91 w 117"/>
                  <a:gd name="T65" fmla="*/ 108 h 230"/>
                  <a:gd name="T66" fmla="*/ 26 w 117"/>
                  <a:gd name="T67" fmla="*/ 108 h 230"/>
                  <a:gd name="T68" fmla="*/ 16 w 117"/>
                  <a:gd name="T69" fmla="*/ 104 h 230"/>
                  <a:gd name="T70" fmla="*/ 12 w 117"/>
                  <a:gd name="T71" fmla="*/ 94 h 230"/>
                  <a:gd name="T72" fmla="*/ 12 w 117"/>
                  <a:gd name="T73" fmla="*/ 57 h 230"/>
                  <a:gd name="T74" fmla="*/ 26 w 117"/>
                  <a:gd name="T75" fmla="*/ 43 h 230"/>
                  <a:gd name="T76" fmla="*/ 26 w 117"/>
                  <a:gd name="T77" fmla="*/ 43 h 230"/>
                  <a:gd name="T78" fmla="*/ 91 w 117"/>
                  <a:gd name="T79" fmla="*/ 43 h 230"/>
                  <a:gd name="T80" fmla="*/ 105 w 117"/>
                  <a:gd name="T81" fmla="*/ 57 h 230"/>
                  <a:gd name="T82" fmla="*/ 105 w 117"/>
                  <a:gd name="T83" fmla="*/ 66 h 230"/>
                  <a:gd name="T84" fmla="*/ 117 w 117"/>
                  <a:gd name="T85" fmla="*/ 66 h 230"/>
                  <a:gd name="T86" fmla="*/ 117 w 117"/>
                  <a:gd name="T87" fmla="*/ 57 h 230"/>
                  <a:gd name="T88" fmla="*/ 91 w 117"/>
                  <a:gd name="T89" fmla="*/ 3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" h="230">
                    <a:moveTo>
                      <a:pt x="91" y="31"/>
                    </a:moveTo>
                    <a:cubicBezTo>
                      <a:pt x="67" y="31"/>
                      <a:pt x="67" y="31"/>
                      <a:pt x="67" y="3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12" y="31"/>
                      <a:pt x="0" y="43"/>
                      <a:pt x="0" y="57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08"/>
                      <a:pt x="12" y="120"/>
                      <a:pt x="26" y="120"/>
                    </a:cubicBezTo>
                    <a:cubicBezTo>
                      <a:pt x="91" y="120"/>
                      <a:pt x="91" y="120"/>
                      <a:pt x="91" y="120"/>
                    </a:cubicBezTo>
                    <a:cubicBezTo>
                      <a:pt x="99" y="120"/>
                      <a:pt x="105" y="126"/>
                      <a:pt x="105" y="134"/>
                    </a:cubicBezTo>
                    <a:cubicBezTo>
                      <a:pt x="105" y="171"/>
                      <a:pt x="105" y="171"/>
                      <a:pt x="105" y="171"/>
                    </a:cubicBezTo>
                    <a:cubicBezTo>
                      <a:pt x="105" y="175"/>
                      <a:pt x="103" y="178"/>
                      <a:pt x="101" y="181"/>
                    </a:cubicBezTo>
                    <a:cubicBezTo>
                      <a:pt x="98" y="184"/>
                      <a:pt x="95" y="185"/>
                      <a:pt x="91" y="185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6" y="185"/>
                      <a:pt x="26" y="185"/>
                      <a:pt x="26" y="185"/>
                    </a:cubicBezTo>
                    <a:cubicBezTo>
                      <a:pt x="18" y="185"/>
                      <a:pt x="12" y="179"/>
                      <a:pt x="12" y="171"/>
                    </a:cubicBezTo>
                    <a:cubicBezTo>
                      <a:pt x="12" y="162"/>
                      <a:pt x="12" y="162"/>
                      <a:pt x="12" y="162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85"/>
                      <a:pt x="12" y="197"/>
                      <a:pt x="26" y="197"/>
                    </a:cubicBezTo>
                    <a:cubicBezTo>
                      <a:pt x="50" y="197"/>
                      <a:pt x="50" y="197"/>
                      <a:pt x="50" y="197"/>
                    </a:cubicBezTo>
                    <a:cubicBezTo>
                      <a:pt x="50" y="230"/>
                      <a:pt x="50" y="230"/>
                      <a:pt x="50" y="230"/>
                    </a:cubicBezTo>
                    <a:cubicBezTo>
                      <a:pt x="66" y="230"/>
                      <a:pt x="66" y="230"/>
                      <a:pt x="66" y="230"/>
                    </a:cubicBezTo>
                    <a:cubicBezTo>
                      <a:pt x="66" y="197"/>
                      <a:pt x="66" y="197"/>
                      <a:pt x="66" y="197"/>
                    </a:cubicBezTo>
                    <a:cubicBezTo>
                      <a:pt x="91" y="197"/>
                      <a:pt x="91" y="197"/>
                      <a:pt x="91" y="197"/>
                    </a:cubicBezTo>
                    <a:cubicBezTo>
                      <a:pt x="91" y="197"/>
                      <a:pt x="91" y="197"/>
                      <a:pt x="91" y="197"/>
                    </a:cubicBezTo>
                    <a:cubicBezTo>
                      <a:pt x="98" y="197"/>
                      <a:pt x="104" y="194"/>
                      <a:pt x="109" y="189"/>
                    </a:cubicBezTo>
                    <a:cubicBezTo>
                      <a:pt x="114" y="185"/>
                      <a:pt x="117" y="178"/>
                      <a:pt x="117" y="171"/>
                    </a:cubicBezTo>
                    <a:cubicBezTo>
                      <a:pt x="117" y="134"/>
                      <a:pt x="117" y="134"/>
                      <a:pt x="117" y="134"/>
                    </a:cubicBezTo>
                    <a:cubicBezTo>
                      <a:pt x="117" y="127"/>
                      <a:pt x="114" y="120"/>
                      <a:pt x="109" y="116"/>
                    </a:cubicBezTo>
                    <a:cubicBezTo>
                      <a:pt x="104" y="111"/>
                      <a:pt x="98" y="108"/>
                      <a:pt x="91" y="108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2" y="108"/>
                      <a:pt x="19" y="107"/>
                      <a:pt x="16" y="104"/>
                    </a:cubicBezTo>
                    <a:cubicBezTo>
                      <a:pt x="14" y="101"/>
                      <a:pt x="12" y="98"/>
                      <a:pt x="12" y="9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49"/>
                      <a:pt x="18" y="43"/>
                      <a:pt x="26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9" y="43"/>
                      <a:pt x="105" y="49"/>
                      <a:pt x="105" y="57"/>
                    </a:cubicBezTo>
                    <a:cubicBezTo>
                      <a:pt x="105" y="66"/>
                      <a:pt x="105" y="66"/>
                      <a:pt x="105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43"/>
                      <a:pt x="105" y="31"/>
                      <a:pt x="9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F2EE9170-42F6-4B6E-9586-9F992ABF5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8988" y="4489450"/>
                <a:ext cx="30163" cy="50800"/>
              </a:xfrm>
              <a:custGeom>
                <a:avLst/>
                <a:gdLst>
                  <a:gd name="T0" fmla="*/ 9 w 19"/>
                  <a:gd name="T1" fmla="*/ 0 h 32"/>
                  <a:gd name="T2" fmla="*/ 0 w 19"/>
                  <a:gd name="T3" fmla="*/ 17 h 32"/>
                  <a:gd name="T4" fmla="*/ 5 w 19"/>
                  <a:gd name="T5" fmla="*/ 17 h 32"/>
                  <a:gd name="T6" fmla="*/ 5 w 19"/>
                  <a:gd name="T7" fmla="*/ 32 h 32"/>
                  <a:gd name="T8" fmla="*/ 14 w 19"/>
                  <a:gd name="T9" fmla="*/ 32 h 32"/>
                  <a:gd name="T10" fmla="*/ 14 w 19"/>
                  <a:gd name="T11" fmla="*/ 17 h 32"/>
                  <a:gd name="T12" fmla="*/ 19 w 19"/>
                  <a:gd name="T13" fmla="*/ 17 h 32"/>
                  <a:gd name="T14" fmla="*/ 9 w 19"/>
                  <a:gd name="T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32">
                    <a:moveTo>
                      <a:pt x="9" y="0"/>
                    </a:moveTo>
                    <a:lnTo>
                      <a:pt x="0" y="17"/>
                    </a:lnTo>
                    <a:lnTo>
                      <a:pt x="5" y="17"/>
                    </a:lnTo>
                    <a:lnTo>
                      <a:pt x="5" y="32"/>
                    </a:lnTo>
                    <a:lnTo>
                      <a:pt x="14" y="32"/>
                    </a:lnTo>
                    <a:lnTo>
                      <a:pt x="14" y="17"/>
                    </a:lnTo>
                    <a:lnTo>
                      <a:pt x="19" y="17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" name="Freeform 41">
                <a:extLst>
                  <a:ext uri="{FF2B5EF4-FFF2-40B4-BE49-F238E27FC236}">
                    <a16:creationId xmlns:a16="http://schemas.microsoft.com/office/drawing/2014/main" id="{0BEE88AA-34D5-4F68-931C-873E44B81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1838" y="4403725"/>
                <a:ext cx="26988" cy="44450"/>
              </a:xfrm>
              <a:custGeom>
                <a:avLst/>
                <a:gdLst>
                  <a:gd name="T0" fmla="*/ 8 w 17"/>
                  <a:gd name="T1" fmla="*/ 0 h 28"/>
                  <a:gd name="T2" fmla="*/ 0 w 17"/>
                  <a:gd name="T3" fmla="*/ 14 h 28"/>
                  <a:gd name="T4" fmla="*/ 4 w 17"/>
                  <a:gd name="T5" fmla="*/ 14 h 28"/>
                  <a:gd name="T6" fmla="*/ 4 w 17"/>
                  <a:gd name="T7" fmla="*/ 28 h 28"/>
                  <a:gd name="T8" fmla="*/ 13 w 17"/>
                  <a:gd name="T9" fmla="*/ 28 h 28"/>
                  <a:gd name="T10" fmla="*/ 13 w 17"/>
                  <a:gd name="T11" fmla="*/ 14 h 28"/>
                  <a:gd name="T12" fmla="*/ 17 w 17"/>
                  <a:gd name="T13" fmla="*/ 14 h 28"/>
                  <a:gd name="T14" fmla="*/ 8 w 17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8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28"/>
                    </a:lnTo>
                    <a:lnTo>
                      <a:pt x="13" y="28"/>
                    </a:lnTo>
                    <a:lnTo>
                      <a:pt x="13" y="14"/>
                    </a:lnTo>
                    <a:lnTo>
                      <a:pt x="17" y="1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" name="Freeform 42">
                <a:extLst>
                  <a:ext uri="{FF2B5EF4-FFF2-40B4-BE49-F238E27FC236}">
                    <a16:creationId xmlns:a16="http://schemas.microsoft.com/office/drawing/2014/main" id="{E24151AB-E66B-4917-83F4-DDFB9C690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3" y="4195763"/>
                <a:ext cx="26988" cy="44450"/>
              </a:xfrm>
              <a:custGeom>
                <a:avLst/>
                <a:gdLst>
                  <a:gd name="T0" fmla="*/ 12 w 17"/>
                  <a:gd name="T1" fmla="*/ 28 h 28"/>
                  <a:gd name="T2" fmla="*/ 12 w 17"/>
                  <a:gd name="T3" fmla="*/ 14 h 28"/>
                  <a:gd name="T4" fmla="*/ 17 w 17"/>
                  <a:gd name="T5" fmla="*/ 14 h 28"/>
                  <a:gd name="T6" fmla="*/ 8 w 17"/>
                  <a:gd name="T7" fmla="*/ 0 h 28"/>
                  <a:gd name="T8" fmla="*/ 0 w 17"/>
                  <a:gd name="T9" fmla="*/ 14 h 28"/>
                  <a:gd name="T10" fmla="*/ 4 w 17"/>
                  <a:gd name="T11" fmla="*/ 14 h 28"/>
                  <a:gd name="T12" fmla="*/ 4 w 17"/>
                  <a:gd name="T13" fmla="*/ 28 h 28"/>
                  <a:gd name="T14" fmla="*/ 12 w 17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12" y="28"/>
                    </a:moveTo>
                    <a:lnTo>
                      <a:pt x="12" y="14"/>
                    </a:lnTo>
                    <a:lnTo>
                      <a:pt x="17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4" y="14"/>
                    </a:lnTo>
                    <a:lnTo>
                      <a:pt x="4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Freeform 43">
                <a:extLst>
                  <a:ext uri="{FF2B5EF4-FFF2-40B4-BE49-F238E27FC236}">
                    <a16:creationId xmlns:a16="http://schemas.microsoft.com/office/drawing/2014/main" id="{007B28BB-047C-4F26-BBA0-FBD9A36A1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4259263"/>
                <a:ext cx="55563" cy="90487"/>
              </a:xfrm>
              <a:custGeom>
                <a:avLst/>
                <a:gdLst>
                  <a:gd name="T0" fmla="*/ 26 w 35"/>
                  <a:gd name="T1" fmla="*/ 57 h 57"/>
                  <a:gd name="T2" fmla="*/ 26 w 35"/>
                  <a:gd name="T3" fmla="*/ 30 h 57"/>
                  <a:gd name="T4" fmla="*/ 35 w 35"/>
                  <a:gd name="T5" fmla="*/ 30 h 57"/>
                  <a:gd name="T6" fmla="*/ 17 w 35"/>
                  <a:gd name="T7" fmla="*/ 0 h 57"/>
                  <a:gd name="T8" fmla="*/ 0 w 35"/>
                  <a:gd name="T9" fmla="*/ 30 h 57"/>
                  <a:gd name="T10" fmla="*/ 8 w 35"/>
                  <a:gd name="T11" fmla="*/ 30 h 57"/>
                  <a:gd name="T12" fmla="*/ 8 w 35"/>
                  <a:gd name="T13" fmla="*/ 57 h 57"/>
                  <a:gd name="T14" fmla="*/ 26 w 35"/>
                  <a:gd name="T1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7">
                    <a:moveTo>
                      <a:pt x="26" y="57"/>
                    </a:moveTo>
                    <a:lnTo>
                      <a:pt x="26" y="30"/>
                    </a:lnTo>
                    <a:lnTo>
                      <a:pt x="35" y="30"/>
                    </a:lnTo>
                    <a:lnTo>
                      <a:pt x="17" y="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57"/>
                    </a:lnTo>
                    <a:lnTo>
                      <a:pt x="2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3" name="Freeform 44">
                <a:extLst>
                  <a:ext uri="{FF2B5EF4-FFF2-40B4-BE49-F238E27FC236}">
                    <a16:creationId xmlns:a16="http://schemas.microsoft.com/office/drawing/2014/main" id="{D61DBD39-7138-4B61-B007-BEF2846D7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350" y="4178301"/>
                <a:ext cx="50800" cy="80962"/>
              </a:xfrm>
              <a:custGeom>
                <a:avLst/>
                <a:gdLst>
                  <a:gd name="T0" fmla="*/ 8 w 32"/>
                  <a:gd name="T1" fmla="*/ 51 h 51"/>
                  <a:gd name="T2" fmla="*/ 24 w 32"/>
                  <a:gd name="T3" fmla="*/ 51 h 51"/>
                  <a:gd name="T4" fmla="*/ 24 w 32"/>
                  <a:gd name="T5" fmla="*/ 29 h 51"/>
                  <a:gd name="T6" fmla="*/ 32 w 32"/>
                  <a:gd name="T7" fmla="*/ 29 h 51"/>
                  <a:gd name="T8" fmla="*/ 16 w 32"/>
                  <a:gd name="T9" fmla="*/ 0 h 51"/>
                  <a:gd name="T10" fmla="*/ 0 w 32"/>
                  <a:gd name="T11" fmla="*/ 29 h 51"/>
                  <a:gd name="T12" fmla="*/ 8 w 32"/>
                  <a:gd name="T13" fmla="*/ 29 h 51"/>
                  <a:gd name="T14" fmla="*/ 8 w 32"/>
                  <a:gd name="T1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1">
                    <a:moveTo>
                      <a:pt x="8" y="51"/>
                    </a:moveTo>
                    <a:lnTo>
                      <a:pt x="24" y="51"/>
                    </a:lnTo>
                    <a:lnTo>
                      <a:pt x="24" y="29"/>
                    </a:lnTo>
                    <a:lnTo>
                      <a:pt x="32" y="29"/>
                    </a:lnTo>
                    <a:lnTo>
                      <a:pt x="16" y="0"/>
                    </a:lnTo>
                    <a:lnTo>
                      <a:pt x="0" y="29"/>
                    </a:lnTo>
                    <a:lnTo>
                      <a:pt x="8" y="29"/>
                    </a:lnTo>
                    <a:lnTo>
                      <a:pt x="8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4" name="Freeform 45">
                <a:extLst>
                  <a:ext uri="{FF2B5EF4-FFF2-40B4-BE49-F238E27FC236}">
                    <a16:creationId xmlns:a16="http://schemas.microsoft.com/office/drawing/2014/main" id="{1B288995-7B97-4D9A-B955-48AC84E7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4437063"/>
                <a:ext cx="49213" cy="77787"/>
              </a:xfrm>
              <a:custGeom>
                <a:avLst/>
                <a:gdLst>
                  <a:gd name="T0" fmla="*/ 15 w 31"/>
                  <a:gd name="T1" fmla="*/ 0 h 49"/>
                  <a:gd name="T2" fmla="*/ 0 w 31"/>
                  <a:gd name="T3" fmla="*/ 26 h 49"/>
                  <a:gd name="T4" fmla="*/ 7 w 31"/>
                  <a:gd name="T5" fmla="*/ 26 h 49"/>
                  <a:gd name="T6" fmla="*/ 7 w 31"/>
                  <a:gd name="T7" fmla="*/ 49 h 49"/>
                  <a:gd name="T8" fmla="*/ 23 w 31"/>
                  <a:gd name="T9" fmla="*/ 49 h 49"/>
                  <a:gd name="T10" fmla="*/ 23 w 31"/>
                  <a:gd name="T11" fmla="*/ 26 h 49"/>
                  <a:gd name="T12" fmla="*/ 31 w 31"/>
                  <a:gd name="T13" fmla="*/ 26 h 49"/>
                  <a:gd name="T14" fmla="*/ 15 w 31"/>
                  <a:gd name="T1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9">
                    <a:moveTo>
                      <a:pt x="15" y="0"/>
                    </a:moveTo>
                    <a:lnTo>
                      <a:pt x="0" y="26"/>
                    </a:lnTo>
                    <a:lnTo>
                      <a:pt x="7" y="26"/>
                    </a:lnTo>
                    <a:lnTo>
                      <a:pt x="7" y="49"/>
                    </a:lnTo>
                    <a:lnTo>
                      <a:pt x="23" y="49"/>
                    </a:lnTo>
                    <a:lnTo>
                      <a:pt x="23" y="26"/>
                    </a:lnTo>
                    <a:lnTo>
                      <a:pt x="31" y="26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Freeform 46">
                <a:extLst>
                  <a:ext uri="{FF2B5EF4-FFF2-40B4-BE49-F238E27FC236}">
                    <a16:creationId xmlns:a16="http://schemas.microsoft.com/office/drawing/2014/main" id="{C9B01129-8747-4998-BB14-5904D9AB5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0913" y="4295775"/>
                <a:ext cx="36513" cy="61912"/>
              </a:xfrm>
              <a:custGeom>
                <a:avLst/>
                <a:gdLst>
                  <a:gd name="T0" fmla="*/ 23 w 23"/>
                  <a:gd name="T1" fmla="*/ 21 h 39"/>
                  <a:gd name="T2" fmla="*/ 12 w 23"/>
                  <a:gd name="T3" fmla="*/ 0 h 39"/>
                  <a:gd name="T4" fmla="*/ 0 w 23"/>
                  <a:gd name="T5" fmla="*/ 21 h 39"/>
                  <a:gd name="T6" fmla="*/ 6 w 23"/>
                  <a:gd name="T7" fmla="*/ 21 h 39"/>
                  <a:gd name="T8" fmla="*/ 6 w 23"/>
                  <a:gd name="T9" fmla="*/ 39 h 39"/>
                  <a:gd name="T10" fmla="*/ 18 w 23"/>
                  <a:gd name="T11" fmla="*/ 39 h 39"/>
                  <a:gd name="T12" fmla="*/ 18 w 23"/>
                  <a:gd name="T13" fmla="*/ 21 h 39"/>
                  <a:gd name="T14" fmla="*/ 23 w 23"/>
                  <a:gd name="T15" fmla="*/ 2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39">
                    <a:moveTo>
                      <a:pt x="23" y="21"/>
                    </a:moveTo>
                    <a:lnTo>
                      <a:pt x="12" y="0"/>
                    </a:lnTo>
                    <a:lnTo>
                      <a:pt x="0" y="21"/>
                    </a:lnTo>
                    <a:lnTo>
                      <a:pt x="6" y="21"/>
                    </a:lnTo>
                    <a:lnTo>
                      <a:pt x="6" y="39"/>
                    </a:lnTo>
                    <a:lnTo>
                      <a:pt x="18" y="39"/>
                    </a:lnTo>
                    <a:lnTo>
                      <a:pt x="18" y="21"/>
                    </a:lnTo>
                    <a:lnTo>
                      <a:pt x="23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A3776F-B585-4CF7-99AE-02460A60094B}"/>
              </a:ext>
            </a:extLst>
          </p:cNvPr>
          <p:cNvGrpSpPr/>
          <p:nvPr/>
        </p:nvGrpSpPr>
        <p:grpSpPr>
          <a:xfrm>
            <a:off x="983307" y="2504249"/>
            <a:ext cx="7638243" cy="847027"/>
            <a:chOff x="1682648" y="3881205"/>
            <a:chExt cx="7104300" cy="849631"/>
          </a:xfrm>
        </p:grpSpPr>
        <p:sp>
          <p:nvSpPr>
            <p:cNvPr id="8" name="Oval 7"/>
            <p:cNvSpPr/>
            <p:nvPr/>
          </p:nvSpPr>
          <p:spPr>
            <a:xfrm>
              <a:off x="1682648" y="3881205"/>
              <a:ext cx="812731" cy="8496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endParaRPr>
            </a:p>
          </p:txBody>
        </p:sp>
        <p:cxnSp>
          <p:nvCxnSpPr>
            <p:cNvPr id="49" name="Straight Connector 48"/>
            <p:cNvCxnSpPr>
              <a:cxnSpLocks/>
            </p:cNvCxnSpPr>
            <p:nvPr/>
          </p:nvCxnSpPr>
          <p:spPr>
            <a:xfrm flipV="1">
              <a:off x="2478469" y="4294479"/>
              <a:ext cx="6308479" cy="11542"/>
            </a:xfrm>
            <a:prstGeom prst="line">
              <a:avLst/>
            </a:prstGeom>
            <a:ln w="19050" cmpd="sng">
              <a:solidFill>
                <a:srgbClr val="AD73AC"/>
              </a:solidFill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4BCF25E-7AFE-4C60-9F09-7D3567C34576}"/>
                </a:ext>
              </a:extLst>
            </p:cNvPr>
            <p:cNvGrpSpPr/>
            <p:nvPr/>
          </p:nvGrpSpPr>
          <p:grpSpPr>
            <a:xfrm>
              <a:off x="1855428" y="3958607"/>
              <a:ext cx="526208" cy="637200"/>
              <a:chOff x="5119687" y="2903538"/>
              <a:chExt cx="323850" cy="354013"/>
            </a:xfrm>
            <a:solidFill>
              <a:schemeClr val="bg1"/>
            </a:solidFill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id="{58041FDC-F2C6-4DF9-9959-7349116B11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9687" y="2903538"/>
                <a:ext cx="323850" cy="354013"/>
              </a:xfrm>
              <a:custGeom>
                <a:avLst/>
                <a:gdLst>
                  <a:gd name="T0" fmla="*/ 150 w 299"/>
                  <a:gd name="T1" fmla="*/ 0 h 328"/>
                  <a:gd name="T2" fmla="*/ 0 w 299"/>
                  <a:gd name="T3" fmla="*/ 276 h 328"/>
                  <a:gd name="T4" fmla="*/ 184 w 299"/>
                  <a:gd name="T5" fmla="*/ 276 h 328"/>
                  <a:gd name="T6" fmla="*/ 193 w 299"/>
                  <a:gd name="T7" fmla="*/ 77 h 328"/>
                  <a:gd name="T8" fmla="*/ 187 w 299"/>
                  <a:gd name="T9" fmla="*/ 43 h 328"/>
                  <a:gd name="T10" fmla="*/ 237 w 299"/>
                  <a:gd name="T11" fmla="*/ 90 h 328"/>
                  <a:gd name="T12" fmla="*/ 183 w 299"/>
                  <a:gd name="T13" fmla="*/ 140 h 328"/>
                  <a:gd name="T14" fmla="*/ 123 w 299"/>
                  <a:gd name="T15" fmla="*/ 139 h 328"/>
                  <a:gd name="T16" fmla="*/ 109 w 299"/>
                  <a:gd name="T17" fmla="*/ 95 h 328"/>
                  <a:gd name="T18" fmla="*/ 113 w 299"/>
                  <a:gd name="T19" fmla="*/ 54 h 328"/>
                  <a:gd name="T20" fmla="*/ 150 w 299"/>
                  <a:gd name="T21" fmla="*/ 46 h 328"/>
                  <a:gd name="T22" fmla="*/ 186 w 299"/>
                  <a:gd name="T23" fmla="*/ 54 h 328"/>
                  <a:gd name="T24" fmla="*/ 114 w 299"/>
                  <a:gd name="T25" fmla="*/ 146 h 328"/>
                  <a:gd name="T26" fmla="*/ 123 w 299"/>
                  <a:gd name="T27" fmla="*/ 166 h 328"/>
                  <a:gd name="T28" fmla="*/ 135 w 299"/>
                  <a:gd name="T29" fmla="*/ 178 h 328"/>
                  <a:gd name="T30" fmla="*/ 113 w 299"/>
                  <a:gd name="T31" fmla="*/ 145 h 328"/>
                  <a:gd name="T32" fmla="*/ 127 w 299"/>
                  <a:gd name="T33" fmla="*/ 165 h 328"/>
                  <a:gd name="T34" fmla="*/ 120 w 299"/>
                  <a:gd name="T35" fmla="*/ 151 h 328"/>
                  <a:gd name="T36" fmla="*/ 133 w 299"/>
                  <a:gd name="T37" fmla="*/ 142 h 328"/>
                  <a:gd name="T38" fmla="*/ 178 w 299"/>
                  <a:gd name="T39" fmla="*/ 143 h 328"/>
                  <a:gd name="T40" fmla="*/ 176 w 299"/>
                  <a:gd name="T41" fmla="*/ 157 h 328"/>
                  <a:gd name="T42" fmla="*/ 169 w 299"/>
                  <a:gd name="T43" fmla="*/ 169 h 328"/>
                  <a:gd name="T44" fmla="*/ 160 w 299"/>
                  <a:gd name="T45" fmla="*/ 176 h 328"/>
                  <a:gd name="T46" fmla="*/ 150 w 299"/>
                  <a:gd name="T47" fmla="*/ 179 h 328"/>
                  <a:gd name="T48" fmla="*/ 139 w 299"/>
                  <a:gd name="T49" fmla="*/ 176 h 328"/>
                  <a:gd name="T50" fmla="*/ 171 w 299"/>
                  <a:gd name="T51" fmla="*/ 173 h 328"/>
                  <a:gd name="T52" fmla="*/ 181 w 299"/>
                  <a:gd name="T53" fmla="*/ 156 h 328"/>
                  <a:gd name="T54" fmla="*/ 200 w 299"/>
                  <a:gd name="T55" fmla="*/ 149 h 328"/>
                  <a:gd name="T56" fmla="*/ 209 w 299"/>
                  <a:gd name="T57" fmla="*/ 148 h 328"/>
                  <a:gd name="T58" fmla="*/ 187 w 299"/>
                  <a:gd name="T59" fmla="*/ 140 h 328"/>
                  <a:gd name="T60" fmla="*/ 194 w 299"/>
                  <a:gd name="T61" fmla="*/ 94 h 328"/>
                  <a:gd name="T62" fmla="*/ 202 w 299"/>
                  <a:gd name="T63" fmla="*/ 34 h 328"/>
                  <a:gd name="T64" fmla="*/ 182 w 299"/>
                  <a:gd name="T65" fmla="*/ 29 h 328"/>
                  <a:gd name="T66" fmla="*/ 171 w 299"/>
                  <a:gd name="T67" fmla="*/ 11 h 328"/>
                  <a:gd name="T68" fmla="*/ 138 w 299"/>
                  <a:gd name="T69" fmla="*/ 8 h 328"/>
                  <a:gd name="T70" fmla="*/ 147 w 299"/>
                  <a:gd name="T71" fmla="*/ 4 h 328"/>
                  <a:gd name="T72" fmla="*/ 159 w 299"/>
                  <a:gd name="T73" fmla="*/ 7 h 328"/>
                  <a:gd name="T74" fmla="*/ 168 w 299"/>
                  <a:gd name="T75" fmla="*/ 14 h 328"/>
                  <a:gd name="T76" fmla="*/ 176 w 299"/>
                  <a:gd name="T77" fmla="*/ 25 h 328"/>
                  <a:gd name="T78" fmla="*/ 182 w 299"/>
                  <a:gd name="T79" fmla="*/ 39 h 328"/>
                  <a:gd name="T80" fmla="*/ 139 w 299"/>
                  <a:gd name="T81" fmla="*/ 42 h 328"/>
                  <a:gd name="T82" fmla="*/ 119 w 299"/>
                  <a:gd name="T83" fmla="*/ 34 h 328"/>
                  <a:gd name="T84" fmla="*/ 126 w 299"/>
                  <a:gd name="T85" fmla="*/ 20 h 328"/>
                  <a:gd name="T86" fmla="*/ 135 w 299"/>
                  <a:gd name="T87" fmla="*/ 11 h 328"/>
                  <a:gd name="T88" fmla="*/ 128 w 299"/>
                  <a:gd name="T89" fmla="*/ 11 h 328"/>
                  <a:gd name="T90" fmla="*/ 117 w 299"/>
                  <a:gd name="T91" fmla="*/ 29 h 328"/>
                  <a:gd name="T92" fmla="*/ 98 w 299"/>
                  <a:gd name="T93" fmla="*/ 34 h 328"/>
                  <a:gd name="T94" fmla="*/ 98 w 299"/>
                  <a:gd name="T95" fmla="*/ 39 h 328"/>
                  <a:gd name="T96" fmla="*/ 109 w 299"/>
                  <a:gd name="T97" fmla="*/ 53 h 328"/>
                  <a:gd name="T98" fmla="*/ 105 w 299"/>
                  <a:gd name="T99" fmla="*/ 90 h 328"/>
                  <a:gd name="T100" fmla="*/ 107 w 299"/>
                  <a:gd name="T101" fmla="*/ 118 h 328"/>
                  <a:gd name="T102" fmla="*/ 108 w 299"/>
                  <a:gd name="T103" fmla="*/ 142 h 328"/>
                  <a:gd name="T104" fmla="*/ 105 w 299"/>
                  <a:gd name="T105" fmla="*/ 94 h 328"/>
                  <a:gd name="T106" fmla="*/ 12 w 299"/>
                  <a:gd name="T107" fmla="*/ 224 h 328"/>
                  <a:gd name="T108" fmla="*/ 58 w 299"/>
                  <a:gd name="T109" fmla="*/ 90 h 328"/>
                  <a:gd name="T110" fmla="*/ 84 w 299"/>
                  <a:gd name="T111" fmla="*/ 155 h 328"/>
                  <a:gd name="T112" fmla="*/ 241 w 299"/>
                  <a:gd name="T113" fmla="*/ 9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328">
                    <a:moveTo>
                      <a:pt x="299" y="68"/>
                    </a:moveTo>
                    <a:cubicBezTo>
                      <a:pt x="238" y="68"/>
                      <a:pt x="238" y="68"/>
                      <a:pt x="238" y="68"/>
                    </a:cubicBezTo>
                    <a:cubicBezTo>
                      <a:pt x="234" y="54"/>
                      <a:pt x="228" y="42"/>
                      <a:pt x="218" y="31"/>
                    </a:cubicBezTo>
                    <a:cubicBezTo>
                      <a:pt x="218" y="31"/>
                      <a:pt x="218" y="31"/>
                      <a:pt x="218" y="31"/>
                    </a:cubicBezTo>
                    <a:cubicBezTo>
                      <a:pt x="217" y="29"/>
                      <a:pt x="217" y="29"/>
                      <a:pt x="217" y="29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216" y="28"/>
                      <a:pt x="216" y="28"/>
                      <a:pt x="216" y="28"/>
                    </a:cubicBezTo>
                    <a:cubicBezTo>
                      <a:pt x="198" y="10"/>
                      <a:pt x="175" y="0"/>
                      <a:pt x="150" y="0"/>
                    </a:cubicBezTo>
                    <a:cubicBezTo>
                      <a:pt x="124" y="0"/>
                      <a:pt x="101" y="10"/>
                      <a:pt x="84" y="28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72" y="42"/>
                      <a:pt x="65" y="54"/>
                      <a:pt x="61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115" y="276"/>
                      <a:pt x="115" y="276"/>
                      <a:pt x="115" y="276"/>
                    </a:cubicBezTo>
                    <a:cubicBezTo>
                      <a:pt x="105" y="316"/>
                      <a:pt x="105" y="316"/>
                      <a:pt x="105" y="316"/>
                    </a:cubicBezTo>
                    <a:cubicBezTo>
                      <a:pt x="77" y="316"/>
                      <a:pt x="77" y="316"/>
                      <a:pt x="77" y="316"/>
                    </a:cubicBezTo>
                    <a:cubicBezTo>
                      <a:pt x="77" y="328"/>
                      <a:pt x="77" y="328"/>
                      <a:pt x="77" y="328"/>
                    </a:cubicBezTo>
                    <a:cubicBezTo>
                      <a:pt x="222" y="328"/>
                      <a:pt x="222" y="328"/>
                      <a:pt x="222" y="328"/>
                    </a:cubicBezTo>
                    <a:cubicBezTo>
                      <a:pt x="222" y="316"/>
                      <a:pt x="222" y="316"/>
                      <a:pt x="222" y="316"/>
                    </a:cubicBezTo>
                    <a:cubicBezTo>
                      <a:pt x="194" y="316"/>
                      <a:pt x="194" y="316"/>
                      <a:pt x="194" y="316"/>
                    </a:cubicBezTo>
                    <a:cubicBezTo>
                      <a:pt x="184" y="276"/>
                      <a:pt x="184" y="276"/>
                      <a:pt x="184" y="276"/>
                    </a:cubicBezTo>
                    <a:cubicBezTo>
                      <a:pt x="299" y="276"/>
                      <a:pt x="299" y="276"/>
                      <a:pt x="299" y="276"/>
                    </a:cubicBezTo>
                    <a:lnTo>
                      <a:pt x="299" y="68"/>
                    </a:lnTo>
                    <a:close/>
                    <a:moveTo>
                      <a:pt x="237" y="90"/>
                    </a:moveTo>
                    <a:cubicBezTo>
                      <a:pt x="194" y="90"/>
                      <a:pt x="194" y="90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94" y="89"/>
                      <a:pt x="194" y="89"/>
                      <a:pt x="194" y="89"/>
                    </a:cubicBezTo>
                    <a:cubicBezTo>
                      <a:pt x="194" y="85"/>
                      <a:pt x="194" y="81"/>
                      <a:pt x="193" y="78"/>
                    </a:cubicBezTo>
                    <a:cubicBezTo>
                      <a:pt x="193" y="77"/>
                      <a:pt x="193" y="77"/>
                      <a:pt x="193" y="77"/>
                    </a:cubicBezTo>
                    <a:cubicBezTo>
                      <a:pt x="193" y="73"/>
                      <a:pt x="193" y="69"/>
                      <a:pt x="192" y="65"/>
                    </a:cubicBezTo>
                    <a:cubicBezTo>
                      <a:pt x="192" y="65"/>
                      <a:pt x="192" y="65"/>
                      <a:pt x="192" y="65"/>
                    </a:cubicBezTo>
                    <a:cubicBezTo>
                      <a:pt x="191" y="61"/>
                      <a:pt x="191" y="58"/>
                      <a:pt x="190" y="54"/>
                    </a:cubicBezTo>
                    <a:cubicBezTo>
                      <a:pt x="190" y="54"/>
                      <a:pt x="190" y="54"/>
                      <a:pt x="190" y="53"/>
                    </a:cubicBezTo>
                    <a:cubicBezTo>
                      <a:pt x="189" y="50"/>
                      <a:pt x="188" y="47"/>
                      <a:pt x="187" y="43"/>
                    </a:cubicBezTo>
                    <a:cubicBezTo>
                      <a:pt x="187" y="43"/>
                      <a:pt x="187" y="43"/>
                      <a:pt x="187" y="43"/>
                    </a:cubicBezTo>
                    <a:cubicBezTo>
                      <a:pt x="187" y="43"/>
                      <a:pt x="187" y="43"/>
                      <a:pt x="187" y="43"/>
                    </a:cubicBezTo>
                    <a:cubicBezTo>
                      <a:pt x="187" y="43"/>
                      <a:pt x="187" y="43"/>
                      <a:pt x="187" y="43"/>
                    </a:cubicBezTo>
                    <a:cubicBezTo>
                      <a:pt x="188" y="42"/>
                      <a:pt x="190" y="42"/>
                      <a:pt x="191" y="42"/>
                    </a:cubicBezTo>
                    <a:cubicBezTo>
                      <a:pt x="192" y="41"/>
                      <a:pt x="193" y="41"/>
                      <a:pt x="194" y="41"/>
                    </a:cubicBezTo>
                    <a:cubicBezTo>
                      <a:pt x="196" y="40"/>
                      <a:pt x="198" y="40"/>
                      <a:pt x="200" y="39"/>
                    </a:cubicBezTo>
                    <a:cubicBezTo>
                      <a:pt x="201" y="39"/>
                      <a:pt x="201" y="39"/>
                      <a:pt x="202" y="39"/>
                    </a:cubicBezTo>
                    <a:cubicBezTo>
                      <a:pt x="204" y="38"/>
                      <a:pt x="206" y="37"/>
                      <a:pt x="209" y="36"/>
                    </a:cubicBezTo>
                    <a:cubicBezTo>
                      <a:pt x="209" y="36"/>
                      <a:pt x="210" y="35"/>
                      <a:pt x="211" y="35"/>
                    </a:cubicBezTo>
                    <a:cubicBezTo>
                      <a:pt x="212" y="34"/>
                      <a:pt x="214" y="34"/>
                      <a:pt x="215" y="33"/>
                    </a:cubicBezTo>
                    <a:cubicBezTo>
                      <a:pt x="229" y="49"/>
                      <a:pt x="237" y="69"/>
                      <a:pt x="237" y="90"/>
                    </a:cubicBezTo>
                    <a:close/>
                    <a:moveTo>
                      <a:pt x="190" y="94"/>
                    </a:moveTo>
                    <a:cubicBezTo>
                      <a:pt x="190" y="94"/>
                      <a:pt x="190" y="94"/>
                      <a:pt x="190" y="95"/>
                    </a:cubicBezTo>
                    <a:cubicBezTo>
                      <a:pt x="190" y="98"/>
                      <a:pt x="190" y="102"/>
                      <a:pt x="189" y="106"/>
                    </a:cubicBezTo>
                    <a:cubicBezTo>
                      <a:pt x="189" y="106"/>
                      <a:pt x="189" y="106"/>
                      <a:pt x="189" y="107"/>
                    </a:cubicBezTo>
                    <a:cubicBezTo>
                      <a:pt x="189" y="114"/>
                      <a:pt x="188" y="122"/>
                      <a:pt x="186" y="129"/>
                    </a:cubicBezTo>
                    <a:cubicBezTo>
                      <a:pt x="186" y="129"/>
                      <a:pt x="186" y="129"/>
                      <a:pt x="186" y="130"/>
                    </a:cubicBezTo>
                    <a:cubicBezTo>
                      <a:pt x="185" y="133"/>
                      <a:pt x="184" y="136"/>
                      <a:pt x="183" y="139"/>
                    </a:cubicBezTo>
                    <a:cubicBezTo>
                      <a:pt x="183" y="140"/>
                      <a:pt x="183" y="140"/>
                      <a:pt x="183" y="140"/>
                    </a:cubicBezTo>
                    <a:cubicBezTo>
                      <a:pt x="182" y="140"/>
                      <a:pt x="180" y="140"/>
                      <a:pt x="179" y="140"/>
                    </a:cubicBezTo>
                    <a:cubicBezTo>
                      <a:pt x="178" y="139"/>
                      <a:pt x="177" y="139"/>
                      <a:pt x="176" y="139"/>
                    </a:cubicBezTo>
                    <a:cubicBezTo>
                      <a:pt x="173" y="139"/>
                      <a:pt x="171" y="138"/>
                      <a:pt x="168" y="138"/>
                    </a:cubicBezTo>
                    <a:cubicBezTo>
                      <a:pt x="168" y="138"/>
                      <a:pt x="168" y="138"/>
                      <a:pt x="167" y="138"/>
                    </a:cubicBezTo>
                    <a:cubicBezTo>
                      <a:pt x="162" y="138"/>
                      <a:pt x="156" y="137"/>
                      <a:pt x="150" y="137"/>
                    </a:cubicBezTo>
                    <a:cubicBezTo>
                      <a:pt x="144" y="137"/>
                      <a:pt x="138" y="138"/>
                      <a:pt x="132" y="138"/>
                    </a:cubicBezTo>
                    <a:cubicBezTo>
                      <a:pt x="132" y="138"/>
                      <a:pt x="131" y="138"/>
                      <a:pt x="131" y="138"/>
                    </a:cubicBezTo>
                    <a:cubicBezTo>
                      <a:pt x="129" y="138"/>
                      <a:pt x="126" y="139"/>
                      <a:pt x="123" y="139"/>
                    </a:cubicBezTo>
                    <a:cubicBezTo>
                      <a:pt x="122" y="139"/>
                      <a:pt x="122" y="139"/>
                      <a:pt x="121" y="140"/>
                    </a:cubicBezTo>
                    <a:cubicBezTo>
                      <a:pt x="119" y="140"/>
                      <a:pt x="118" y="140"/>
                      <a:pt x="116" y="140"/>
                    </a:cubicBezTo>
                    <a:cubicBezTo>
                      <a:pt x="116" y="140"/>
                      <a:pt x="116" y="140"/>
                      <a:pt x="116" y="139"/>
                    </a:cubicBezTo>
                    <a:cubicBezTo>
                      <a:pt x="115" y="136"/>
                      <a:pt x="114" y="133"/>
                      <a:pt x="113" y="130"/>
                    </a:cubicBezTo>
                    <a:cubicBezTo>
                      <a:pt x="113" y="129"/>
                      <a:pt x="113" y="129"/>
                      <a:pt x="113" y="129"/>
                    </a:cubicBezTo>
                    <a:cubicBezTo>
                      <a:pt x="112" y="122"/>
                      <a:pt x="111" y="114"/>
                      <a:pt x="110" y="107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10" y="102"/>
                      <a:pt x="109" y="98"/>
                      <a:pt x="109" y="95"/>
                    </a:cubicBezTo>
                    <a:cubicBezTo>
                      <a:pt x="109" y="94"/>
                      <a:pt x="109" y="94"/>
                      <a:pt x="109" y="94"/>
                    </a:cubicBezTo>
                    <a:lnTo>
                      <a:pt x="190" y="94"/>
                    </a:lnTo>
                    <a:close/>
                    <a:moveTo>
                      <a:pt x="109" y="90"/>
                    </a:move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5"/>
                      <a:pt x="110" y="81"/>
                      <a:pt x="110" y="78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1" y="69"/>
                      <a:pt x="112" y="62"/>
                      <a:pt x="113" y="55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14" y="51"/>
                      <a:pt x="115" y="47"/>
                      <a:pt x="116" y="44"/>
                    </a:cubicBezTo>
                    <a:cubicBezTo>
                      <a:pt x="116" y="44"/>
                      <a:pt x="116" y="44"/>
                      <a:pt x="116" y="43"/>
                    </a:cubicBezTo>
                    <a:cubicBezTo>
                      <a:pt x="117" y="44"/>
                      <a:pt x="119" y="44"/>
                      <a:pt x="120" y="44"/>
                    </a:cubicBezTo>
                    <a:cubicBezTo>
                      <a:pt x="121" y="44"/>
                      <a:pt x="122" y="44"/>
                      <a:pt x="124" y="45"/>
                    </a:cubicBezTo>
                    <a:cubicBezTo>
                      <a:pt x="125" y="45"/>
                      <a:pt x="126" y="45"/>
                      <a:pt x="127" y="45"/>
                    </a:cubicBezTo>
                    <a:cubicBezTo>
                      <a:pt x="129" y="45"/>
                      <a:pt x="131" y="45"/>
                      <a:pt x="132" y="46"/>
                    </a:cubicBezTo>
                    <a:cubicBezTo>
                      <a:pt x="133" y="46"/>
                      <a:pt x="134" y="46"/>
                      <a:pt x="134" y="46"/>
                    </a:cubicBezTo>
                    <a:cubicBezTo>
                      <a:pt x="139" y="46"/>
                      <a:pt x="144" y="46"/>
                      <a:pt x="150" y="46"/>
                    </a:cubicBezTo>
                    <a:cubicBezTo>
                      <a:pt x="155" y="46"/>
                      <a:pt x="160" y="46"/>
                      <a:pt x="165" y="46"/>
                    </a:cubicBezTo>
                    <a:cubicBezTo>
                      <a:pt x="165" y="46"/>
                      <a:pt x="166" y="46"/>
                      <a:pt x="167" y="46"/>
                    </a:cubicBezTo>
                    <a:cubicBezTo>
                      <a:pt x="168" y="45"/>
                      <a:pt x="170" y="45"/>
                      <a:pt x="172" y="45"/>
                    </a:cubicBezTo>
                    <a:cubicBezTo>
                      <a:pt x="173" y="45"/>
                      <a:pt x="174" y="45"/>
                      <a:pt x="175" y="45"/>
                    </a:cubicBezTo>
                    <a:cubicBezTo>
                      <a:pt x="177" y="44"/>
                      <a:pt x="178" y="44"/>
                      <a:pt x="179" y="44"/>
                    </a:cubicBezTo>
                    <a:cubicBezTo>
                      <a:pt x="181" y="44"/>
                      <a:pt x="182" y="44"/>
                      <a:pt x="183" y="43"/>
                    </a:cubicBezTo>
                    <a:cubicBezTo>
                      <a:pt x="183" y="44"/>
                      <a:pt x="183" y="44"/>
                      <a:pt x="183" y="44"/>
                    </a:cubicBezTo>
                    <a:cubicBezTo>
                      <a:pt x="184" y="47"/>
                      <a:pt x="185" y="51"/>
                      <a:pt x="186" y="54"/>
                    </a:cubicBezTo>
                    <a:cubicBezTo>
                      <a:pt x="186" y="54"/>
                      <a:pt x="186" y="54"/>
                      <a:pt x="186" y="55"/>
                    </a:cubicBezTo>
                    <a:cubicBezTo>
                      <a:pt x="188" y="62"/>
                      <a:pt x="189" y="69"/>
                      <a:pt x="189" y="77"/>
                    </a:cubicBezTo>
                    <a:cubicBezTo>
                      <a:pt x="189" y="77"/>
                      <a:pt x="189" y="77"/>
                      <a:pt x="189" y="78"/>
                    </a:cubicBezTo>
                    <a:cubicBezTo>
                      <a:pt x="190" y="81"/>
                      <a:pt x="190" y="85"/>
                      <a:pt x="190" y="89"/>
                    </a:cubicBezTo>
                    <a:cubicBezTo>
                      <a:pt x="190" y="89"/>
                      <a:pt x="190" y="89"/>
                      <a:pt x="190" y="90"/>
                    </a:cubicBezTo>
                    <a:lnTo>
                      <a:pt x="109" y="90"/>
                    </a:lnTo>
                    <a:close/>
                    <a:moveTo>
                      <a:pt x="113" y="145"/>
                    </a:moveTo>
                    <a:cubicBezTo>
                      <a:pt x="114" y="145"/>
                      <a:pt x="114" y="146"/>
                      <a:pt x="114" y="146"/>
                    </a:cubicBezTo>
                    <a:cubicBezTo>
                      <a:pt x="114" y="147"/>
                      <a:pt x="115" y="148"/>
                      <a:pt x="115" y="149"/>
                    </a:cubicBezTo>
                    <a:cubicBezTo>
                      <a:pt x="115" y="150"/>
                      <a:pt x="116" y="151"/>
                      <a:pt x="116" y="151"/>
                    </a:cubicBezTo>
                    <a:cubicBezTo>
                      <a:pt x="116" y="152"/>
                      <a:pt x="117" y="154"/>
                      <a:pt x="117" y="155"/>
                    </a:cubicBezTo>
                    <a:cubicBezTo>
                      <a:pt x="118" y="155"/>
                      <a:pt x="118" y="156"/>
                      <a:pt x="118" y="156"/>
                    </a:cubicBezTo>
                    <a:cubicBezTo>
                      <a:pt x="119" y="158"/>
                      <a:pt x="119" y="159"/>
                      <a:pt x="120" y="160"/>
                    </a:cubicBezTo>
                    <a:cubicBezTo>
                      <a:pt x="120" y="161"/>
                      <a:pt x="121" y="161"/>
                      <a:pt x="121" y="161"/>
                    </a:cubicBezTo>
                    <a:cubicBezTo>
                      <a:pt x="121" y="162"/>
                      <a:pt x="122" y="163"/>
                      <a:pt x="123" y="164"/>
                    </a:cubicBezTo>
                    <a:cubicBezTo>
                      <a:pt x="123" y="165"/>
                      <a:pt x="123" y="165"/>
                      <a:pt x="123" y="166"/>
                    </a:cubicBezTo>
                    <a:cubicBezTo>
                      <a:pt x="124" y="167"/>
                      <a:pt x="125" y="167"/>
                      <a:pt x="125" y="168"/>
                    </a:cubicBezTo>
                    <a:cubicBezTo>
                      <a:pt x="125" y="169"/>
                      <a:pt x="126" y="169"/>
                      <a:pt x="126" y="169"/>
                    </a:cubicBezTo>
                    <a:cubicBezTo>
                      <a:pt x="127" y="170"/>
                      <a:pt x="127" y="171"/>
                      <a:pt x="128" y="172"/>
                    </a:cubicBezTo>
                    <a:cubicBezTo>
                      <a:pt x="128" y="172"/>
                      <a:pt x="129" y="172"/>
                      <a:pt x="129" y="173"/>
                    </a:cubicBezTo>
                    <a:cubicBezTo>
                      <a:pt x="130" y="174"/>
                      <a:pt x="130" y="175"/>
                      <a:pt x="131" y="175"/>
                    </a:cubicBezTo>
                    <a:cubicBezTo>
                      <a:pt x="132" y="176"/>
                      <a:pt x="132" y="176"/>
                      <a:pt x="132" y="176"/>
                    </a:cubicBezTo>
                    <a:cubicBezTo>
                      <a:pt x="133" y="177"/>
                      <a:pt x="134" y="177"/>
                      <a:pt x="134" y="178"/>
                    </a:cubicBezTo>
                    <a:cubicBezTo>
                      <a:pt x="134" y="178"/>
                      <a:pt x="135" y="178"/>
                      <a:pt x="135" y="178"/>
                    </a:cubicBezTo>
                    <a:cubicBezTo>
                      <a:pt x="117" y="175"/>
                      <a:pt x="100" y="167"/>
                      <a:pt x="87" y="153"/>
                    </a:cubicBezTo>
                    <a:cubicBezTo>
                      <a:pt x="88" y="153"/>
                      <a:pt x="89" y="153"/>
                      <a:pt x="90" y="152"/>
                    </a:cubicBezTo>
                    <a:cubicBezTo>
                      <a:pt x="91" y="152"/>
                      <a:pt x="92" y="151"/>
                      <a:pt x="92" y="151"/>
                    </a:cubicBezTo>
                    <a:cubicBezTo>
                      <a:pt x="94" y="151"/>
                      <a:pt x="96" y="150"/>
                      <a:pt x="97" y="149"/>
                    </a:cubicBezTo>
                    <a:cubicBezTo>
                      <a:pt x="98" y="149"/>
                      <a:pt x="99" y="149"/>
                      <a:pt x="99" y="149"/>
                    </a:cubicBezTo>
                    <a:cubicBezTo>
                      <a:pt x="102" y="148"/>
                      <a:pt x="104" y="147"/>
                      <a:pt x="107" y="146"/>
                    </a:cubicBezTo>
                    <a:cubicBezTo>
                      <a:pt x="107" y="146"/>
                      <a:pt x="108" y="146"/>
                      <a:pt x="108" y="146"/>
                    </a:cubicBezTo>
                    <a:cubicBezTo>
                      <a:pt x="110" y="146"/>
                      <a:pt x="112" y="145"/>
                      <a:pt x="113" y="145"/>
                    </a:cubicBezTo>
                    <a:close/>
                    <a:moveTo>
                      <a:pt x="135" y="173"/>
                    </a:moveTo>
                    <a:cubicBezTo>
                      <a:pt x="134" y="173"/>
                      <a:pt x="134" y="172"/>
                      <a:pt x="134" y="172"/>
                    </a:cubicBezTo>
                    <a:cubicBezTo>
                      <a:pt x="133" y="172"/>
                      <a:pt x="133" y="171"/>
                      <a:pt x="132" y="171"/>
                    </a:cubicBezTo>
                    <a:cubicBezTo>
                      <a:pt x="132" y="171"/>
                      <a:pt x="132" y="170"/>
                      <a:pt x="131" y="170"/>
                    </a:cubicBezTo>
                    <a:cubicBezTo>
                      <a:pt x="131" y="169"/>
                      <a:pt x="131" y="169"/>
                      <a:pt x="130" y="169"/>
                    </a:cubicBezTo>
                    <a:cubicBezTo>
                      <a:pt x="130" y="168"/>
                      <a:pt x="130" y="168"/>
                      <a:pt x="129" y="167"/>
                    </a:cubicBezTo>
                    <a:cubicBezTo>
                      <a:pt x="129" y="167"/>
                      <a:pt x="129" y="166"/>
                      <a:pt x="128" y="166"/>
                    </a:cubicBezTo>
                    <a:cubicBezTo>
                      <a:pt x="128" y="166"/>
                      <a:pt x="128" y="165"/>
                      <a:pt x="127" y="165"/>
                    </a:cubicBezTo>
                    <a:cubicBezTo>
                      <a:pt x="127" y="164"/>
                      <a:pt x="127" y="164"/>
                      <a:pt x="126" y="163"/>
                    </a:cubicBezTo>
                    <a:cubicBezTo>
                      <a:pt x="126" y="163"/>
                      <a:pt x="126" y="162"/>
                      <a:pt x="125" y="162"/>
                    </a:cubicBezTo>
                    <a:cubicBezTo>
                      <a:pt x="125" y="161"/>
                      <a:pt x="125" y="161"/>
                      <a:pt x="125" y="160"/>
                    </a:cubicBezTo>
                    <a:cubicBezTo>
                      <a:pt x="124" y="159"/>
                      <a:pt x="124" y="159"/>
                      <a:pt x="124" y="158"/>
                    </a:cubicBezTo>
                    <a:cubicBezTo>
                      <a:pt x="123" y="158"/>
                      <a:pt x="123" y="157"/>
                      <a:pt x="123" y="157"/>
                    </a:cubicBezTo>
                    <a:cubicBezTo>
                      <a:pt x="122" y="156"/>
                      <a:pt x="122" y="155"/>
                      <a:pt x="122" y="155"/>
                    </a:cubicBezTo>
                    <a:cubicBezTo>
                      <a:pt x="122" y="154"/>
                      <a:pt x="121" y="154"/>
                      <a:pt x="121" y="153"/>
                    </a:cubicBezTo>
                    <a:cubicBezTo>
                      <a:pt x="121" y="152"/>
                      <a:pt x="120" y="152"/>
                      <a:pt x="120" y="151"/>
                    </a:cubicBezTo>
                    <a:cubicBezTo>
                      <a:pt x="120" y="150"/>
                      <a:pt x="120" y="150"/>
                      <a:pt x="119" y="149"/>
                    </a:cubicBezTo>
                    <a:cubicBezTo>
                      <a:pt x="119" y="149"/>
                      <a:pt x="119" y="148"/>
                      <a:pt x="119" y="147"/>
                    </a:cubicBezTo>
                    <a:cubicBezTo>
                      <a:pt x="118" y="146"/>
                      <a:pt x="118" y="146"/>
                      <a:pt x="118" y="145"/>
                    </a:cubicBezTo>
                    <a:cubicBezTo>
                      <a:pt x="118" y="145"/>
                      <a:pt x="118" y="144"/>
                      <a:pt x="117" y="144"/>
                    </a:cubicBezTo>
                    <a:cubicBezTo>
                      <a:pt x="119" y="144"/>
                      <a:pt x="120" y="144"/>
                      <a:pt x="121" y="143"/>
                    </a:cubicBezTo>
                    <a:cubicBezTo>
                      <a:pt x="122" y="143"/>
                      <a:pt x="123" y="143"/>
                      <a:pt x="124" y="143"/>
                    </a:cubicBezTo>
                    <a:cubicBezTo>
                      <a:pt x="126" y="143"/>
                      <a:pt x="128" y="143"/>
                      <a:pt x="130" y="142"/>
                    </a:cubicBezTo>
                    <a:cubicBezTo>
                      <a:pt x="131" y="142"/>
                      <a:pt x="132" y="142"/>
                      <a:pt x="133" y="142"/>
                    </a:cubicBezTo>
                    <a:cubicBezTo>
                      <a:pt x="135" y="142"/>
                      <a:pt x="137" y="142"/>
                      <a:pt x="139" y="142"/>
                    </a:cubicBezTo>
                    <a:cubicBezTo>
                      <a:pt x="140" y="142"/>
                      <a:pt x="140" y="141"/>
                      <a:pt x="141" y="141"/>
                    </a:cubicBezTo>
                    <a:cubicBezTo>
                      <a:pt x="147" y="141"/>
                      <a:pt x="152" y="141"/>
                      <a:pt x="158" y="141"/>
                    </a:cubicBezTo>
                    <a:cubicBezTo>
                      <a:pt x="159" y="141"/>
                      <a:pt x="159" y="142"/>
                      <a:pt x="160" y="142"/>
                    </a:cubicBezTo>
                    <a:cubicBezTo>
                      <a:pt x="162" y="142"/>
                      <a:pt x="164" y="142"/>
                      <a:pt x="167" y="142"/>
                    </a:cubicBezTo>
                    <a:cubicBezTo>
                      <a:pt x="168" y="142"/>
                      <a:pt x="168" y="142"/>
                      <a:pt x="169" y="142"/>
                    </a:cubicBezTo>
                    <a:cubicBezTo>
                      <a:pt x="171" y="143"/>
                      <a:pt x="173" y="143"/>
                      <a:pt x="175" y="143"/>
                    </a:cubicBezTo>
                    <a:cubicBezTo>
                      <a:pt x="176" y="143"/>
                      <a:pt x="177" y="143"/>
                      <a:pt x="178" y="143"/>
                    </a:cubicBezTo>
                    <a:cubicBezTo>
                      <a:pt x="179" y="144"/>
                      <a:pt x="181" y="144"/>
                      <a:pt x="182" y="144"/>
                    </a:cubicBezTo>
                    <a:cubicBezTo>
                      <a:pt x="182" y="144"/>
                      <a:pt x="181" y="145"/>
                      <a:pt x="181" y="145"/>
                    </a:cubicBezTo>
                    <a:cubicBezTo>
                      <a:pt x="181" y="146"/>
                      <a:pt x="181" y="146"/>
                      <a:pt x="181" y="147"/>
                    </a:cubicBezTo>
                    <a:cubicBezTo>
                      <a:pt x="180" y="148"/>
                      <a:pt x="180" y="149"/>
                      <a:pt x="180" y="149"/>
                    </a:cubicBezTo>
                    <a:cubicBezTo>
                      <a:pt x="180" y="150"/>
                      <a:pt x="179" y="150"/>
                      <a:pt x="179" y="151"/>
                    </a:cubicBezTo>
                    <a:cubicBezTo>
                      <a:pt x="179" y="152"/>
                      <a:pt x="179" y="152"/>
                      <a:pt x="178" y="153"/>
                    </a:cubicBezTo>
                    <a:cubicBezTo>
                      <a:pt x="178" y="154"/>
                      <a:pt x="178" y="154"/>
                      <a:pt x="177" y="155"/>
                    </a:cubicBezTo>
                    <a:cubicBezTo>
                      <a:pt x="177" y="155"/>
                      <a:pt x="177" y="156"/>
                      <a:pt x="176" y="157"/>
                    </a:cubicBezTo>
                    <a:cubicBezTo>
                      <a:pt x="176" y="157"/>
                      <a:pt x="176" y="158"/>
                      <a:pt x="176" y="158"/>
                    </a:cubicBezTo>
                    <a:cubicBezTo>
                      <a:pt x="175" y="159"/>
                      <a:pt x="175" y="159"/>
                      <a:pt x="175" y="160"/>
                    </a:cubicBezTo>
                    <a:cubicBezTo>
                      <a:pt x="174" y="161"/>
                      <a:pt x="174" y="161"/>
                      <a:pt x="174" y="162"/>
                    </a:cubicBezTo>
                    <a:cubicBezTo>
                      <a:pt x="173" y="162"/>
                      <a:pt x="173" y="163"/>
                      <a:pt x="173" y="163"/>
                    </a:cubicBezTo>
                    <a:cubicBezTo>
                      <a:pt x="172" y="164"/>
                      <a:pt x="172" y="164"/>
                      <a:pt x="172" y="165"/>
                    </a:cubicBezTo>
                    <a:cubicBezTo>
                      <a:pt x="172" y="165"/>
                      <a:pt x="171" y="166"/>
                      <a:pt x="171" y="166"/>
                    </a:cubicBezTo>
                    <a:cubicBezTo>
                      <a:pt x="171" y="166"/>
                      <a:pt x="170" y="167"/>
                      <a:pt x="170" y="167"/>
                    </a:cubicBezTo>
                    <a:cubicBezTo>
                      <a:pt x="170" y="168"/>
                      <a:pt x="169" y="168"/>
                      <a:pt x="169" y="169"/>
                    </a:cubicBezTo>
                    <a:cubicBezTo>
                      <a:pt x="168" y="169"/>
                      <a:pt x="168" y="169"/>
                      <a:pt x="168" y="170"/>
                    </a:cubicBezTo>
                    <a:cubicBezTo>
                      <a:pt x="167" y="170"/>
                      <a:pt x="167" y="171"/>
                      <a:pt x="167" y="171"/>
                    </a:cubicBezTo>
                    <a:cubicBezTo>
                      <a:pt x="166" y="171"/>
                      <a:pt x="166" y="172"/>
                      <a:pt x="166" y="172"/>
                    </a:cubicBezTo>
                    <a:cubicBezTo>
                      <a:pt x="165" y="172"/>
                      <a:pt x="165" y="173"/>
                      <a:pt x="165" y="173"/>
                    </a:cubicBezTo>
                    <a:cubicBezTo>
                      <a:pt x="164" y="173"/>
                      <a:pt x="164" y="174"/>
                      <a:pt x="163" y="174"/>
                    </a:cubicBezTo>
                    <a:cubicBezTo>
                      <a:pt x="163" y="174"/>
                      <a:pt x="163" y="175"/>
                      <a:pt x="162" y="175"/>
                    </a:cubicBezTo>
                    <a:cubicBezTo>
                      <a:pt x="162" y="175"/>
                      <a:pt x="162" y="175"/>
                      <a:pt x="161" y="176"/>
                    </a:cubicBezTo>
                    <a:cubicBezTo>
                      <a:pt x="161" y="176"/>
                      <a:pt x="160" y="176"/>
                      <a:pt x="160" y="176"/>
                    </a:cubicBezTo>
                    <a:cubicBezTo>
                      <a:pt x="160" y="177"/>
                      <a:pt x="159" y="177"/>
                      <a:pt x="159" y="177"/>
                    </a:cubicBezTo>
                    <a:cubicBezTo>
                      <a:pt x="159" y="177"/>
                      <a:pt x="158" y="177"/>
                      <a:pt x="158" y="178"/>
                    </a:cubicBezTo>
                    <a:cubicBezTo>
                      <a:pt x="157" y="178"/>
                      <a:pt x="157" y="178"/>
                      <a:pt x="157" y="178"/>
                    </a:cubicBezTo>
                    <a:cubicBezTo>
                      <a:pt x="156" y="178"/>
                      <a:pt x="156" y="178"/>
                      <a:pt x="155" y="179"/>
                    </a:cubicBezTo>
                    <a:cubicBezTo>
                      <a:pt x="155" y="179"/>
                      <a:pt x="155" y="179"/>
                      <a:pt x="154" y="179"/>
                    </a:cubicBezTo>
                    <a:cubicBezTo>
                      <a:pt x="154" y="179"/>
                      <a:pt x="153" y="179"/>
                      <a:pt x="153" y="179"/>
                    </a:cubicBezTo>
                    <a:cubicBezTo>
                      <a:pt x="153" y="179"/>
                      <a:pt x="152" y="179"/>
                      <a:pt x="152" y="179"/>
                    </a:cubicBezTo>
                    <a:cubicBezTo>
                      <a:pt x="151" y="179"/>
                      <a:pt x="150" y="179"/>
                      <a:pt x="150" y="179"/>
                    </a:cubicBezTo>
                    <a:cubicBezTo>
                      <a:pt x="149" y="179"/>
                      <a:pt x="148" y="179"/>
                      <a:pt x="147" y="179"/>
                    </a:cubicBezTo>
                    <a:cubicBezTo>
                      <a:pt x="147" y="179"/>
                      <a:pt x="147" y="179"/>
                      <a:pt x="146" y="179"/>
                    </a:cubicBezTo>
                    <a:cubicBezTo>
                      <a:pt x="146" y="179"/>
                      <a:pt x="145" y="179"/>
                      <a:pt x="145" y="179"/>
                    </a:cubicBezTo>
                    <a:cubicBezTo>
                      <a:pt x="145" y="179"/>
                      <a:pt x="144" y="179"/>
                      <a:pt x="144" y="179"/>
                    </a:cubicBezTo>
                    <a:cubicBezTo>
                      <a:pt x="143" y="178"/>
                      <a:pt x="143" y="178"/>
                      <a:pt x="143" y="178"/>
                    </a:cubicBezTo>
                    <a:cubicBezTo>
                      <a:pt x="142" y="178"/>
                      <a:pt x="142" y="178"/>
                      <a:pt x="141" y="178"/>
                    </a:cubicBezTo>
                    <a:cubicBezTo>
                      <a:pt x="141" y="177"/>
                      <a:pt x="141" y="177"/>
                      <a:pt x="140" y="177"/>
                    </a:cubicBezTo>
                    <a:cubicBezTo>
                      <a:pt x="140" y="177"/>
                      <a:pt x="139" y="177"/>
                      <a:pt x="139" y="176"/>
                    </a:cubicBezTo>
                    <a:cubicBezTo>
                      <a:pt x="139" y="176"/>
                      <a:pt x="138" y="176"/>
                      <a:pt x="138" y="176"/>
                    </a:cubicBezTo>
                    <a:cubicBezTo>
                      <a:pt x="138" y="175"/>
                      <a:pt x="137" y="175"/>
                      <a:pt x="137" y="175"/>
                    </a:cubicBezTo>
                    <a:cubicBezTo>
                      <a:pt x="136" y="175"/>
                      <a:pt x="136" y="174"/>
                      <a:pt x="136" y="174"/>
                    </a:cubicBezTo>
                    <a:cubicBezTo>
                      <a:pt x="135" y="174"/>
                      <a:pt x="135" y="173"/>
                      <a:pt x="135" y="173"/>
                    </a:cubicBezTo>
                    <a:close/>
                    <a:moveTo>
                      <a:pt x="165" y="178"/>
                    </a:moveTo>
                    <a:cubicBezTo>
                      <a:pt x="166" y="177"/>
                      <a:pt x="166" y="177"/>
                      <a:pt x="167" y="176"/>
                    </a:cubicBezTo>
                    <a:cubicBezTo>
                      <a:pt x="167" y="176"/>
                      <a:pt x="168" y="176"/>
                      <a:pt x="168" y="175"/>
                    </a:cubicBezTo>
                    <a:cubicBezTo>
                      <a:pt x="169" y="175"/>
                      <a:pt x="170" y="174"/>
                      <a:pt x="171" y="173"/>
                    </a:cubicBezTo>
                    <a:cubicBezTo>
                      <a:pt x="171" y="172"/>
                      <a:pt x="171" y="172"/>
                      <a:pt x="171" y="172"/>
                    </a:cubicBezTo>
                    <a:cubicBezTo>
                      <a:pt x="172" y="171"/>
                      <a:pt x="172" y="170"/>
                      <a:pt x="173" y="169"/>
                    </a:cubicBezTo>
                    <a:cubicBezTo>
                      <a:pt x="173" y="169"/>
                      <a:pt x="174" y="169"/>
                      <a:pt x="174" y="168"/>
                    </a:cubicBezTo>
                    <a:cubicBezTo>
                      <a:pt x="175" y="167"/>
                      <a:pt x="175" y="167"/>
                      <a:pt x="176" y="166"/>
                    </a:cubicBezTo>
                    <a:cubicBezTo>
                      <a:pt x="176" y="165"/>
                      <a:pt x="176" y="165"/>
                      <a:pt x="177" y="164"/>
                    </a:cubicBezTo>
                    <a:cubicBezTo>
                      <a:pt x="177" y="163"/>
                      <a:pt x="178" y="162"/>
                      <a:pt x="178" y="161"/>
                    </a:cubicBezTo>
                    <a:cubicBezTo>
                      <a:pt x="179" y="161"/>
                      <a:pt x="179" y="161"/>
                      <a:pt x="179" y="160"/>
                    </a:cubicBezTo>
                    <a:cubicBezTo>
                      <a:pt x="180" y="159"/>
                      <a:pt x="181" y="158"/>
                      <a:pt x="181" y="156"/>
                    </a:cubicBezTo>
                    <a:cubicBezTo>
                      <a:pt x="181" y="156"/>
                      <a:pt x="182" y="155"/>
                      <a:pt x="182" y="155"/>
                    </a:cubicBezTo>
                    <a:cubicBezTo>
                      <a:pt x="182" y="154"/>
                      <a:pt x="183" y="152"/>
                      <a:pt x="183" y="151"/>
                    </a:cubicBezTo>
                    <a:cubicBezTo>
                      <a:pt x="184" y="151"/>
                      <a:pt x="184" y="150"/>
                      <a:pt x="184" y="149"/>
                    </a:cubicBezTo>
                    <a:cubicBezTo>
                      <a:pt x="184" y="148"/>
                      <a:pt x="185" y="147"/>
                      <a:pt x="185" y="146"/>
                    </a:cubicBezTo>
                    <a:cubicBezTo>
                      <a:pt x="185" y="146"/>
                      <a:pt x="186" y="145"/>
                      <a:pt x="186" y="145"/>
                    </a:cubicBezTo>
                    <a:cubicBezTo>
                      <a:pt x="187" y="145"/>
                      <a:pt x="189" y="146"/>
                      <a:pt x="191" y="146"/>
                    </a:cubicBezTo>
                    <a:cubicBezTo>
                      <a:pt x="191" y="146"/>
                      <a:pt x="192" y="146"/>
                      <a:pt x="193" y="146"/>
                    </a:cubicBezTo>
                    <a:cubicBezTo>
                      <a:pt x="195" y="147"/>
                      <a:pt x="198" y="148"/>
                      <a:pt x="200" y="149"/>
                    </a:cubicBezTo>
                    <a:cubicBezTo>
                      <a:pt x="201" y="149"/>
                      <a:pt x="201" y="149"/>
                      <a:pt x="202" y="149"/>
                    </a:cubicBezTo>
                    <a:cubicBezTo>
                      <a:pt x="203" y="150"/>
                      <a:pt x="205" y="151"/>
                      <a:pt x="207" y="151"/>
                    </a:cubicBezTo>
                    <a:cubicBezTo>
                      <a:pt x="208" y="151"/>
                      <a:pt x="208" y="152"/>
                      <a:pt x="209" y="152"/>
                    </a:cubicBezTo>
                    <a:cubicBezTo>
                      <a:pt x="210" y="153"/>
                      <a:pt x="211" y="153"/>
                      <a:pt x="212" y="153"/>
                    </a:cubicBezTo>
                    <a:cubicBezTo>
                      <a:pt x="199" y="167"/>
                      <a:pt x="182" y="175"/>
                      <a:pt x="164" y="178"/>
                    </a:cubicBezTo>
                    <a:cubicBezTo>
                      <a:pt x="165" y="178"/>
                      <a:pt x="165" y="178"/>
                      <a:pt x="165" y="178"/>
                    </a:cubicBezTo>
                    <a:close/>
                    <a:moveTo>
                      <a:pt x="211" y="149"/>
                    </a:moveTo>
                    <a:cubicBezTo>
                      <a:pt x="210" y="148"/>
                      <a:pt x="210" y="148"/>
                      <a:pt x="209" y="148"/>
                    </a:cubicBezTo>
                    <a:cubicBezTo>
                      <a:pt x="206" y="147"/>
                      <a:pt x="204" y="146"/>
                      <a:pt x="202" y="145"/>
                    </a:cubicBezTo>
                    <a:cubicBezTo>
                      <a:pt x="201" y="145"/>
                      <a:pt x="201" y="145"/>
                      <a:pt x="200" y="145"/>
                    </a:cubicBezTo>
                    <a:cubicBezTo>
                      <a:pt x="198" y="144"/>
                      <a:pt x="196" y="143"/>
                      <a:pt x="194" y="143"/>
                    </a:cubicBezTo>
                    <a:cubicBezTo>
                      <a:pt x="193" y="142"/>
                      <a:pt x="192" y="142"/>
                      <a:pt x="191" y="142"/>
                    </a:cubicBezTo>
                    <a:cubicBezTo>
                      <a:pt x="190" y="142"/>
                      <a:pt x="188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0"/>
                      <a:pt x="187" y="140"/>
                    </a:cubicBezTo>
                    <a:cubicBezTo>
                      <a:pt x="188" y="137"/>
                      <a:pt x="189" y="134"/>
                      <a:pt x="190" y="130"/>
                    </a:cubicBezTo>
                    <a:cubicBezTo>
                      <a:pt x="190" y="130"/>
                      <a:pt x="190" y="130"/>
                      <a:pt x="190" y="129"/>
                    </a:cubicBezTo>
                    <a:cubicBezTo>
                      <a:pt x="191" y="126"/>
                      <a:pt x="191" y="122"/>
                      <a:pt x="192" y="119"/>
                    </a:cubicBezTo>
                    <a:cubicBezTo>
                      <a:pt x="192" y="118"/>
                      <a:pt x="192" y="118"/>
                      <a:pt x="192" y="118"/>
                    </a:cubicBezTo>
                    <a:cubicBezTo>
                      <a:pt x="193" y="114"/>
                      <a:pt x="193" y="111"/>
                      <a:pt x="193" y="107"/>
                    </a:cubicBezTo>
                    <a:cubicBezTo>
                      <a:pt x="193" y="107"/>
                      <a:pt x="193" y="106"/>
                      <a:pt x="193" y="106"/>
                    </a:cubicBezTo>
                    <a:cubicBezTo>
                      <a:pt x="194" y="102"/>
                      <a:pt x="194" y="99"/>
                      <a:pt x="194" y="95"/>
                    </a:cubicBezTo>
                    <a:cubicBezTo>
                      <a:pt x="194" y="94"/>
                      <a:pt x="194" y="94"/>
                      <a:pt x="194" y="94"/>
                    </a:cubicBezTo>
                    <a:cubicBezTo>
                      <a:pt x="194" y="94"/>
                      <a:pt x="194" y="94"/>
                      <a:pt x="194" y="94"/>
                    </a:cubicBezTo>
                    <a:cubicBezTo>
                      <a:pt x="237" y="94"/>
                      <a:pt x="237" y="94"/>
                      <a:pt x="237" y="94"/>
                    </a:cubicBezTo>
                    <a:cubicBezTo>
                      <a:pt x="237" y="115"/>
                      <a:pt x="229" y="135"/>
                      <a:pt x="215" y="150"/>
                    </a:cubicBezTo>
                    <a:cubicBezTo>
                      <a:pt x="214" y="150"/>
                      <a:pt x="212" y="149"/>
                      <a:pt x="211" y="149"/>
                    </a:cubicBezTo>
                    <a:close/>
                    <a:moveTo>
                      <a:pt x="212" y="30"/>
                    </a:moveTo>
                    <a:cubicBezTo>
                      <a:pt x="211" y="31"/>
                      <a:pt x="210" y="31"/>
                      <a:pt x="209" y="31"/>
                    </a:cubicBezTo>
                    <a:cubicBezTo>
                      <a:pt x="208" y="32"/>
                      <a:pt x="208" y="32"/>
                      <a:pt x="207" y="32"/>
                    </a:cubicBezTo>
                    <a:cubicBezTo>
                      <a:pt x="205" y="33"/>
                      <a:pt x="203" y="34"/>
                      <a:pt x="202" y="34"/>
                    </a:cubicBezTo>
                    <a:cubicBezTo>
                      <a:pt x="201" y="35"/>
                      <a:pt x="201" y="35"/>
                      <a:pt x="200" y="35"/>
                    </a:cubicBezTo>
                    <a:cubicBezTo>
                      <a:pt x="198" y="36"/>
                      <a:pt x="195" y="36"/>
                      <a:pt x="193" y="37"/>
                    </a:cubicBezTo>
                    <a:cubicBezTo>
                      <a:pt x="192" y="37"/>
                      <a:pt x="191" y="37"/>
                      <a:pt x="191" y="38"/>
                    </a:cubicBezTo>
                    <a:cubicBezTo>
                      <a:pt x="189" y="38"/>
                      <a:pt x="187" y="38"/>
                      <a:pt x="186" y="39"/>
                    </a:cubicBezTo>
                    <a:cubicBezTo>
                      <a:pt x="186" y="38"/>
                      <a:pt x="185" y="38"/>
                      <a:pt x="185" y="38"/>
                    </a:cubicBezTo>
                    <a:cubicBezTo>
                      <a:pt x="185" y="36"/>
                      <a:pt x="184" y="35"/>
                      <a:pt x="184" y="34"/>
                    </a:cubicBezTo>
                    <a:cubicBezTo>
                      <a:pt x="184" y="34"/>
                      <a:pt x="184" y="33"/>
                      <a:pt x="183" y="32"/>
                    </a:cubicBezTo>
                    <a:cubicBezTo>
                      <a:pt x="183" y="31"/>
                      <a:pt x="182" y="30"/>
                      <a:pt x="182" y="29"/>
                    </a:cubicBezTo>
                    <a:cubicBezTo>
                      <a:pt x="182" y="28"/>
                      <a:pt x="181" y="28"/>
                      <a:pt x="181" y="28"/>
                    </a:cubicBezTo>
                    <a:cubicBezTo>
                      <a:pt x="181" y="26"/>
                      <a:pt x="180" y="25"/>
                      <a:pt x="179" y="23"/>
                    </a:cubicBezTo>
                    <a:cubicBezTo>
                      <a:pt x="179" y="23"/>
                      <a:pt x="179" y="23"/>
                      <a:pt x="178" y="22"/>
                    </a:cubicBezTo>
                    <a:cubicBezTo>
                      <a:pt x="178" y="21"/>
                      <a:pt x="177" y="20"/>
                      <a:pt x="177" y="19"/>
                    </a:cubicBezTo>
                    <a:cubicBezTo>
                      <a:pt x="176" y="19"/>
                      <a:pt x="176" y="18"/>
                      <a:pt x="176" y="18"/>
                    </a:cubicBezTo>
                    <a:cubicBezTo>
                      <a:pt x="175" y="17"/>
                      <a:pt x="175" y="16"/>
                      <a:pt x="174" y="15"/>
                    </a:cubicBezTo>
                    <a:cubicBezTo>
                      <a:pt x="174" y="15"/>
                      <a:pt x="173" y="15"/>
                      <a:pt x="173" y="14"/>
                    </a:cubicBezTo>
                    <a:cubicBezTo>
                      <a:pt x="172" y="13"/>
                      <a:pt x="172" y="12"/>
                      <a:pt x="171" y="11"/>
                    </a:cubicBezTo>
                    <a:cubicBezTo>
                      <a:pt x="171" y="11"/>
                      <a:pt x="171" y="11"/>
                      <a:pt x="171" y="11"/>
                    </a:cubicBezTo>
                    <a:cubicBezTo>
                      <a:pt x="170" y="10"/>
                      <a:pt x="169" y="9"/>
                      <a:pt x="168" y="8"/>
                    </a:cubicBezTo>
                    <a:cubicBezTo>
                      <a:pt x="168" y="8"/>
                      <a:pt x="167" y="8"/>
                      <a:pt x="167" y="8"/>
                    </a:cubicBezTo>
                    <a:cubicBezTo>
                      <a:pt x="166" y="7"/>
                      <a:pt x="166" y="6"/>
                      <a:pt x="165" y="6"/>
                    </a:cubicBezTo>
                    <a:cubicBezTo>
                      <a:pt x="165" y="6"/>
                      <a:pt x="165" y="5"/>
                      <a:pt x="164" y="5"/>
                    </a:cubicBezTo>
                    <a:cubicBezTo>
                      <a:pt x="182" y="8"/>
                      <a:pt x="199" y="17"/>
                      <a:pt x="212" y="30"/>
                    </a:cubicBezTo>
                    <a:close/>
                    <a:moveTo>
                      <a:pt x="137" y="9"/>
                    </a:moveTo>
                    <a:cubicBezTo>
                      <a:pt x="137" y="9"/>
                      <a:pt x="138" y="8"/>
                      <a:pt x="138" y="8"/>
                    </a:cubicBezTo>
                    <a:cubicBezTo>
                      <a:pt x="138" y="8"/>
                      <a:pt x="139" y="8"/>
                      <a:pt x="139" y="7"/>
                    </a:cubicBezTo>
                    <a:cubicBezTo>
                      <a:pt x="139" y="7"/>
                      <a:pt x="140" y="7"/>
                      <a:pt x="140" y="7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2" y="6"/>
                      <a:pt x="142" y="6"/>
                      <a:pt x="143" y="6"/>
                    </a:cubicBezTo>
                    <a:cubicBezTo>
                      <a:pt x="143" y="5"/>
                      <a:pt x="143" y="5"/>
                      <a:pt x="144" y="5"/>
                    </a:cubicBezTo>
                    <a:cubicBezTo>
                      <a:pt x="144" y="5"/>
                      <a:pt x="145" y="5"/>
                      <a:pt x="145" y="5"/>
                    </a:cubicBezTo>
                    <a:cubicBezTo>
                      <a:pt x="145" y="5"/>
                      <a:pt x="146" y="5"/>
                      <a:pt x="146" y="4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48" y="4"/>
                      <a:pt x="149" y="4"/>
                      <a:pt x="150" y="4"/>
                    </a:cubicBezTo>
                    <a:cubicBezTo>
                      <a:pt x="150" y="4"/>
                      <a:pt x="151" y="4"/>
                      <a:pt x="152" y="4"/>
                    </a:cubicBezTo>
                    <a:cubicBezTo>
                      <a:pt x="152" y="4"/>
                      <a:pt x="153" y="4"/>
                      <a:pt x="153" y="4"/>
                    </a:cubicBezTo>
                    <a:cubicBezTo>
                      <a:pt x="153" y="5"/>
                      <a:pt x="154" y="5"/>
                      <a:pt x="154" y="5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156" y="5"/>
                      <a:pt x="156" y="5"/>
                      <a:pt x="157" y="6"/>
                    </a:cubicBezTo>
                    <a:cubicBezTo>
                      <a:pt x="157" y="6"/>
                      <a:pt x="157" y="6"/>
                      <a:pt x="158" y="6"/>
                    </a:cubicBezTo>
                    <a:cubicBezTo>
                      <a:pt x="158" y="6"/>
                      <a:pt x="159" y="6"/>
                      <a:pt x="159" y="7"/>
                    </a:cubicBezTo>
                    <a:cubicBezTo>
                      <a:pt x="159" y="7"/>
                      <a:pt x="160" y="7"/>
                      <a:pt x="160" y="7"/>
                    </a:cubicBezTo>
                    <a:cubicBezTo>
                      <a:pt x="160" y="8"/>
                      <a:pt x="161" y="8"/>
                      <a:pt x="161" y="8"/>
                    </a:cubicBezTo>
                    <a:cubicBezTo>
                      <a:pt x="162" y="8"/>
                      <a:pt x="162" y="9"/>
                      <a:pt x="162" y="9"/>
                    </a:cubicBezTo>
                    <a:cubicBezTo>
                      <a:pt x="163" y="9"/>
                      <a:pt x="163" y="9"/>
                      <a:pt x="163" y="10"/>
                    </a:cubicBezTo>
                    <a:cubicBezTo>
                      <a:pt x="164" y="10"/>
                      <a:pt x="164" y="10"/>
                      <a:pt x="165" y="11"/>
                    </a:cubicBezTo>
                    <a:cubicBezTo>
                      <a:pt x="165" y="11"/>
                      <a:pt x="165" y="11"/>
                      <a:pt x="166" y="12"/>
                    </a:cubicBezTo>
                    <a:cubicBezTo>
                      <a:pt x="166" y="12"/>
                      <a:pt x="166" y="12"/>
                      <a:pt x="167" y="13"/>
                    </a:cubicBezTo>
                    <a:cubicBezTo>
                      <a:pt x="167" y="13"/>
                      <a:pt x="167" y="13"/>
                      <a:pt x="168" y="14"/>
                    </a:cubicBezTo>
                    <a:cubicBezTo>
                      <a:pt x="168" y="14"/>
                      <a:pt x="168" y="15"/>
                      <a:pt x="169" y="15"/>
                    </a:cubicBezTo>
                    <a:cubicBezTo>
                      <a:pt x="169" y="15"/>
                      <a:pt x="170" y="16"/>
                      <a:pt x="170" y="16"/>
                    </a:cubicBezTo>
                    <a:cubicBezTo>
                      <a:pt x="170" y="17"/>
                      <a:pt x="171" y="17"/>
                      <a:pt x="171" y="18"/>
                    </a:cubicBezTo>
                    <a:cubicBezTo>
                      <a:pt x="171" y="18"/>
                      <a:pt x="172" y="19"/>
                      <a:pt x="172" y="19"/>
                    </a:cubicBezTo>
                    <a:cubicBezTo>
                      <a:pt x="172" y="20"/>
                      <a:pt x="172" y="20"/>
                      <a:pt x="173" y="20"/>
                    </a:cubicBezTo>
                    <a:cubicBezTo>
                      <a:pt x="173" y="21"/>
                      <a:pt x="173" y="22"/>
                      <a:pt x="174" y="22"/>
                    </a:cubicBezTo>
                    <a:cubicBezTo>
                      <a:pt x="174" y="23"/>
                      <a:pt x="174" y="23"/>
                      <a:pt x="175" y="24"/>
                    </a:cubicBezTo>
                    <a:cubicBezTo>
                      <a:pt x="175" y="24"/>
                      <a:pt x="175" y="25"/>
                      <a:pt x="176" y="25"/>
                    </a:cubicBezTo>
                    <a:cubicBezTo>
                      <a:pt x="176" y="26"/>
                      <a:pt x="176" y="26"/>
                      <a:pt x="176" y="27"/>
                    </a:cubicBezTo>
                    <a:cubicBezTo>
                      <a:pt x="177" y="28"/>
                      <a:pt x="177" y="28"/>
                      <a:pt x="177" y="29"/>
                    </a:cubicBezTo>
                    <a:cubicBezTo>
                      <a:pt x="178" y="29"/>
                      <a:pt x="178" y="30"/>
                      <a:pt x="178" y="31"/>
                    </a:cubicBezTo>
                    <a:cubicBezTo>
                      <a:pt x="179" y="31"/>
                      <a:pt x="179" y="32"/>
                      <a:pt x="179" y="33"/>
                    </a:cubicBezTo>
                    <a:cubicBezTo>
                      <a:pt x="179" y="33"/>
                      <a:pt x="180" y="34"/>
                      <a:pt x="180" y="34"/>
                    </a:cubicBezTo>
                    <a:cubicBezTo>
                      <a:pt x="180" y="35"/>
                      <a:pt x="180" y="36"/>
                      <a:pt x="181" y="36"/>
                    </a:cubicBezTo>
                    <a:cubicBezTo>
                      <a:pt x="181" y="37"/>
                      <a:pt x="181" y="38"/>
                      <a:pt x="181" y="38"/>
                    </a:cubicBezTo>
                    <a:cubicBezTo>
                      <a:pt x="181" y="39"/>
                      <a:pt x="182" y="39"/>
                      <a:pt x="182" y="39"/>
                    </a:cubicBezTo>
                    <a:cubicBezTo>
                      <a:pt x="181" y="40"/>
                      <a:pt x="179" y="40"/>
                      <a:pt x="178" y="40"/>
                    </a:cubicBezTo>
                    <a:cubicBezTo>
                      <a:pt x="177" y="40"/>
                      <a:pt x="176" y="40"/>
                      <a:pt x="175" y="41"/>
                    </a:cubicBezTo>
                    <a:cubicBezTo>
                      <a:pt x="173" y="41"/>
                      <a:pt x="171" y="41"/>
                      <a:pt x="169" y="41"/>
                    </a:cubicBezTo>
                    <a:cubicBezTo>
                      <a:pt x="169" y="41"/>
                      <a:pt x="168" y="41"/>
                      <a:pt x="167" y="42"/>
                    </a:cubicBezTo>
                    <a:cubicBezTo>
                      <a:pt x="164" y="42"/>
                      <a:pt x="162" y="42"/>
                      <a:pt x="160" y="42"/>
                    </a:cubicBezTo>
                    <a:cubicBezTo>
                      <a:pt x="159" y="42"/>
                      <a:pt x="159" y="42"/>
                      <a:pt x="158" y="42"/>
                    </a:cubicBezTo>
                    <a:cubicBezTo>
                      <a:pt x="152" y="42"/>
                      <a:pt x="147" y="42"/>
                      <a:pt x="141" y="42"/>
                    </a:cubicBezTo>
                    <a:cubicBezTo>
                      <a:pt x="140" y="42"/>
                      <a:pt x="140" y="42"/>
                      <a:pt x="139" y="42"/>
                    </a:cubicBezTo>
                    <a:cubicBezTo>
                      <a:pt x="137" y="42"/>
                      <a:pt x="135" y="42"/>
                      <a:pt x="133" y="42"/>
                    </a:cubicBezTo>
                    <a:cubicBezTo>
                      <a:pt x="132" y="41"/>
                      <a:pt x="131" y="41"/>
                      <a:pt x="130" y="41"/>
                    </a:cubicBezTo>
                    <a:cubicBezTo>
                      <a:pt x="128" y="41"/>
                      <a:pt x="126" y="41"/>
                      <a:pt x="124" y="41"/>
                    </a:cubicBezTo>
                    <a:cubicBezTo>
                      <a:pt x="123" y="40"/>
                      <a:pt x="122" y="40"/>
                      <a:pt x="121" y="40"/>
                    </a:cubicBezTo>
                    <a:cubicBezTo>
                      <a:pt x="120" y="40"/>
                      <a:pt x="119" y="40"/>
                      <a:pt x="117" y="39"/>
                    </a:cubicBezTo>
                    <a:cubicBezTo>
                      <a:pt x="118" y="39"/>
                      <a:pt x="118" y="39"/>
                      <a:pt x="118" y="38"/>
                    </a:cubicBezTo>
                    <a:cubicBezTo>
                      <a:pt x="118" y="38"/>
                      <a:pt x="118" y="37"/>
                      <a:pt x="119" y="36"/>
                    </a:cubicBezTo>
                    <a:cubicBezTo>
                      <a:pt x="119" y="36"/>
                      <a:pt x="119" y="35"/>
                      <a:pt x="119" y="34"/>
                    </a:cubicBezTo>
                    <a:cubicBezTo>
                      <a:pt x="120" y="34"/>
                      <a:pt x="120" y="33"/>
                      <a:pt x="120" y="33"/>
                    </a:cubicBezTo>
                    <a:cubicBezTo>
                      <a:pt x="120" y="32"/>
                      <a:pt x="121" y="31"/>
                      <a:pt x="121" y="31"/>
                    </a:cubicBezTo>
                    <a:cubicBezTo>
                      <a:pt x="121" y="30"/>
                      <a:pt x="122" y="29"/>
                      <a:pt x="122" y="29"/>
                    </a:cubicBezTo>
                    <a:cubicBezTo>
                      <a:pt x="122" y="28"/>
                      <a:pt x="122" y="28"/>
                      <a:pt x="123" y="27"/>
                    </a:cubicBezTo>
                    <a:cubicBezTo>
                      <a:pt x="123" y="26"/>
                      <a:pt x="123" y="26"/>
                      <a:pt x="124" y="25"/>
                    </a:cubicBezTo>
                    <a:cubicBezTo>
                      <a:pt x="124" y="25"/>
                      <a:pt x="124" y="24"/>
                      <a:pt x="125" y="24"/>
                    </a:cubicBezTo>
                    <a:cubicBezTo>
                      <a:pt x="125" y="23"/>
                      <a:pt x="125" y="23"/>
                      <a:pt x="125" y="22"/>
                    </a:cubicBezTo>
                    <a:cubicBezTo>
                      <a:pt x="126" y="22"/>
                      <a:pt x="126" y="21"/>
                      <a:pt x="126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8"/>
                      <a:pt x="128" y="18"/>
                    </a:cubicBezTo>
                    <a:cubicBezTo>
                      <a:pt x="129" y="17"/>
                      <a:pt x="129" y="17"/>
                      <a:pt x="129" y="16"/>
                    </a:cubicBezTo>
                    <a:cubicBezTo>
                      <a:pt x="130" y="16"/>
                      <a:pt x="130" y="15"/>
                      <a:pt x="130" y="15"/>
                    </a:cubicBezTo>
                    <a:cubicBezTo>
                      <a:pt x="131" y="15"/>
                      <a:pt x="131" y="14"/>
                      <a:pt x="131" y="14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33" y="12"/>
                      <a:pt x="133" y="12"/>
                      <a:pt x="134" y="12"/>
                    </a:cubicBezTo>
                    <a:cubicBezTo>
                      <a:pt x="134" y="11"/>
                      <a:pt x="134" y="11"/>
                      <a:pt x="135" y="11"/>
                    </a:cubicBezTo>
                    <a:cubicBezTo>
                      <a:pt x="135" y="10"/>
                      <a:pt x="135" y="10"/>
                      <a:pt x="136" y="10"/>
                    </a:cubicBezTo>
                    <a:cubicBezTo>
                      <a:pt x="136" y="9"/>
                      <a:pt x="136" y="9"/>
                      <a:pt x="137" y="9"/>
                    </a:cubicBezTo>
                    <a:close/>
                    <a:moveTo>
                      <a:pt x="135" y="5"/>
                    </a:moveTo>
                    <a:cubicBezTo>
                      <a:pt x="135" y="5"/>
                      <a:pt x="134" y="6"/>
                      <a:pt x="134" y="6"/>
                    </a:cubicBezTo>
                    <a:cubicBezTo>
                      <a:pt x="134" y="6"/>
                      <a:pt x="133" y="7"/>
                      <a:pt x="132" y="8"/>
                    </a:cubicBezTo>
                    <a:cubicBezTo>
                      <a:pt x="132" y="8"/>
                      <a:pt x="132" y="8"/>
                      <a:pt x="131" y="8"/>
                    </a:cubicBezTo>
                    <a:cubicBezTo>
                      <a:pt x="131" y="9"/>
                      <a:pt x="130" y="10"/>
                      <a:pt x="129" y="11"/>
                    </a:cubicBezTo>
                    <a:cubicBezTo>
                      <a:pt x="129" y="11"/>
                      <a:pt x="128" y="11"/>
                      <a:pt x="128" y="11"/>
                    </a:cubicBezTo>
                    <a:cubicBezTo>
                      <a:pt x="127" y="12"/>
                      <a:pt x="127" y="13"/>
                      <a:pt x="126" y="14"/>
                    </a:cubicBezTo>
                    <a:cubicBezTo>
                      <a:pt x="126" y="15"/>
                      <a:pt x="125" y="15"/>
                      <a:pt x="125" y="15"/>
                    </a:cubicBezTo>
                    <a:cubicBezTo>
                      <a:pt x="125" y="16"/>
                      <a:pt x="124" y="17"/>
                      <a:pt x="123" y="18"/>
                    </a:cubicBezTo>
                    <a:cubicBezTo>
                      <a:pt x="123" y="18"/>
                      <a:pt x="123" y="19"/>
                      <a:pt x="123" y="19"/>
                    </a:cubicBezTo>
                    <a:cubicBezTo>
                      <a:pt x="122" y="20"/>
                      <a:pt x="121" y="21"/>
                      <a:pt x="121" y="22"/>
                    </a:cubicBezTo>
                    <a:cubicBezTo>
                      <a:pt x="121" y="23"/>
                      <a:pt x="120" y="23"/>
                      <a:pt x="120" y="23"/>
                    </a:cubicBezTo>
                    <a:cubicBezTo>
                      <a:pt x="119" y="25"/>
                      <a:pt x="119" y="26"/>
                      <a:pt x="118" y="28"/>
                    </a:cubicBezTo>
                    <a:cubicBezTo>
                      <a:pt x="118" y="28"/>
                      <a:pt x="118" y="28"/>
                      <a:pt x="117" y="29"/>
                    </a:cubicBezTo>
                    <a:cubicBezTo>
                      <a:pt x="117" y="30"/>
                      <a:pt x="116" y="31"/>
                      <a:pt x="116" y="32"/>
                    </a:cubicBezTo>
                    <a:cubicBezTo>
                      <a:pt x="116" y="33"/>
                      <a:pt x="115" y="34"/>
                      <a:pt x="115" y="34"/>
                    </a:cubicBezTo>
                    <a:cubicBezTo>
                      <a:pt x="115" y="35"/>
                      <a:pt x="114" y="36"/>
                      <a:pt x="114" y="38"/>
                    </a:cubicBezTo>
                    <a:cubicBezTo>
                      <a:pt x="114" y="38"/>
                      <a:pt x="114" y="38"/>
                      <a:pt x="113" y="39"/>
                    </a:cubicBezTo>
                    <a:cubicBezTo>
                      <a:pt x="112" y="38"/>
                      <a:pt x="110" y="38"/>
                      <a:pt x="108" y="38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4" y="36"/>
                      <a:pt x="102" y="36"/>
                      <a:pt x="99" y="35"/>
                    </a:cubicBezTo>
                    <a:cubicBezTo>
                      <a:pt x="99" y="35"/>
                      <a:pt x="98" y="35"/>
                      <a:pt x="98" y="34"/>
                    </a:cubicBezTo>
                    <a:cubicBezTo>
                      <a:pt x="96" y="34"/>
                      <a:pt x="94" y="33"/>
                      <a:pt x="92" y="32"/>
                    </a:cubicBezTo>
                    <a:cubicBezTo>
                      <a:pt x="92" y="32"/>
                      <a:pt x="91" y="32"/>
                      <a:pt x="90" y="31"/>
                    </a:cubicBezTo>
                    <a:cubicBezTo>
                      <a:pt x="89" y="31"/>
                      <a:pt x="88" y="31"/>
                      <a:pt x="87" y="30"/>
                    </a:cubicBezTo>
                    <a:cubicBezTo>
                      <a:pt x="100" y="17"/>
                      <a:pt x="117" y="8"/>
                      <a:pt x="135" y="5"/>
                    </a:cubicBezTo>
                    <a:close/>
                    <a:moveTo>
                      <a:pt x="84" y="33"/>
                    </a:moveTo>
                    <a:cubicBezTo>
                      <a:pt x="86" y="34"/>
                      <a:pt x="87" y="34"/>
                      <a:pt x="88" y="35"/>
                    </a:cubicBezTo>
                    <a:cubicBezTo>
                      <a:pt x="89" y="35"/>
                      <a:pt x="90" y="36"/>
                      <a:pt x="90" y="36"/>
                    </a:cubicBezTo>
                    <a:cubicBezTo>
                      <a:pt x="93" y="37"/>
                      <a:pt x="95" y="38"/>
                      <a:pt x="98" y="39"/>
                    </a:cubicBezTo>
                    <a:cubicBezTo>
                      <a:pt x="98" y="39"/>
                      <a:pt x="98" y="39"/>
                      <a:pt x="99" y="39"/>
                    </a:cubicBezTo>
                    <a:cubicBezTo>
                      <a:pt x="101" y="40"/>
                      <a:pt x="103" y="40"/>
                      <a:pt x="105" y="41"/>
                    </a:cubicBezTo>
                    <a:cubicBezTo>
                      <a:pt x="106" y="41"/>
                      <a:pt x="107" y="41"/>
                      <a:pt x="108" y="42"/>
                    </a:cubicBezTo>
                    <a:cubicBezTo>
                      <a:pt x="109" y="42"/>
                      <a:pt x="111" y="42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1" y="47"/>
                      <a:pt x="110" y="50"/>
                      <a:pt x="109" y="53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108" y="58"/>
                      <a:pt x="108" y="61"/>
                      <a:pt x="107" y="65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7" y="69"/>
                      <a:pt x="106" y="73"/>
                      <a:pt x="106" y="77"/>
                    </a:cubicBezTo>
                    <a:cubicBezTo>
                      <a:pt x="106" y="77"/>
                      <a:pt x="106" y="77"/>
                      <a:pt x="106" y="78"/>
                    </a:cubicBezTo>
                    <a:cubicBezTo>
                      <a:pt x="106" y="81"/>
                      <a:pt x="105" y="85"/>
                      <a:pt x="105" y="89"/>
                    </a:cubicBezTo>
                    <a:cubicBezTo>
                      <a:pt x="105" y="89"/>
                      <a:pt x="105" y="89"/>
                      <a:pt x="105" y="90"/>
                    </a:cubicBezTo>
                    <a:cubicBezTo>
                      <a:pt x="105" y="90"/>
                      <a:pt x="105" y="90"/>
                      <a:pt x="105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69"/>
                      <a:pt x="70" y="49"/>
                      <a:pt x="84" y="33"/>
                    </a:cubicBezTo>
                    <a:close/>
                    <a:moveTo>
                      <a:pt x="105" y="94"/>
                    </a:moveTo>
                    <a:cubicBezTo>
                      <a:pt x="105" y="94"/>
                      <a:pt x="105" y="94"/>
                      <a:pt x="105" y="94"/>
                    </a:cubicBezTo>
                    <a:cubicBezTo>
                      <a:pt x="105" y="94"/>
                      <a:pt x="105" y="94"/>
                      <a:pt x="105" y="95"/>
                    </a:cubicBezTo>
                    <a:cubicBezTo>
                      <a:pt x="105" y="99"/>
                      <a:pt x="106" y="102"/>
                      <a:pt x="106" y="106"/>
                    </a:cubicBezTo>
                    <a:cubicBezTo>
                      <a:pt x="106" y="106"/>
                      <a:pt x="106" y="107"/>
                      <a:pt x="106" y="107"/>
                    </a:cubicBezTo>
                    <a:cubicBezTo>
                      <a:pt x="106" y="111"/>
                      <a:pt x="107" y="114"/>
                      <a:pt x="107" y="118"/>
                    </a:cubicBezTo>
                    <a:cubicBezTo>
                      <a:pt x="107" y="118"/>
                      <a:pt x="107" y="118"/>
                      <a:pt x="107" y="119"/>
                    </a:cubicBezTo>
                    <a:cubicBezTo>
                      <a:pt x="108" y="122"/>
                      <a:pt x="108" y="126"/>
                      <a:pt x="109" y="129"/>
                    </a:cubicBezTo>
                    <a:cubicBezTo>
                      <a:pt x="109" y="130"/>
                      <a:pt x="109" y="130"/>
                      <a:pt x="109" y="130"/>
                    </a:cubicBezTo>
                    <a:cubicBezTo>
                      <a:pt x="110" y="134"/>
                      <a:pt x="111" y="137"/>
                      <a:pt x="112" y="140"/>
                    </a:cubicBezTo>
                    <a:cubicBezTo>
                      <a:pt x="112" y="140"/>
                      <a:pt x="112" y="141"/>
                      <a:pt x="112" y="141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11" y="141"/>
                      <a:pt x="110" y="142"/>
                      <a:pt x="108" y="142"/>
                    </a:cubicBezTo>
                    <a:cubicBezTo>
                      <a:pt x="107" y="142"/>
                      <a:pt x="106" y="142"/>
                      <a:pt x="105" y="143"/>
                    </a:cubicBezTo>
                    <a:cubicBezTo>
                      <a:pt x="103" y="143"/>
                      <a:pt x="101" y="144"/>
                      <a:pt x="99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5" y="146"/>
                      <a:pt x="93" y="147"/>
                      <a:pt x="90" y="148"/>
                    </a:cubicBezTo>
                    <a:cubicBezTo>
                      <a:pt x="90" y="148"/>
                      <a:pt x="89" y="148"/>
                      <a:pt x="88" y="149"/>
                    </a:cubicBezTo>
                    <a:cubicBezTo>
                      <a:pt x="87" y="149"/>
                      <a:pt x="86" y="150"/>
                      <a:pt x="84" y="150"/>
                    </a:cubicBezTo>
                    <a:cubicBezTo>
                      <a:pt x="70" y="135"/>
                      <a:pt x="62" y="115"/>
                      <a:pt x="62" y="94"/>
                    </a:cubicBezTo>
                    <a:lnTo>
                      <a:pt x="105" y="94"/>
                    </a:lnTo>
                    <a:close/>
                    <a:moveTo>
                      <a:pt x="186" y="316"/>
                    </a:moveTo>
                    <a:cubicBezTo>
                      <a:pt x="113" y="316"/>
                      <a:pt x="113" y="316"/>
                      <a:pt x="113" y="316"/>
                    </a:cubicBezTo>
                    <a:cubicBezTo>
                      <a:pt x="123" y="276"/>
                      <a:pt x="123" y="276"/>
                      <a:pt x="123" y="276"/>
                    </a:cubicBezTo>
                    <a:cubicBezTo>
                      <a:pt x="176" y="276"/>
                      <a:pt x="176" y="276"/>
                      <a:pt x="176" y="276"/>
                    </a:cubicBezTo>
                    <a:lnTo>
                      <a:pt x="186" y="316"/>
                    </a:lnTo>
                    <a:close/>
                    <a:moveTo>
                      <a:pt x="287" y="264"/>
                    </a:moveTo>
                    <a:cubicBezTo>
                      <a:pt x="12" y="264"/>
                      <a:pt x="12" y="264"/>
                      <a:pt x="12" y="264"/>
                    </a:cubicBezTo>
                    <a:cubicBezTo>
                      <a:pt x="12" y="224"/>
                      <a:pt x="12" y="224"/>
                      <a:pt x="12" y="224"/>
                    </a:cubicBezTo>
                    <a:cubicBezTo>
                      <a:pt x="287" y="224"/>
                      <a:pt x="287" y="224"/>
                      <a:pt x="287" y="224"/>
                    </a:cubicBezTo>
                    <a:lnTo>
                      <a:pt x="287" y="264"/>
                    </a:lnTo>
                    <a:close/>
                    <a:moveTo>
                      <a:pt x="287" y="216"/>
                    </a:moveTo>
                    <a:cubicBezTo>
                      <a:pt x="12" y="216"/>
                      <a:pt x="12" y="216"/>
                      <a:pt x="12" y="216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59" y="80"/>
                      <a:pt x="59" y="80"/>
                      <a:pt x="59" y="80"/>
                    </a:cubicBezTo>
                    <a:cubicBezTo>
                      <a:pt x="58" y="83"/>
                      <a:pt x="58" y="86"/>
                      <a:pt x="58" y="90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4"/>
                      <a:pt x="58" y="94"/>
                      <a:pt x="58" y="94"/>
                    </a:cubicBezTo>
                    <a:cubicBezTo>
                      <a:pt x="58" y="94"/>
                      <a:pt x="58" y="94"/>
                      <a:pt x="58" y="94"/>
                    </a:cubicBezTo>
                    <a:cubicBezTo>
                      <a:pt x="59" y="115"/>
                      <a:pt x="67" y="136"/>
                      <a:pt x="81" y="152"/>
                    </a:cubicBezTo>
                    <a:cubicBezTo>
                      <a:pt x="81" y="152"/>
                      <a:pt x="81" y="152"/>
                      <a:pt x="81" y="152"/>
                    </a:cubicBezTo>
                    <a:cubicBezTo>
                      <a:pt x="83" y="154"/>
                      <a:pt x="83" y="154"/>
                      <a:pt x="83" y="154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101" y="173"/>
                      <a:pt x="124" y="183"/>
                      <a:pt x="150" y="183"/>
                    </a:cubicBezTo>
                    <a:cubicBezTo>
                      <a:pt x="175" y="183"/>
                      <a:pt x="198" y="173"/>
                      <a:pt x="216" y="155"/>
                    </a:cubicBezTo>
                    <a:cubicBezTo>
                      <a:pt x="216" y="155"/>
                      <a:pt x="216" y="155"/>
                      <a:pt x="216" y="155"/>
                    </a:cubicBezTo>
                    <a:cubicBezTo>
                      <a:pt x="217" y="154"/>
                      <a:pt x="217" y="154"/>
                      <a:pt x="217" y="154"/>
                    </a:cubicBezTo>
                    <a:cubicBezTo>
                      <a:pt x="218" y="152"/>
                      <a:pt x="218" y="152"/>
                      <a:pt x="218" y="152"/>
                    </a:cubicBezTo>
                    <a:cubicBezTo>
                      <a:pt x="218" y="152"/>
                      <a:pt x="218" y="152"/>
                      <a:pt x="218" y="152"/>
                    </a:cubicBezTo>
                    <a:cubicBezTo>
                      <a:pt x="233" y="136"/>
                      <a:pt x="241" y="115"/>
                      <a:pt x="241" y="94"/>
                    </a:cubicBezTo>
                    <a:cubicBezTo>
                      <a:pt x="241" y="94"/>
                      <a:pt x="241" y="94"/>
                      <a:pt x="241" y="94"/>
                    </a:cubicBezTo>
                    <a:cubicBezTo>
                      <a:pt x="241" y="92"/>
                      <a:pt x="241" y="92"/>
                      <a:pt x="241" y="92"/>
                    </a:cubicBezTo>
                    <a:cubicBezTo>
                      <a:pt x="241" y="90"/>
                      <a:pt x="241" y="90"/>
                      <a:pt x="241" y="90"/>
                    </a:cubicBezTo>
                    <a:cubicBezTo>
                      <a:pt x="241" y="90"/>
                      <a:pt x="241" y="90"/>
                      <a:pt x="241" y="90"/>
                    </a:cubicBezTo>
                    <a:cubicBezTo>
                      <a:pt x="241" y="86"/>
                      <a:pt x="241" y="83"/>
                      <a:pt x="240" y="80"/>
                    </a:cubicBezTo>
                    <a:cubicBezTo>
                      <a:pt x="287" y="80"/>
                      <a:pt x="287" y="80"/>
                      <a:pt x="287" y="80"/>
                    </a:cubicBezTo>
                    <a:lnTo>
                      <a:pt x="287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3C9BDE8-6F1C-44E1-820F-6A1F170F7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3675" y="3162300"/>
                <a:ext cx="15875" cy="142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81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26" name="Picture 2" descr="AWS Marketplace: DRAGEN Complete Suite">
            <a:extLst>
              <a:ext uri="{FF2B5EF4-FFF2-40B4-BE49-F238E27FC236}">
                <a16:creationId xmlns:a16="http://schemas.microsoft.com/office/drawing/2014/main" id="{C4F4C155-E649-4D22-BA32-3942C70F1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254" y="3786447"/>
            <a:ext cx="1409773" cy="5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9277E72A-349C-425A-BE01-5BD35F118F47}"/>
              </a:ext>
            </a:extLst>
          </p:cNvPr>
          <p:cNvGrpSpPr/>
          <p:nvPr/>
        </p:nvGrpSpPr>
        <p:grpSpPr>
          <a:xfrm>
            <a:off x="3441509" y="3639403"/>
            <a:ext cx="448091" cy="742745"/>
            <a:chOff x="7237414" y="1084263"/>
            <a:chExt cx="423863" cy="835025"/>
          </a:xfrm>
        </p:grpSpPr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BA9B63D0-02EB-4594-A423-7E08D5FD64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7414" y="1084263"/>
              <a:ext cx="423863" cy="835025"/>
            </a:xfrm>
            <a:custGeom>
              <a:avLst/>
              <a:gdLst>
                <a:gd name="T0" fmla="*/ 183 w 183"/>
                <a:gd name="T1" fmla="*/ 144 h 362"/>
                <a:gd name="T2" fmla="*/ 179 w 183"/>
                <a:gd name="T3" fmla="*/ 126 h 362"/>
                <a:gd name="T4" fmla="*/ 176 w 183"/>
                <a:gd name="T5" fmla="*/ 124 h 362"/>
                <a:gd name="T6" fmla="*/ 180 w 183"/>
                <a:gd name="T7" fmla="*/ 120 h 362"/>
                <a:gd name="T8" fmla="*/ 176 w 183"/>
                <a:gd name="T9" fmla="*/ 60 h 362"/>
                <a:gd name="T10" fmla="*/ 156 w 183"/>
                <a:gd name="T11" fmla="*/ 6 h 362"/>
                <a:gd name="T12" fmla="*/ 33 w 183"/>
                <a:gd name="T13" fmla="*/ 0 h 362"/>
                <a:gd name="T14" fmla="*/ 27 w 183"/>
                <a:gd name="T15" fmla="*/ 60 h 362"/>
                <a:gd name="T16" fmla="*/ 3 w 183"/>
                <a:gd name="T17" fmla="*/ 64 h 362"/>
                <a:gd name="T18" fmla="*/ 7 w 183"/>
                <a:gd name="T19" fmla="*/ 124 h 362"/>
                <a:gd name="T20" fmla="*/ 7 w 183"/>
                <a:gd name="T21" fmla="*/ 126 h 362"/>
                <a:gd name="T22" fmla="*/ 0 w 183"/>
                <a:gd name="T23" fmla="*/ 130 h 362"/>
                <a:gd name="T24" fmla="*/ 4 w 183"/>
                <a:gd name="T25" fmla="*/ 148 h 362"/>
                <a:gd name="T26" fmla="*/ 5 w 183"/>
                <a:gd name="T27" fmla="*/ 151 h 362"/>
                <a:gd name="T28" fmla="*/ 0 w 183"/>
                <a:gd name="T29" fmla="*/ 155 h 362"/>
                <a:gd name="T30" fmla="*/ 4 w 183"/>
                <a:gd name="T31" fmla="*/ 349 h 362"/>
                <a:gd name="T32" fmla="*/ 8 w 183"/>
                <a:gd name="T33" fmla="*/ 357 h 362"/>
                <a:gd name="T34" fmla="*/ 19 w 183"/>
                <a:gd name="T35" fmla="*/ 359 h 362"/>
                <a:gd name="T36" fmla="*/ 19 w 183"/>
                <a:gd name="T37" fmla="*/ 362 h 362"/>
                <a:gd name="T38" fmla="*/ 31 w 183"/>
                <a:gd name="T39" fmla="*/ 362 h 362"/>
                <a:gd name="T40" fmla="*/ 152 w 183"/>
                <a:gd name="T41" fmla="*/ 359 h 362"/>
                <a:gd name="T42" fmla="*/ 152 w 183"/>
                <a:gd name="T43" fmla="*/ 362 h 362"/>
                <a:gd name="T44" fmla="*/ 164 w 183"/>
                <a:gd name="T45" fmla="*/ 362 h 362"/>
                <a:gd name="T46" fmla="*/ 173 w 183"/>
                <a:gd name="T47" fmla="*/ 359 h 362"/>
                <a:gd name="T48" fmla="*/ 175 w 183"/>
                <a:gd name="T49" fmla="*/ 349 h 362"/>
                <a:gd name="T50" fmla="*/ 183 w 183"/>
                <a:gd name="T51" fmla="*/ 345 h 362"/>
                <a:gd name="T52" fmla="*/ 179 w 183"/>
                <a:gd name="T53" fmla="*/ 151 h 362"/>
                <a:gd name="T54" fmla="*/ 178 w 183"/>
                <a:gd name="T55" fmla="*/ 148 h 362"/>
                <a:gd name="T56" fmla="*/ 175 w 183"/>
                <a:gd name="T57" fmla="*/ 134 h 362"/>
                <a:gd name="T58" fmla="*/ 8 w 183"/>
                <a:gd name="T59" fmla="*/ 140 h 362"/>
                <a:gd name="T60" fmla="*/ 175 w 183"/>
                <a:gd name="T61" fmla="*/ 134 h 362"/>
                <a:gd name="T62" fmla="*/ 148 w 183"/>
                <a:gd name="T63" fmla="*/ 8 h 362"/>
                <a:gd name="T64" fmla="*/ 35 w 183"/>
                <a:gd name="T65" fmla="*/ 75 h 362"/>
                <a:gd name="T66" fmla="*/ 11 w 183"/>
                <a:gd name="T67" fmla="*/ 68 h 362"/>
                <a:gd name="T68" fmla="*/ 27 w 183"/>
                <a:gd name="T69" fmla="*/ 78 h 362"/>
                <a:gd name="T70" fmla="*/ 150 w 183"/>
                <a:gd name="T71" fmla="*/ 83 h 362"/>
                <a:gd name="T72" fmla="*/ 156 w 183"/>
                <a:gd name="T73" fmla="*/ 68 h 362"/>
                <a:gd name="T74" fmla="*/ 172 w 183"/>
                <a:gd name="T75" fmla="*/ 116 h 362"/>
                <a:gd name="T76" fmla="*/ 11 w 183"/>
                <a:gd name="T77" fmla="*/ 68 h 362"/>
                <a:gd name="T78" fmla="*/ 172 w 183"/>
                <a:gd name="T79" fmla="*/ 124 h 362"/>
                <a:gd name="T80" fmla="*/ 11 w 183"/>
                <a:gd name="T81" fmla="*/ 126 h 362"/>
                <a:gd name="T82" fmla="*/ 93 w 183"/>
                <a:gd name="T83" fmla="*/ 341 h 362"/>
                <a:gd name="T84" fmla="*/ 175 w 183"/>
                <a:gd name="T85" fmla="*/ 176 h 362"/>
                <a:gd name="T86" fmla="*/ 93 w 183"/>
                <a:gd name="T87" fmla="*/ 341 h 362"/>
                <a:gd name="T88" fmla="*/ 93 w 183"/>
                <a:gd name="T89" fmla="*/ 170 h 362"/>
                <a:gd name="T90" fmla="*/ 89 w 183"/>
                <a:gd name="T91" fmla="*/ 172 h 362"/>
                <a:gd name="T92" fmla="*/ 8 w 183"/>
                <a:gd name="T93" fmla="*/ 169 h 362"/>
                <a:gd name="T94" fmla="*/ 175 w 183"/>
                <a:gd name="T95" fmla="*/ 172 h 362"/>
                <a:gd name="T96" fmla="*/ 8 w 183"/>
                <a:gd name="T97" fmla="*/ 165 h 362"/>
                <a:gd name="T98" fmla="*/ 175 w 183"/>
                <a:gd name="T99" fmla="*/ 159 h 362"/>
                <a:gd name="T100" fmla="*/ 8 w 183"/>
                <a:gd name="T101" fmla="*/ 165 h 362"/>
                <a:gd name="T102" fmla="*/ 89 w 183"/>
                <a:gd name="T103" fmla="*/ 176 h 362"/>
                <a:gd name="T104" fmla="*/ 8 w 183"/>
                <a:gd name="T105" fmla="*/ 341 h 362"/>
                <a:gd name="T106" fmla="*/ 171 w 183"/>
                <a:gd name="T107" fmla="*/ 355 h 362"/>
                <a:gd name="T108" fmla="*/ 12 w 183"/>
                <a:gd name="T109" fmla="*/ 349 h 362"/>
                <a:gd name="T110" fmla="*/ 171 w 183"/>
                <a:gd name="T111" fmla="*/ 355 h 362"/>
                <a:gd name="T112" fmla="*/ 9 w 183"/>
                <a:gd name="T113" fmla="*/ 151 h 362"/>
                <a:gd name="T114" fmla="*/ 174 w 183"/>
                <a:gd name="T115" fmla="*/ 14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3" h="362">
                  <a:moveTo>
                    <a:pt x="179" y="148"/>
                  </a:moveTo>
                  <a:cubicBezTo>
                    <a:pt x="181" y="148"/>
                    <a:pt x="183" y="146"/>
                    <a:pt x="183" y="144"/>
                  </a:cubicBezTo>
                  <a:cubicBezTo>
                    <a:pt x="183" y="130"/>
                    <a:pt x="183" y="130"/>
                    <a:pt x="183" y="130"/>
                  </a:cubicBezTo>
                  <a:cubicBezTo>
                    <a:pt x="183" y="128"/>
                    <a:pt x="181" y="126"/>
                    <a:pt x="179" y="126"/>
                  </a:cubicBezTo>
                  <a:cubicBezTo>
                    <a:pt x="176" y="126"/>
                    <a:pt x="176" y="126"/>
                    <a:pt x="176" y="126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8" y="124"/>
                    <a:pt x="180" y="122"/>
                    <a:pt x="180" y="120"/>
                  </a:cubicBezTo>
                  <a:cubicBezTo>
                    <a:pt x="180" y="64"/>
                    <a:pt x="180" y="64"/>
                    <a:pt x="180" y="64"/>
                  </a:cubicBezTo>
                  <a:cubicBezTo>
                    <a:pt x="180" y="62"/>
                    <a:pt x="178" y="60"/>
                    <a:pt x="176" y="60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3"/>
                    <a:pt x="153" y="0"/>
                    <a:pt x="15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3"/>
                    <a:pt x="27" y="6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62"/>
                    <a:pt x="3" y="64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3" y="122"/>
                    <a:pt x="5" y="124"/>
                    <a:pt x="7" y="124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2" y="126"/>
                    <a:pt x="0" y="128"/>
                    <a:pt x="0" y="13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6"/>
                    <a:pt x="2" y="148"/>
                    <a:pt x="4" y="148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2" y="151"/>
                    <a:pt x="0" y="153"/>
                    <a:pt x="0" y="155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7"/>
                    <a:pt x="2" y="349"/>
                    <a:pt x="4" y="349"/>
                  </a:cubicBezTo>
                  <a:cubicBezTo>
                    <a:pt x="8" y="349"/>
                    <a:pt x="8" y="349"/>
                    <a:pt x="8" y="349"/>
                  </a:cubicBezTo>
                  <a:cubicBezTo>
                    <a:pt x="8" y="357"/>
                    <a:pt x="8" y="357"/>
                    <a:pt x="8" y="357"/>
                  </a:cubicBezTo>
                  <a:cubicBezTo>
                    <a:pt x="8" y="358"/>
                    <a:pt x="9" y="359"/>
                    <a:pt x="10" y="359"/>
                  </a:cubicBezTo>
                  <a:cubicBezTo>
                    <a:pt x="19" y="359"/>
                    <a:pt x="19" y="359"/>
                    <a:pt x="19" y="359"/>
                  </a:cubicBezTo>
                  <a:cubicBezTo>
                    <a:pt x="19" y="362"/>
                    <a:pt x="19" y="362"/>
                    <a:pt x="19" y="362"/>
                  </a:cubicBezTo>
                  <a:cubicBezTo>
                    <a:pt x="19" y="362"/>
                    <a:pt x="19" y="362"/>
                    <a:pt x="19" y="362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59"/>
                    <a:pt x="31" y="359"/>
                    <a:pt x="31" y="359"/>
                  </a:cubicBezTo>
                  <a:cubicBezTo>
                    <a:pt x="152" y="359"/>
                    <a:pt x="152" y="359"/>
                    <a:pt x="152" y="359"/>
                  </a:cubicBezTo>
                  <a:cubicBezTo>
                    <a:pt x="152" y="362"/>
                    <a:pt x="152" y="362"/>
                    <a:pt x="152" y="362"/>
                  </a:cubicBezTo>
                  <a:cubicBezTo>
                    <a:pt x="152" y="362"/>
                    <a:pt x="152" y="362"/>
                    <a:pt x="152" y="362"/>
                  </a:cubicBezTo>
                  <a:cubicBezTo>
                    <a:pt x="164" y="362"/>
                    <a:pt x="164" y="362"/>
                    <a:pt x="164" y="362"/>
                  </a:cubicBezTo>
                  <a:cubicBezTo>
                    <a:pt x="164" y="362"/>
                    <a:pt x="164" y="362"/>
                    <a:pt x="164" y="362"/>
                  </a:cubicBezTo>
                  <a:cubicBezTo>
                    <a:pt x="164" y="359"/>
                    <a:pt x="164" y="359"/>
                    <a:pt x="164" y="359"/>
                  </a:cubicBezTo>
                  <a:cubicBezTo>
                    <a:pt x="173" y="359"/>
                    <a:pt x="173" y="359"/>
                    <a:pt x="173" y="359"/>
                  </a:cubicBezTo>
                  <a:cubicBezTo>
                    <a:pt x="175" y="359"/>
                    <a:pt x="175" y="358"/>
                    <a:pt x="175" y="357"/>
                  </a:cubicBezTo>
                  <a:cubicBezTo>
                    <a:pt x="175" y="349"/>
                    <a:pt x="175" y="349"/>
                    <a:pt x="175" y="349"/>
                  </a:cubicBezTo>
                  <a:cubicBezTo>
                    <a:pt x="179" y="349"/>
                    <a:pt x="179" y="349"/>
                    <a:pt x="179" y="349"/>
                  </a:cubicBezTo>
                  <a:cubicBezTo>
                    <a:pt x="181" y="349"/>
                    <a:pt x="183" y="347"/>
                    <a:pt x="183" y="345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3" y="153"/>
                    <a:pt x="181" y="151"/>
                    <a:pt x="179" y="151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78" y="148"/>
                    <a:pt x="178" y="148"/>
                    <a:pt x="178" y="148"/>
                  </a:cubicBezTo>
                  <a:lnTo>
                    <a:pt x="179" y="148"/>
                  </a:lnTo>
                  <a:close/>
                  <a:moveTo>
                    <a:pt x="175" y="134"/>
                  </a:moveTo>
                  <a:cubicBezTo>
                    <a:pt x="175" y="140"/>
                    <a:pt x="175" y="140"/>
                    <a:pt x="175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34"/>
                    <a:pt x="8" y="134"/>
                    <a:pt x="8" y="134"/>
                  </a:cubicBezTo>
                  <a:lnTo>
                    <a:pt x="175" y="134"/>
                  </a:lnTo>
                  <a:close/>
                  <a:moveTo>
                    <a:pt x="35" y="8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35" y="75"/>
                    <a:pt x="35" y="75"/>
                    <a:pt x="35" y="75"/>
                  </a:cubicBezTo>
                  <a:lnTo>
                    <a:pt x="35" y="8"/>
                  </a:lnTo>
                  <a:close/>
                  <a:moveTo>
                    <a:pt x="11" y="68"/>
                  </a:moveTo>
                  <a:cubicBezTo>
                    <a:pt x="27" y="68"/>
                    <a:pt x="27" y="68"/>
                    <a:pt x="27" y="6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81"/>
                    <a:pt x="30" y="83"/>
                    <a:pt x="33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3" y="83"/>
                    <a:pt x="156" y="81"/>
                    <a:pt x="156" y="78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1" y="116"/>
                    <a:pt x="11" y="116"/>
                    <a:pt x="11" y="116"/>
                  </a:cubicBezTo>
                  <a:lnTo>
                    <a:pt x="11" y="68"/>
                  </a:lnTo>
                  <a:close/>
                  <a:moveTo>
                    <a:pt x="11" y="124"/>
                  </a:moveTo>
                  <a:cubicBezTo>
                    <a:pt x="172" y="124"/>
                    <a:pt x="172" y="124"/>
                    <a:pt x="172" y="124"/>
                  </a:cubicBezTo>
                  <a:cubicBezTo>
                    <a:pt x="172" y="126"/>
                    <a:pt x="172" y="126"/>
                    <a:pt x="172" y="126"/>
                  </a:cubicBezTo>
                  <a:cubicBezTo>
                    <a:pt x="11" y="126"/>
                    <a:pt x="11" y="126"/>
                    <a:pt x="11" y="126"/>
                  </a:cubicBezTo>
                  <a:lnTo>
                    <a:pt x="11" y="124"/>
                  </a:lnTo>
                  <a:close/>
                  <a:moveTo>
                    <a:pt x="93" y="341"/>
                  </a:moveTo>
                  <a:cubicBezTo>
                    <a:pt x="93" y="176"/>
                    <a:pt x="93" y="176"/>
                    <a:pt x="93" y="176"/>
                  </a:cubicBezTo>
                  <a:cubicBezTo>
                    <a:pt x="175" y="176"/>
                    <a:pt x="175" y="176"/>
                    <a:pt x="175" y="176"/>
                  </a:cubicBezTo>
                  <a:cubicBezTo>
                    <a:pt x="175" y="341"/>
                    <a:pt x="175" y="341"/>
                    <a:pt x="175" y="341"/>
                  </a:cubicBezTo>
                  <a:lnTo>
                    <a:pt x="93" y="341"/>
                  </a:lnTo>
                  <a:close/>
                  <a:moveTo>
                    <a:pt x="93" y="172"/>
                  </a:moveTo>
                  <a:cubicBezTo>
                    <a:pt x="93" y="170"/>
                    <a:pt x="93" y="170"/>
                    <a:pt x="93" y="170"/>
                  </a:cubicBezTo>
                  <a:cubicBezTo>
                    <a:pt x="89" y="170"/>
                    <a:pt x="89" y="170"/>
                    <a:pt x="89" y="170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175" y="169"/>
                    <a:pt x="175" y="169"/>
                    <a:pt x="175" y="169"/>
                  </a:cubicBezTo>
                  <a:cubicBezTo>
                    <a:pt x="175" y="172"/>
                    <a:pt x="175" y="172"/>
                    <a:pt x="175" y="172"/>
                  </a:cubicBezTo>
                  <a:lnTo>
                    <a:pt x="93" y="172"/>
                  </a:lnTo>
                  <a:close/>
                  <a:moveTo>
                    <a:pt x="8" y="165"/>
                  </a:moveTo>
                  <a:cubicBezTo>
                    <a:pt x="8" y="159"/>
                    <a:pt x="8" y="159"/>
                    <a:pt x="8" y="159"/>
                  </a:cubicBezTo>
                  <a:cubicBezTo>
                    <a:pt x="175" y="159"/>
                    <a:pt x="175" y="159"/>
                    <a:pt x="175" y="159"/>
                  </a:cubicBezTo>
                  <a:cubicBezTo>
                    <a:pt x="175" y="165"/>
                    <a:pt x="175" y="165"/>
                    <a:pt x="175" y="165"/>
                  </a:cubicBezTo>
                  <a:lnTo>
                    <a:pt x="8" y="165"/>
                  </a:lnTo>
                  <a:close/>
                  <a:moveTo>
                    <a:pt x="8" y="176"/>
                  </a:moveTo>
                  <a:cubicBezTo>
                    <a:pt x="89" y="176"/>
                    <a:pt x="89" y="176"/>
                    <a:pt x="89" y="176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8" y="341"/>
                    <a:pt x="8" y="341"/>
                    <a:pt x="8" y="341"/>
                  </a:cubicBezTo>
                  <a:lnTo>
                    <a:pt x="8" y="176"/>
                  </a:lnTo>
                  <a:close/>
                  <a:moveTo>
                    <a:pt x="171" y="355"/>
                  </a:moveTo>
                  <a:cubicBezTo>
                    <a:pt x="12" y="355"/>
                    <a:pt x="12" y="355"/>
                    <a:pt x="12" y="355"/>
                  </a:cubicBezTo>
                  <a:cubicBezTo>
                    <a:pt x="12" y="349"/>
                    <a:pt x="12" y="349"/>
                    <a:pt x="12" y="349"/>
                  </a:cubicBezTo>
                  <a:cubicBezTo>
                    <a:pt x="171" y="349"/>
                    <a:pt x="171" y="349"/>
                    <a:pt x="171" y="349"/>
                  </a:cubicBezTo>
                  <a:lnTo>
                    <a:pt x="171" y="355"/>
                  </a:lnTo>
                  <a:close/>
                  <a:moveTo>
                    <a:pt x="174" y="151"/>
                  </a:moveTo>
                  <a:cubicBezTo>
                    <a:pt x="9" y="151"/>
                    <a:pt x="9" y="151"/>
                    <a:pt x="9" y="151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74" y="148"/>
                    <a:pt x="174" y="148"/>
                    <a:pt x="174" y="148"/>
                  </a:cubicBezTo>
                  <a:lnTo>
                    <a:pt x="174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9CF8747D-AC83-4D70-AAE6-E5CFFCA3EC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7426" y="1114426"/>
              <a:ext cx="223838" cy="131763"/>
            </a:xfrm>
            <a:custGeom>
              <a:avLst/>
              <a:gdLst>
                <a:gd name="T0" fmla="*/ 95 w 97"/>
                <a:gd name="T1" fmla="*/ 0 h 57"/>
                <a:gd name="T2" fmla="*/ 2 w 97"/>
                <a:gd name="T3" fmla="*/ 0 h 57"/>
                <a:gd name="T4" fmla="*/ 0 w 97"/>
                <a:gd name="T5" fmla="*/ 2 h 57"/>
                <a:gd name="T6" fmla="*/ 0 w 97"/>
                <a:gd name="T7" fmla="*/ 55 h 57"/>
                <a:gd name="T8" fmla="*/ 2 w 97"/>
                <a:gd name="T9" fmla="*/ 57 h 57"/>
                <a:gd name="T10" fmla="*/ 95 w 97"/>
                <a:gd name="T11" fmla="*/ 57 h 57"/>
                <a:gd name="T12" fmla="*/ 97 w 97"/>
                <a:gd name="T13" fmla="*/ 55 h 57"/>
                <a:gd name="T14" fmla="*/ 97 w 97"/>
                <a:gd name="T15" fmla="*/ 2 h 57"/>
                <a:gd name="T16" fmla="*/ 95 w 97"/>
                <a:gd name="T17" fmla="*/ 0 h 57"/>
                <a:gd name="T18" fmla="*/ 93 w 97"/>
                <a:gd name="T19" fmla="*/ 53 h 57"/>
                <a:gd name="T20" fmla="*/ 4 w 97"/>
                <a:gd name="T21" fmla="*/ 53 h 57"/>
                <a:gd name="T22" fmla="*/ 4 w 97"/>
                <a:gd name="T23" fmla="*/ 4 h 57"/>
                <a:gd name="T24" fmla="*/ 93 w 97"/>
                <a:gd name="T25" fmla="*/ 4 h 57"/>
                <a:gd name="T26" fmla="*/ 93 w 97"/>
                <a:gd name="T27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57">
                  <a:moveTo>
                    <a:pt x="9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7"/>
                    <a:pt x="97" y="56"/>
                    <a:pt x="97" y="55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1"/>
                    <a:pt x="96" y="0"/>
                    <a:pt x="95" y="0"/>
                  </a:cubicBezTo>
                  <a:close/>
                  <a:moveTo>
                    <a:pt x="93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3" y="4"/>
                    <a:pt x="93" y="4"/>
                    <a:pt x="93" y="4"/>
                  </a:cubicBezTo>
                  <a:lnTo>
                    <a:pt x="93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1A8CE5E-6A29-45F7-9B3E-012D6B568753}"/>
              </a:ext>
            </a:extLst>
          </p:cNvPr>
          <p:cNvSpPr txBox="1"/>
          <p:nvPr/>
        </p:nvSpPr>
        <p:spPr>
          <a:xfrm>
            <a:off x="5752621" y="1462683"/>
            <a:ext cx="1644896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July 24</a:t>
            </a:r>
            <a:r>
              <a:rPr kumimoji="0" lang="en-US" sz="1100" b="1" i="0" u="none" strike="noStrike" kern="1200" cap="none" spc="0" normalizeH="0" baseline="3000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E7EBE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85087">
                    <a:lumMod val="75000"/>
                  </a:srgbClr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Received PO!!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D3C179B-1A97-469C-91A6-4226F70F3EDA}"/>
              </a:ext>
            </a:extLst>
          </p:cNvPr>
          <p:cNvSpPr txBox="1"/>
          <p:nvPr/>
        </p:nvSpPr>
        <p:spPr>
          <a:xfrm>
            <a:off x="7356739" y="1469282"/>
            <a:ext cx="1644896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Aug 6</a:t>
            </a:r>
            <a:r>
              <a:rPr kumimoji="0" lang="en-US" sz="1100" b="1" i="0" u="none" strike="noStrike" kern="1200" cap="none" spc="0" normalizeH="0" baseline="3000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E7EBE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85087">
                    <a:lumMod val="75000"/>
                  </a:srgbClr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$600 Genome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5F2F02B-F49D-4266-A655-1B68FD720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304" y="62258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5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393BF-A0DD-4947-AC54-24F81F7E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3900"/>
            <a:r>
              <a:rPr lang="en-US" dirty="0"/>
              <a:t>Key learnings</a:t>
            </a:r>
            <a:endParaRPr lang="en-GB" dirty="0"/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2934508" y="2170116"/>
            <a:ext cx="869844" cy="869844"/>
          </a:xfrm>
          <a:prstGeom prst="ellipse">
            <a:avLst/>
          </a:prstGeom>
          <a:solidFill>
            <a:srgbClr val="24BEC5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4BEC5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406704" y="2476285"/>
            <a:ext cx="274311" cy="274310"/>
          </a:xfrm>
          <a:prstGeom prst="ellipse">
            <a:avLst/>
          </a:prstGeom>
          <a:noFill/>
          <a:ln w="38100">
            <a:solidFill>
              <a:schemeClr val="bg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>
            <a:cxnSpLocks/>
            <a:stCxn id="19" idx="6"/>
            <a:endCxn id="5" idx="2"/>
          </p:cNvCxnSpPr>
          <p:nvPr/>
        </p:nvCxnSpPr>
        <p:spPr>
          <a:xfrm>
            <a:off x="4681015" y="2613440"/>
            <a:ext cx="586529" cy="0"/>
          </a:xfrm>
          <a:prstGeom prst="line">
            <a:avLst/>
          </a:prstGeom>
          <a:ln w="3175">
            <a:solidFill>
              <a:srgbClr val="B2B2B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4542033" y="2785393"/>
            <a:ext cx="2" cy="609677"/>
          </a:xfrm>
          <a:prstGeom prst="line">
            <a:avLst/>
          </a:prstGeom>
          <a:ln w="3175">
            <a:solidFill>
              <a:srgbClr val="B2B2B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2"/>
            <a:endCxn id="7" idx="6"/>
          </p:cNvCxnSpPr>
          <p:nvPr/>
        </p:nvCxnSpPr>
        <p:spPr>
          <a:xfrm flipH="1" flipV="1">
            <a:off x="3804352" y="2605039"/>
            <a:ext cx="602352" cy="8402"/>
          </a:xfrm>
          <a:prstGeom prst="line">
            <a:avLst/>
          </a:prstGeom>
          <a:ln w="3175">
            <a:solidFill>
              <a:srgbClr val="B2B2B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4543647" y="1836677"/>
            <a:ext cx="0" cy="604811"/>
          </a:xfrm>
          <a:prstGeom prst="line">
            <a:avLst/>
          </a:prstGeom>
          <a:ln w="3175">
            <a:solidFill>
              <a:srgbClr val="B2B2B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89254" y="2432862"/>
            <a:ext cx="162260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24BEC5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Team Effort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3668" y="528705"/>
            <a:ext cx="216900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C5246E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Trusted Advisor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50798" y="4331938"/>
            <a:ext cx="198187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Virtual Selling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30692" y="2428732"/>
            <a:ext cx="177030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97AD4A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t>Create Value</a:t>
            </a:r>
            <a:endParaRPr kumimoji="0" lang="en-US" sz="1950" b="0" i="0" u="none" strike="noStrike" kern="1200" cap="none" spc="0" normalizeH="0" baseline="0" noProof="0" dirty="0">
              <a:ln>
                <a:noFill/>
              </a:ln>
              <a:solidFill>
                <a:srgbClr val="1A1818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  <p:sp>
        <p:nvSpPr>
          <p:cNvPr id="3" name="Freeform 33"/>
          <p:cNvSpPr>
            <a:spLocks/>
          </p:cNvSpPr>
          <p:nvPr/>
        </p:nvSpPr>
        <p:spPr bwMode="auto">
          <a:xfrm>
            <a:off x="4117841" y="3366038"/>
            <a:ext cx="869843" cy="869844"/>
          </a:xfrm>
          <a:custGeom>
            <a:avLst/>
            <a:gdLst>
              <a:gd name="T0" fmla="*/ 12 w 1087"/>
              <a:gd name="T1" fmla="*/ 520 h 1087"/>
              <a:gd name="T2" fmla="*/ 566 w 1087"/>
              <a:gd name="T3" fmla="*/ 13 h 1087"/>
              <a:gd name="T4" fmla="*/ 1074 w 1087"/>
              <a:gd name="T5" fmla="*/ 567 h 1087"/>
              <a:gd name="T6" fmla="*/ 520 w 1087"/>
              <a:gd name="T7" fmla="*/ 1074 h 1087"/>
              <a:gd name="T8" fmla="*/ 12 w 1087"/>
              <a:gd name="T9" fmla="*/ 520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7" h="1087">
                <a:moveTo>
                  <a:pt x="12" y="520"/>
                </a:moveTo>
                <a:cubicBezTo>
                  <a:pt x="25" y="227"/>
                  <a:pt x="273" y="0"/>
                  <a:pt x="566" y="13"/>
                </a:cubicBezTo>
                <a:cubicBezTo>
                  <a:pt x="859" y="25"/>
                  <a:pt x="1087" y="273"/>
                  <a:pt x="1074" y="567"/>
                </a:cubicBezTo>
                <a:cubicBezTo>
                  <a:pt x="1061" y="860"/>
                  <a:pt x="813" y="1087"/>
                  <a:pt x="520" y="1074"/>
                </a:cubicBezTo>
                <a:cubicBezTo>
                  <a:pt x="227" y="1062"/>
                  <a:pt x="0" y="814"/>
                  <a:pt x="12" y="52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1A1818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A20A2E7-D9EE-4E8B-91D7-6F0F104DACBB}"/>
              </a:ext>
            </a:extLst>
          </p:cNvPr>
          <p:cNvGrpSpPr/>
          <p:nvPr/>
        </p:nvGrpSpPr>
        <p:grpSpPr>
          <a:xfrm>
            <a:off x="5267543" y="2178518"/>
            <a:ext cx="869844" cy="869844"/>
            <a:chOff x="5385134" y="2904691"/>
            <a:chExt cx="1159792" cy="1159792"/>
          </a:xfrm>
        </p:grpSpPr>
        <p:sp>
          <p:nvSpPr>
            <p:cNvPr id="5" name="Oval 20"/>
            <p:cNvSpPr>
              <a:spLocks noChangeArrowheads="1"/>
            </p:cNvSpPr>
            <p:nvPr/>
          </p:nvSpPr>
          <p:spPr bwMode="auto">
            <a:xfrm>
              <a:off x="5385134" y="2904691"/>
              <a:ext cx="1159792" cy="11597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B7070874-DB37-4F15-A40C-271A7B499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4278" y="3132221"/>
              <a:ext cx="642063" cy="752313"/>
            </a:xfrm>
            <a:custGeom>
              <a:avLst/>
              <a:gdLst>
                <a:gd name="T0" fmla="*/ 122 w 419"/>
                <a:gd name="T1" fmla="*/ 141 h 491"/>
                <a:gd name="T2" fmla="*/ 156 w 419"/>
                <a:gd name="T3" fmla="*/ 239 h 491"/>
                <a:gd name="T4" fmla="*/ 169 w 419"/>
                <a:gd name="T5" fmla="*/ 276 h 491"/>
                <a:gd name="T6" fmla="*/ 194 w 419"/>
                <a:gd name="T7" fmla="*/ 293 h 491"/>
                <a:gd name="T8" fmla="*/ 220 w 419"/>
                <a:gd name="T9" fmla="*/ 276 h 491"/>
                <a:gd name="T10" fmla="*/ 233 w 419"/>
                <a:gd name="T11" fmla="*/ 239 h 491"/>
                <a:gd name="T12" fmla="*/ 266 w 419"/>
                <a:gd name="T13" fmla="*/ 141 h 491"/>
                <a:gd name="T14" fmla="*/ 194 w 419"/>
                <a:gd name="T15" fmla="*/ 283 h 491"/>
                <a:gd name="T16" fmla="*/ 207 w 419"/>
                <a:gd name="T17" fmla="*/ 276 h 491"/>
                <a:gd name="T18" fmla="*/ 223 w 419"/>
                <a:gd name="T19" fmla="*/ 263 h 491"/>
                <a:gd name="T20" fmla="*/ 169 w 419"/>
                <a:gd name="T21" fmla="*/ 266 h 491"/>
                <a:gd name="T22" fmla="*/ 165 w 419"/>
                <a:gd name="T23" fmla="*/ 244 h 491"/>
                <a:gd name="T24" fmla="*/ 223 w 419"/>
                <a:gd name="T25" fmla="*/ 263 h 491"/>
                <a:gd name="T26" fmla="*/ 223 w 419"/>
                <a:gd name="T27" fmla="*/ 235 h 491"/>
                <a:gd name="T28" fmla="*/ 199 w 419"/>
                <a:gd name="T29" fmla="*/ 168 h 491"/>
                <a:gd name="T30" fmla="*/ 221 w 419"/>
                <a:gd name="T31" fmla="*/ 134 h 491"/>
                <a:gd name="T32" fmla="*/ 194 w 419"/>
                <a:gd name="T33" fmla="*/ 159 h 491"/>
                <a:gd name="T34" fmla="*/ 168 w 419"/>
                <a:gd name="T35" fmla="*/ 134 h 491"/>
                <a:gd name="T36" fmla="*/ 190 w 419"/>
                <a:gd name="T37" fmla="*/ 168 h 491"/>
                <a:gd name="T38" fmla="*/ 165 w 419"/>
                <a:gd name="T39" fmla="*/ 235 h 491"/>
                <a:gd name="T40" fmla="*/ 132 w 419"/>
                <a:gd name="T41" fmla="*/ 141 h 491"/>
                <a:gd name="T42" fmla="*/ 257 w 419"/>
                <a:gd name="T43" fmla="*/ 141 h 491"/>
                <a:gd name="T44" fmla="*/ 407 w 419"/>
                <a:gd name="T45" fmla="*/ 250 h 491"/>
                <a:gd name="T46" fmla="*/ 374 w 419"/>
                <a:gd name="T47" fmla="*/ 183 h 491"/>
                <a:gd name="T48" fmla="*/ 374 w 419"/>
                <a:gd name="T49" fmla="*/ 118 h 491"/>
                <a:gd name="T50" fmla="*/ 193 w 419"/>
                <a:gd name="T51" fmla="*/ 0 h 491"/>
                <a:gd name="T52" fmla="*/ 61 w 419"/>
                <a:gd name="T53" fmla="*/ 288 h 491"/>
                <a:gd name="T54" fmla="*/ 72 w 419"/>
                <a:gd name="T55" fmla="*/ 454 h 491"/>
                <a:gd name="T56" fmla="*/ 197 w 419"/>
                <a:gd name="T57" fmla="*/ 491 h 491"/>
                <a:gd name="T58" fmla="*/ 259 w 419"/>
                <a:gd name="T59" fmla="*/ 480 h 491"/>
                <a:gd name="T60" fmla="*/ 345 w 419"/>
                <a:gd name="T61" fmla="*/ 413 h 491"/>
                <a:gd name="T62" fmla="*/ 378 w 419"/>
                <a:gd name="T63" fmla="*/ 391 h 491"/>
                <a:gd name="T64" fmla="*/ 378 w 419"/>
                <a:gd name="T65" fmla="*/ 360 h 491"/>
                <a:gd name="T66" fmla="*/ 388 w 419"/>
                <a:gd name="T67" fmla="*/ 339 h 491"/>
                <a:gd name="T68" fmla="*/ 394 w 419"/>
                <a:gd name="T69" fmla="*/ 319 h 491"/>
                <a:gd name="T70" fmla="*/ 390 w 419"/>
                <a:gd name="T71" fmla="*/ 304 h 491"/>
                <a:gd name="T72" fmla="*/ 409 w 419"/>
                <a:gd name="T73" fmla="*/ 289 h 491"/>
                <a:gd name="T74" fmla="*/ 407 w 419"/>
                <a:gd name="T75" fmla="*/ 250 h 491"/>
                <a:gd name="T76" fmla="*/ 385 w 419"/>
                <a:gd name="T77" fmla="*/ 286 h 491"/>
                <a:gd name="T78" fmla="*/ 380 w 419"/>
                <a:gd name="T79" fmla="*/ 307 h 491"/>
                <a:gd name="T80" fmla="*/ 385 w 419"/>
                <a:gd name="T81" fmla="*/ 317 h 491"/>
                <a:gd name="T82" fmla="*/ 376 w 419"/>
                <a:gd name="T83" fmla="*/ 331 h 491"/>
                <a:gd name="T84" fmla="*/ 375 w 419"/>
                <a:gd name="T85" fmla="*/ 344 h 491"/>
                <a:gd name="T86" fmla="*/ 369 w 419"/>
                <a:gd name="T87" fmla="*/ 365 h 491"/>
                <a:gd name="T88" fmla="*/ 347 w 419"/>
                <a:gd name="T89" fmla="*/ 404 h 491"/>
                <a:gd name="T90" fmla="*/ 261 w 419"/>
                <a:gd name="T91" fmla="*/ 386 h 491"/>
                <a:gd name="T92" fmla="*/ 250 w 419"/>
                <a:gd name="T93" fmla="*/ 476 h 491"/>
                <a:gd name="T94" fmla="*/ 89 w 419"/>
                <a:gd name="T95" fmla="*/ 307 h 491"/>
                <a:gd name="T96" fmla="*/ 9 w 419"/>
                <a:gd name="T97" fmla="*/ 167 h 491"/>
                <a:gd name="T98" fmla="*/ 193 w 419"/>
                <a:gd name="T99" fmla="*/ 9 h 491"/>
                <a:gd name="T100" fmla="*/ 365 w 419"/>
                <a:gd name="T101" fmla="*/ 120 h 491"/>
                <a:gd name="T102" fmla="*/ 365 w 419"/>
                <a:gd name="T103" fmla="*/ 180 h 491"/>
                <a:gd name="T104" fmla="*/ 399 w 419"/>
                <a:gd name="T105" fmla="*/ 255 h 491"/>
                <a:gd name="T106" fmla="*/ 405 w 419"/>
                <a:gd name="T107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9" h="491">
                  <a:moveTo>
                    <a:pt x="194" y="69"/>
                  </a:moveTo>
                  <a:cubicBezTo>
                    <a:pt x="155" y="69"/>
                    <a:pt x="122" y="101"/>
                    <a:pt x="122" y="141"/>
                  </a:cubicBezTo>
                  <a:cubicBezTo>
                    <a:pt x="122" y="161"/>
                    <a:pt x="130" y="180"/>
                    <a:pt x="144" y="195"/>
                  </a:cubicBezTo>
                  <a:cubicBezTo>
                    <a:pt x="148" y="199"/>
                    <a:pt x="156" y="210"/>
                    <a:pt x="156" y="239"/>
                  </a:cubicBezTo>
                  <a:cubicBezTo>
                    <a:pt x="156" y="263"/>
                    <a:pt x="156" y="263"/>
                    <a:pt x="156" y="263"/>
                  </a:cubicBezTo>
                  <a:cubicBezTo>
                    <a:pt x="156" y="270"/>
                    <a:pt x="162" y="276"/>
                    <a:pt x="169" y="276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4" y="285"/>
                    <a:pt x="183" y="293"/>
                    <a:pt x="194" y="293"/>
                  </a:cubicBezTo>
                  <a:cubicBezTo>
                    <a:pt x="205" y="293"/>
                    <a:pt x="214" y="285"/>
                    <a:pt x="217" y="276"/>
                  </a:cubicBezTo>
                  <a:cubicBezTo>
                    <a:pt x="220" y="276"/>
                    <a:pt x="220" y="276"/>
                    <a:pt x="220" y="276"/>
                  </a:cubicBezTo>
                  <a:cubicBezTo>
                    <a:pt x="227" y="276"/>
                    <a:pt x="233" y="270"/>
                    <a:pt x="233" y="263"/>
                  </a:cubicBezTo>
                  <a:cubicBezTo>
                    <a:pt x="233" y="239"/>
                    <a:pt x="233" y="239"/>
                    <a:pt x="233" y="239"/>
                  </a:cubicBezTo>
                  <a:cubicBezTo>
                    <a:pt x="233" y="210"/>
                    <a:pt x="241" y="199"/>
                    <a:pt x="244" y="195"/>
                  </a:cubicBezTo>
                  <a:cubicBezTo>
                    <a:pt x="258" y="180"/>
                    <a:pt x="266" y="161"/>
                    <a:pt x="266" y="141"/>
                  </a:cubicBezTo>
                  <a:cubicBezTo>
                    <a:pt x="266" y="101"/>
                    <a:pt x="234" y="69"/>
                    <a:pt x="194" y="69"/>
                  </a:cubicBezTo>
                  <a:close/>
                  <a:moveTo>
                    <a:pt x="194" y="283"/>
                  </a:moveTo>
                  <a:cubicBezTo>
                    <a:pt x="189" y="283"/>
                    <a:pt x="184" y="280"/>
                    <a:pt x="182" y="276"/>
                  </a:cubicBezTo>
                  <a:cubicBezTo>
                    <a:pt x="207" y="276"/>
                    <a:pt x="207" y="276"/>
                    <a:pt x="207" y="276"/>
                  </a:cubicBezTo>
                  <a:cubicBezTo>
                    <a:pt x="205" y="280"/>
                    <a:pt x="200" y="283"/>
                    <a:pt x="194" y="283"/>
                  </a:cubicBezTo>
                  <a:close/>
                  <a:moveTo>
                    <a:pt x="223" y="263"/>
                  </a:moveTo>
                  <a:cubicBezTo>
                    <a:pt x="223" y="265"/>
                    <a:pt x="222" y="266"/>
                    <a:pt x="220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7" y="266"/>
                    <a:pt x="165" y="265"/>
                    <a:pt x="165" y="263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223" y="244"/>
                    <a:pt x="223" y="244"/>
                    <a:pt x="223" y="244"/>
                  </a:cubicBezTo>
                  <a:lnTo>
                    <a:pt x="223" y="263"/>
                  </a:lnTo>
                  <a:close/>
                  <a:moveTo>
                    <a:pt x="237" y="188"/>
                  </a:moveTo>
                  <a:cubicBezTo>
                    <a:pt x="232" y="194"/>
                    <a:pt x="224" y="207"/>
                    <a:pt x="223" y="235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199" y="168"/>
                    <a:pt x="199" y="168"/>
                    <a:pt x="199" y="168"/>
                  </a:cubicBezTo>
                  <a:cubicBezTo>
                    <a:pt x="218" y="165"/>
                    <a:pt x="224" y="141"/>
                    <a:pt x="224" y="140"/>
                  </a:cubicBezTo>
                  <a:cubicBezTo>
                    <a:pt x="225" y="137"/>
                    <a:pt x="223" y="135"/>
                    <a:pt x="221" y="134"/>
                  </a:cubicBezTo>
                  <a:cubicBezTo>
                    <a:pt x="218" y="133"/>
                    <a:pt x="216" y="135"/>
                    <a:pt x="215" y="137"/>
                  </a:cubicBezTo>
                  <a:cubicBezTo>
                    <a:pt x="215" y="138"/>
                    <a:pt x="210" y="159"/>
                    <a:pt x="194" y="159"/>
                  </a:cubicBezTo>
                  <a:cubicBezTo>
                    <a:pt x="179" y="159"/>
                    <a:pt x="173" y="138"/>
                    <a:pt x="173" y="137"/>
                  </a:cubicBezTo>
                  <a:cubicBezTo>
                    <a:pt x="173" y="135"/>
                    <a:pt x="170" y="133"/>
                    <a:pt x="168" y="134"/>
                  </a:cubicBezTo>
                  <a:cubicBezTo>
                    <a:pt x="165" y="135"/>
                    <a:pt x="164" y="137"/>
                    <a:pt x="164" y="140"/>
                  </a:cubicBezTo>
                  <a:cubicBezTo>
                    <a:pt x="165" y="141"/>
                    <a:pt x="170" y="165"/>
                    <a:pt x="190" y="168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64" y="207"/>
                    <a:pt x="156" y="194"/>
                    <a:pt x="151" y="188"/>
                  </a:cubicBezTo>
                  <a:cubicBezTo>
                    <a:pt x="139" y="176"/>
                    <a:pt x="132" y="158"/>
                    <a:pt x="132" y="141"/>
                  </a:cubicBezTo>
                  <a:cubicBezTo>
                    <a:pt x="132" y="107"/>
                    <a:pt x="160" y="79"/>
                    <a:pt x="194" y="79"/>
                  </a:cubicBezTo>
                  <a:cubicBezTo>
                    <a:pt x="229" y="79"/>
                    <a:pt x="257" y="107"/>
                    <a:pt x="257" y="141"/>
                  </a:cubicBezTo>
                  <a:cubicBezTo>
                    <a:pt x="257" y="158"/>
                    <a:pt x="250" y="176"/>
                    <a:pt x="237" y="188"/>
                  </a:cubicBezTo>
                  <a:close/>
                  <a:moveTo>
                    <a:pt x="407" y="250"/>
                  </a:moveTo>
                  <a:cubicBezTo>
                    <a:pt x="395" y="232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endParaRPr>
            </a:p>
          </p:txBody>
        </p:sp>
      </p:grpSp>
      <p:sp>
        <p:nvSpPr>
          <p:cNvPr id="45" name="Freeform 25">
            <a:extLst>
              <a:ext uri="{FF2B5EF4-FFF2-40B4-BE49-F238E27FC236}">
                <a16:creationId xmlns:a16="http://schemas.microsoft.com/office/drawing/2014/main" id="{1D363049-F9B9-428C-B17D-EC92404D8B87}"/>
              </a:ext>
            </a:extLst>
          </p:cNvPr>
          <p:cNvSpPr>
            <a:spLocks noEditPoints="1"/>
          </p:cNvSpPr>
          <p:nvPr/>
        </p:nvSpPr>
        <p:spPr bwMode="auto">
          <a:xfrm>
            <a:off x="4311730" y="3608798"/>
            <a:ext cx="509942" cy="419285"/>
          </a:xfrm>
          <a:custGeom>
            <a:avLst/>
            <a:gdLst>
              <a:gd name="T0" fmla="*/ 414 w 444"/>
              <a:gd name="T1" fmla="*/ 172 h 365"/>
              <a:gd name="T2" fmla="*/ 392 w 444"/>
              <a:gd name="T3" fmla="*/ 0 h 365"/>
              <a:gd name="T4" fmla="*/ 0 w 444"/>
              <a:gd name="T5" fmla="*/ 22 h 365"/>
              <a:gd name="T6" fmla="*/ 22 w 444"/>
              <a:gd name="T7" fmla="*/ 283 h 365"/>
              <a:gd name="T8" fmla="*/ 144 w 444"/>
              <a:gd name="T9" fmla="*/ 355 h 365"/>
              <a:gd name="T10" fmla="*/ 118 w 444"/>
              <a:gd name="T11" fmla="*/ 360 h 365"/>
              <a:gd name="T12" fmla="*/ 291 w 444"/>
              <a:gd name="T13" fmla="*/ 365 h 365"/>
              <a:gd name="T14" fmla="*/ 291 w 444"/>
              <a:gd name="T15" fmla="*/ 355 h 365"/>
              <a:gd name="T16" fmla="*/ 254 w 444"/>
              <a:gd name="T17" fmla="*/ 283 h 365"/>
              <a:gd name="T18" fmla="*/ 326 w 444"/>
              <a:gd name="T19" fmla="*/ 348 h 365"/>
              <a:gd name="T20" fmla="*/ 427 w 444"/>
              <a:gd name="T21" fmla="*/ 365 h 365"/>
              <a:gd name="T22" fmla="*/ 444 w 444"/>
              <a:gd name="T23" fmla="*/ 189 h 365"/>
              <a:gd name="T24" fmla="*/ 10 w 444"/>
              <a:gd name="T25" fmla="*/ 22 h 365"/>
              <a:gd name="T26" fmla="*/ 392 w 444"/>
              <a:gd name="T27" fmla="*/ 9 h 365"/>
              <a:gd name="T28" fmla="*/ 404 w 444"/>
              <a:gd name="T29" fmla="*/ 36 h 365"/>
              <a:gd name="T30" fmla="*/ 10 w 444"/>
              <a:gd name="T31" fmla="*/ 22 h 365"/>
              <a:gd name="T32" fmla="*/ 158 w 444"/>
              <a:gd name="T33" fmla="*/ 355 h 365"/>
              <a:gd name="T34" fmla="*/ 245 w 444"/>
              <a:gd name="T35" fmla="*/ 283 h 365"/>
              <a:gd name="T36" fmla="*/ 259 w 444"/>
              <a:gd name="T37" fmla="*/ 355 h 365"/>
              <a:gd name="T38" fmla="*/ 22 w 444"/>
              <a:gd name="T39" fmla="*/ 273 h 365"/>
              <a:gd name="T40" fmla="*/ 10 w 444"/>
              <a:gd name="T41" fmla="*/ 247 h 365"/>
              <a:gd name="T42" fmla="*/ 326 w 444"/>
              <a:gd name="T43" fmla="*/ 273 h 365"/>
              <a:gd name="T44" fmla="*/ 326 w 444"/>
              <a:gd name="T45" fmla="*/ 237 h 365"/>
              <a:gd name="T46" fmla="*/ 10 w 444"/>
              <a:gd name="T47" fmla="*/ 45 h 365"/>
              <a:gd name="T48" fmla="*/ 404 w 444"/>
              <a:gd name="T49" fmla="*/ 172 h 365"/>
              <a:gd name="T50" fmla="*/ 326 w 444"/>
              <a:gd name="T51" fmla="*/ 189 h 365"/>
              <a:gd name="T52" fmla="*/ 427 w 444"/>
              <a:gd name="T53" fmla="*/ 355 h 365"/>
              <a:gd name="T54" fmla="*/ 336 w 444"/>
              <a:gd name="T55" fmla="*/ 348 h 365"/>
              <a:gd name="T56" fmla="*/ 434 w 444"/>
              <a:gd name="T57" fmla="*/ 339 h 365"/>
              <a:gd name="T58" fmla="*/ 434 w 444"/>
              <a:gd name="T59" fmla="*/ 329 h 365"/>
              <a:gd name="T60" fmla="*/ 336 w 444"/>
              <a:gd name="T61" fmla="*/ 205 h 365"/>
              <a:gd name="T62" fmla="*/ 434 w 444"/>
              <a:gd name="T63" fmla="*/ 329 h 365"/>
              <a:gd name="T64" fmla="*/ 336 w 444"/>
              <a:gd name="T65" fmla="*/ 196 h 365"/>
              <a:gd name="T66" fmla="*/ 343 w 444"/>
              <a:gd name="T67" fmla="*/ 181 h 365"/>
              <a:gd name="T68" fmla="*/ 434 w 444"/>
              <a:gd name="T69" fmla="*/ 189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4" h="365">
                <a:moveTo>
                  <a:pt x="427" y="172"/>
                </a:moveTo>
                <a:cubicBezTo>
                  <a:pt x="414" y="172"/>
                  <a:pt x="414" y="172"/>
                  <a:pt x="414" y="172"/>
                </a:cubicBezTo>
                <a:cubicBezTo>
                  <a:pt x="414" y="22"/>
                  <a:pt x="414" y="22"/>
                  <a:pt x="414" y="22"/>
                </a:cubicBezTo>
                <a:cubicBezTo>
                  <a:pt x="414" y="10"/>
                  <a:pt x="404" y="0"/>
                  <a:pt x="39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73"/>
                  <a:pt x="10" y="283"/>
                  <a:pt x="22" y="283"/>
                </a:cubicBezTo>
                <a:cubicBezTo>
                  <a:pt x="163" y="283"/>
                  <a:pt x="163" y="283"/>
                  <a:pt x="163" y="283"/>
                </a:cubicBezTo>
                <a:cubicBezTo>
                  <a:pt x="161" y="319"/>
                  <a:pt x="154" y="355"/>
                  <a:pt x="144" y="355"/>
                </a:cubicBezTo>
                <a:cubicBezTo>
                  <a:pt x="123" y="355"/>
                  <a:pt x="123" y="355"/>
                  <a:pt x="123" y="355"/>
                </a:cubicBezTo>
                <a:cubicBezTo>
                  <a:pt x="120" y="355"/>
                  <a:pt x="118" y="358"/>
                  <a:pt x="118" y="360"/>
                </a:cubicBezTo>
                <a:cubicBezTo>
                  <a:pt x="118" y="363"/>
                  <a:pt x="120" y="365"/>
                  <a:pt x="123" y="365"/>
                </a:cubicBezTo>
                <a:cubicBezTo>
                  <a:pt x="291" y="365"/>
                  <a:pt x="291" y="365"/>
                  <a:pt x="291" y="365"/>
                </a:cubicBezTo>
                <a:cubicBezTo>
                  <a:pt x="294" y="365"/>
                  <a:pt x="296" y="363"/>
                  <a:pt x="296" y="360"/>
                </a:cubicBezTo>
                <a:cubicBezTo>
                  <a:pt x="296" y="358"/>
                  <a:pt x="294" y="355"/>
                  <a:pt x="291" y="355"/>
                </a:cubicBezTo>
                <a:cubicBezTo>
                  <a:pt x="273" y="355"/>
                  <a:pt x="273" y="355"/>
                  <a:pt x="273" y="355"/>
                </a:cubicBezTo>
                <a:cubicBezTo>
                  <a:pt x="264" y="355"/>
                  <a:pt x="256" y="319"/>
                  <a:pt x="254" y="283"/>
                </a:cubicBezTo>
                <a:cubicBezTo>
                  <a:pt x="326" y="283"/>
                  <a:pt x="326" y="283"/>
                  <a:pt x="326" y="283"/>
                </a:cubicBezTo>
                <a:cubicBezTo>
                  <a:pt x="326" y="348"/>
                  <a:pt x="326" y="348"/>
                  <a:pt x="326" y="348"/>
                </a:cubicBezTo>
                <a:cubicBezTo>
                  <a:pt x="326" y="357"/>
                  <a:pt x="334" y="365"/>
                  <a:pt x="343" y="365"/>
                </a:cubicBezTo>
                <a:cubicBezTo>
                  <a:pt x="427" y="365"/>
                  <a:pt x="427" y="365"/>
                  <a:pt x="427" y="365"/>
                </a:cubicBezTo>
                <a:cubicBezTo>
                  <a:pt x="436" y="365"/>
                  <a:pt x="444" y="357"/>
                  <a:pt x="444" y="348"/>
                </a:cubicBezTo>
                <a:cubicBezTo>
                  <a:pt x="444" y="189"/>
                  <a:pt x="444" y="189"/>
                  <a:pt x="444" y="189"/>
                </a:cubicBezTo>
                <a:cubicBezTo>
                  <a:pt x="444" y="179"/>
                  <a:pt x="436" y="172"/>
                  <a:pt x="427" y="172"/>
                </a:cubicBezTo>
                <a:close/>
                <a:moveTo>
                  <a:pt x="10" y="22"/>
                </a:moveTo>
                <a:cubicBezTo>
                  <a:pt x="10" y="15"/>
                  <a:pt x="15" y="9"/>
                  <a:pt x="22" y="9"/>
                </a:cubicBezTo>
                <a:cubicBezTo>
                  <a:pt x="392" y="9"/>
                  <a:pt x="392" y="9"/>
                  <a:pt x="392" y="9"/>
                </a:cubicBezTo>
                <a:cubicBezTo>
                  <a:pt x="399" y="9"/>
                  <a:pt x="404" y="15"/>
                  <a:pt x="404" y="22"/>
                </a:cubicBezTo>
                <a:cubicBezTo>
                  <a:pt x="404" y="36"/>
                  <a:pt x="404" y="36"/>
                  <a:pt x="404" y="36"/>
                </a:cubicBezTo>
                <a:cubicBezTo>
                  <a:pt x="10" y="36"/>
                  <a:pt x="10" y="36"/>
                  <a:pt x="10" y="36"/>
                </a:cubicBezTo>
                <a:lnTo>
                  <a:pt x="10" y="22"/>
                </a:lnTo>
                <a:close/>
                <a:moveTo>
                  <a:pt x="259" y="355"/>
                </a:moveTo>
                <a:cubicBezTo>
                  <a:pt x="158" y="355"/>
                  <a:pt x="158" y="355"/>
                  <a:pt x="158" y="355"/>
                </a:cubicBezTo>
                <a:cubicBezTo>
                  <a:pt x="169" y="338"/>
                  <a:pt x="172" y="301"/>
                  <a:pt x="172" y="283"/>
                </a:cubicBezTo>
                <a:cubicBezTo>
                  <a:pt x="245" y="283"/>
                  <a:pt x="245" y="283"/>
                  <a:pt x="245" y="283"/>
                </a:cubicBezTo>
                <a:cubicBezTo>
                  <a:pt x="245" y="290"/>
                  <a:pt x="246" y="305"/>
                  <a:pt x="249" y="320"/>
                </a:cubicBezTo>
                <a:cubicBezTo>
                  <a:pt x="251" y="336"/>
                  <a:pt x="255" y="348"/>
                  <a:pt x="259" y="355"/>
                </a:cubicBezTo>
                <a:close/>
                <a:moveTo>
                  <a:pt x="326" y="273"/>
                </a:moveTo>
                <a:cubicBezTo>
                  <a:pt x="22" y="273"/>
                  <a:pt x="22" y="273"/>
                  <a:pt x="22" y="273"/>
                </a:cubicBezTo>
                <a:cubicBezTo>
                  <a:pt x="15" y="273"/>
                  <a:pt x="10" y="268"/>
                  <a:pt x="10" y="261"/>
                </a:cubicBezTo>
                <a:cubicBezTo>
                  <a:pt x="10" y="247"/>
                  <a:pt x="10" y="247"/>
                  <a:pt x="10" y="247"/>
                </a:cubicBezTo>
                <a:cubicBezTo>
                  <a:pt x="326" y="247"/>
                  <a:pt x="326" y="247"/>
                  <a:pt x="326" y="247"/>
                </a:cubicBezTo>
                <a:lnTo>
                  <a:pt x="326" y="273"/>
                </a:lnTo>
                <a:close/>
                <a:moveTo>
                  <a:pt x="326" y="189"/>
                </a:moveTo>
                <a:cubicBezTo>
                  <a:pt x="326" y="237"/>
                  <a:pt x="326" y="237"/>
                  <a:pt x="326" y="237"/>
                </a:cubicBezTo>
                <a:cubicBezTo>
                  <a:pt x="10" y="237"/>
                  <a:pt x="10" y="237"/>
                  <a:pt x="10" y="237"/>
                </a:cubicBezTo>
                <a:cubicBezTo>
                  <a:pt x="10" y="45"/>
                  <a:pt x="10" y="45"/>
                  <a:pt x="10" y="45"/>
                </a:cubicBezTo>
                <a:cubicBezTo>
                  <a:pt x="404" y="45"/>
                  <a:pt x="404" y="45"/>
                  <a:pt x="404" y="45"/>
                </a:cubicBezTo>
                <a:cubicBezTo>
                  <a:pt x="404" y="172"/>
                  <a:pt x="404" y="172"/>
                  <a:pt x="404" y="172"/>
                </a:cubicBezTo>
                <a:cubicBezTo>
                  <a:pt x="343" y="172"/>
                  <a:pt x="343" y="172"/>
                  <a:pt x="343" y="172"/>
                </a:cubicBezTo>
                <a:cubicBezTo>
                  <a:pt x="334" y="172"/>
                  <a:pt x="326" y="179"/>
                  <a:pt x="326" y="189"/>
                </a:cubicBezTo>
                <a:close/>
                <a:moveTo>
                  <a:pt x="434" y="348"/>
                </a:moveTo>
                <a:cubicBezTo>
                  <a:pt x="434" y="352"/>
                  <a:pt x="431" y="355"/>
                  <a:pt x="427" y="355"/>
                </a:cubicBezTo>
                <a:cubicBezTo>
                  <a:pt x="343" y="355"/>
                  <a:pt x="343" y="355"/>
                  <a:pt x="343" y="355"/>
                </a:cubicBezTo>
                <a:cubicBezTo>
                  <a:pt x="339" y="355"/>
                  <a:pt x="336" y="352"/>
                  <a:pt x="336" y="348"/>
                </a:cubicBezTo>
                <a:cubicBezTo>
                  <a:pt x="336" y="339"/>
                  <a:pt x="336" y="339"/>
                  <a:pt x="336" y="339"/>
                </a:cubicBezTo>
                <a:cubicBezTo>
                  <a:pt x="434" y="339"/>
                  <a:pt x="434" y="339"/>
                  <a:pt x="434" y="339"/>
                </a:cubicBezTo>
                <a:lnTo>
                  <a:pt x="434" y="348"/>
                </a:lnTo>
                <a:close/>
                <a:moveTo>
                  <a:pt x="434" y="329"/>
                </a:moveTo>
                <a:cubicBezTo>
                  <a:pt x="336" y="329"/>
                  <a:pt x="336" y="329"/>
                  <a:pt x="336" y="329"/>
                </a:cubicBezTo>
                <a:cubicBezTo>
                  <a:pt x="336" y="205"/>
                  <a:pt x="336" y="205"/>
                  <a:pt x="336" y="205"/>
                </a:cubicBezTo>
                <a:cubicBezTo>
                  <a:pt x="434" y="205"/>
                  <a:pt x="434" y="205"/>
                  <a:pt x="434" y="205"/>
                </a:cubicBezTo>
                <a:lnTo>
                  <a:pt x="434" y="329"/>
                </a:lnTo>
                <a:close/>
                <a:moveTo>
                  <a:pt x="434" y="196"/>
                </a:moveTo>
                <a:cubicBezTo>
                  <a:pt x="336" y="196"/>
                  <a:pt x="336" y="196"/>
                  <a:pt x="336" y="196"/>
                </a:cubicBezTo>
                <a:cubicBezTo>
                  <a:pt x="336" y="189"/>
                  <a:pt x="336" y="189"/>
                  <a:pt x="336" y="189"/>
                </a:cubicBezTo>
                <a:cubicBezTo>
                  <a:pt x="336" y="184"/>
                  <a:pt x="339" y="181"/>
                  <a:pt x="343" y="181"/>
                </a:cubicBezTo>
                <a:cubicBezTo>
                  <a:pt x="427" y="181"/>
                  <a:pt x="427" y="181"/>
                  <a:pt x="427" y="181"/>
                </a:cubicBezTo>
                <a:cubicBezTo>
                  <a:pt x="431" y="181"/>
                  <a:pt x="434" y="184"/>
                  <a:pt x="434" y="189"/>
                </a:cubicBezTo>
                <a:lnTo>
                  <a:pt x="434" y="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1A1818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322154-AE61-4213-89CB-272ED2C94AC3}"/>
              </a:ext>
            </a:extLst>
          </p:cNvPr>
          <p:cNvGrpSpPr/>
          <p:nvPr/>
        </p:nvGrpSpPr>
        <p:grpSpPr>
          <a:xfrm>
            <a:off x="3044078" y="2302714"/>
            <a:ext cx="640310" cy="538073"/>
            <a:chOff x="3535363" y="2990851"/>
            <a:chExt cx="307975" cy="220662"/>
          </a:xfrm>
          <a:solidFill>
            <a:srgbClr val="FFFFFF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9FBCB70E-2F12-437B-BCA1-535D28EBE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726" y="3040063"/>
              <a:ext cx="95250" cy="41275"/>
            </a:xfrm>
            <a:custGeom>
              <a:avLst/>
              <a:gdLst>
                <a:gd name="T0" fmla="*/ 55 w 110"/>
                <a:gd name="T1" fmla="*/ 47 h 47"/>
                <a:gd name="T2" fmla="*/ 110 w 110"/>
                <a:gd name="T3" fmla="*/ 18 h 47"/>
                <a:gd name="T4" fmla="*/ 101 w 110"/>
                <a:gd name="T5" fmla="*/ 2 h 47"/>
                <a:gd name="T6" fmla="*/ 96 w 110"/>
                <a:gd name="T7" fmla="*/ 8 h 47"/>
                <a:gd name="T8" fmla="*/ 102 w 110"/>
                <a:gd name="T9" fmla="*/ 18 h 47"/>
                <a:gd name="T10" fmla="*/ 55 w 110"/>
                <a:gd name="T11" fmla="*/ 39 h 47"/>
                <a:gd name="T12" fmla="*/ 8 w 110"/>
                <a:gd name="T13" fmla="*/ 18 h 47"/>
                <a:gd name="T14" fmla="*/ 15 w 110"/>
                <a:gd name="T15" fmla="*/ 7 h 47"/>
                <a:gd name="T16" fmla="*/ 10 w 110"/>
                <a:gd name="T17" fmla="*/ 0 h 47"/>
                <a:gd name="T18" fmla="*/ 0 w 110"/>
                <a:gd name="T19" fmla="*/ 18 h 47"/>
                <a:gd name="T20" fmla="*/ 55 w 110"/>
                <a:gd name="T2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47">
                  <a:moveTo>
                    <a:pt x="55" y="47"/>
                  </a:moveTo>
                  <a:cubicBezTo>
                    <a:pt x="86" y="47"/>
                    <a:pt x="110" y="34"/>
                    <a:pt x="110" y="18"/>
                  </a:cubicBezTo>
                  <a:cubicBezTo>
                    <a:pt x="110" y="12"/>
                    <a:pt x="107" y="7"/>
                    <a:pt x="101" y="2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9" y="10"/>
                    <a:pt x="102" y="14"/>
                    <a:pt x="102" y="18"/>
                  </a:cubicBezTo>
                  <a:cubicBezTo>
                    <a:pt x="102" y="28"/>
                    <a:pt x="82" y="39"/>
                    <a:pt x="55" y="39"/>
                  </a:cubicBezTo>
                  <a:cubicBezTo>
                    <a:pt x="27" y="39"/>
                    <a:pt x="8" y="28"/>
                    <a:pt x="8" y="18"/>
                  </a:cubicBezTo>
                  <a:cubicBezTo>
                    <a:pt x="8" y="13"/>
                    <a:pt x="12" y="9"/>
                    <a:pt x="15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5"/>
                    <a:pt x="0" y="11"/>
                    <a:pt x="0" y="18"/>
                  </a:cubicBezTo>
                  <a:cubicBezTo>
                    <a:pt x="0" y="34"/>
                    <a:pt x="24" y="47"/>
                    <a:pt x="5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309B4931-E3EB-430E-8581-A2C5FF557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088" y="3171826"/>
              <a:ext cx="95250" cy="39687"/>
            </a:xfrm>
            <a:custGeom>
              <a:avLst/>
              <a:gdLst>
                <a:gd name="T0" fmla="*/ 100 w 110"/>
                <a:gd name="T1" fmla="*/ 0 h 47"/>
                <a:gd name="T2" fmla="*/ 95 w 110"/>
                <a:gd name="T3" fmla="*/ 6 h 47"/>
                <a:gd name="T4" fmla="*/ 102 w 110"/>
                <a:gd name="T5" fmla="*/ 17 h 47"/>
                <a:gd name="T6" fmla="*/ 55 w 110"/>
                <a:gd name="T7" fmla="*/ 39 h 47"/>
                <a:gd name="T8" fmla="*/ 8 w 110"/>
                <a:gd name="T9" fmla="*/ 17 h 47"/>
                <a:gd name="T10" fmla="*/ 15 w 110"/>
                <a:gd name="T11" fmla="*/ 6 h 47"/>
                <a:gd name="T12" fmla="*/ 11 w 110"/>
                <a:gd name="T13" fmla="*/ 0 h 47"/>
                <a:gd name="T14" fmla="*/ 0 w 110"/>
                <a:gd name="T15" fmla="*/ 17 h 47"/>
                <a:gd name="T16" fmla="*/ 55 w 110"/>
                <a:gd name="T17" fmla="*/ 47 h 47"/>
                <a:gd name="T18" fmla="*/ 110 w 110"/>
                <a:gd name="T19" fmla="*/ 17 h 47"/>
                <a:gd name="T20" fmla="*/ 100 w 11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47">
                  <a:moveTo>
                    <a:pt x="100" y="0"/>
                  </a:moveTo>
                  <a:cubicBezTo>
                    <a:pt x="95" y="6"/>
                    <a:pt x="95" y="6"/>
                    <a:pt x="95" y="6"/>
                  </a:cubicBezTo>
                  <a:cubicBezTo>
                    <a:pt x="98" y="8"/>
                    <a:pt x="102" y="12"/>
                    <a:pt x="102" y="17"/>
                  </a:cubicBezTo>
                  <a:cubicBezTo>
                    <a:pt x="102" y="27"/>
                    <a:pt x="83" y="39"/>
                    <a:pt x="55" y="39"/>
                  </a:cubicBezTo>
                  <a:cubicBezTo>
                    <a:pt x="28" y="39"/>
                    <a:pt x="8" y="27"/>
                    <a:pt x="8" y="17"/>
                  </a:cubicBezTo>
                  <a:cubicBezTo>
                    <a:pt x="8" y="12"/>
                    <a:pt x="12" y="9"/>
                    <a:pt x="15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5"/>
                    <a:pt x="0" y="11"/>
                    <a:pt x="0" y="17"/>
                  </a:cubicBezTo>
                  <a:cubicBezTo>
                    <a:pt x="0" y="34"/>
                    <a:pt x="25" y="47"/>
                    <a:pt x="55" y="47"/>
                  </a:cubicBezTo>
                  <a:cubicBezTo>
                    <a:pt x="86" y="47"/>
                    <a:pt x="110" y="34"/>
                    <a:pt x="110" y="17"/>
                  </a:cubicBezTo>
                  <a:cubicBezTo>
                    <a:pt x="110" y="11"/>
                    <a:pt x="107" y="5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552A520-91E0-4193-965E-4B1674E97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3171826"/>
              <a:ext cx="95250" cy="39687"/>
            </a:xfrm>
            <a:custGeom>
              <a:avLst/>
              <a:gdLst>
                <a:gd name="T0" fmla="*/ 99 w 110"/>
                <a:gd name="T1" fmla="*/ 0 h 47"/>
                <a:gd name="T2" fmla="*/ 95 w 110"/>
                <a:gd name="T3" fmla="*/ 6 h 47"/>
                <a:gd name="T4" fmla="*/ 102 w 110"/>
                <a:gd name="T5" fmla="*/ 17 h 47"/>
                <a:gd name="T6" fmla="*/ 55 w 110"/>
                <a:gd name="T7" fmla="*/ 39 h 47"/>
                <a:gd name="T8" fmla="*/ 8 w 110"/>
                <a:gd name="T9" fmla="*/ 17 h 47"/>
                <a:gd name="T10" fmla="*/ 15 w 110"/>
                <a:gd name="T11" fmla="*/ 6 h 47"/>
                <a:gd name="T12" fmla="*/ 10 w 110"/>
                <a:gd name="T13" fmla="*/ 0 h 47"/>
                <a:gd name="T14" fmla="*/ 0 w 110"/>
                <a:gd name="T15" fmla="*/ 17 h 47"/>
                <a:gd name="T16" fmla="*/ 55 w 110"/>
                <a:gd name="T17" fmla="*/ 47 h 47"/>
                <a:gd name="T18" fmla="*/ 110 w 110"/>
                <a:gd name="T19" fmla="*/ 17 h 47"/>
                <a:gd name="T20" fmla="*/ 99 w 11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47">
                  <a:moveTo>
                    <a:pt x="99" y="0"/>
                  </a:moveTo>
                  <a:cubicBezTo>
                    <a:pt x="95" y="6"/>
                    <a:pt x="95" y="6"/>
                    <a:pt x="95" y="6"/>
                  </a:cubicBezTo>
                  <a:cubicBezTo>
                    <a:pt x="98" y="8"/>
                    <a:pt x="102" y="12"/>
                    <a:pt x="102" y="17"/>
                  </a:cubicBezTo>
                  <a:cubicBezTo>
                    <a:pt x="102" y="27"/>
                    <a:pt x="83" y="39"/>
                    <a:pt x="55" y="39"/>
                  </a:cubicBezTo>
                  <a:cubicBezTo>
                    <a:pt x="27" y="39"/>
                    <a:pt x="8" y="27"/>
                    <a:pt x="8" y="17"/>
                  </a:cubicBezTo>
                  <a:cubicBezTo>
                    <a:pt x="8" y="12"/>
                    <a:pt x="12" y="9"/>
                    <a:pt x="15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5"/>
                    <a:pt x="0" y="11"/>
                    <a:pt x="0" y="17"/>
                  </a:cubicBezTo>
                  <a:cubicBezTo>
                    <a:pt x="0" y="34"/>
                    <a:pt x="24" y="47"/>
                    <a:pt x="55" y="47"/>
                  </a:cubicBezTo>
                  <a:cubicBezTo>
                    <a:pt x="86" y="47"/>
                    <a:pt x="110" y="34"/>
                    <a:pt x="110" y="17"/>
                  </a:cubicBezTo>
                  <a:cubicBezTo>
                    <a:pt x="110" y="11"/>
                    <a:pt x="106" y="5"/>
                    <a:pt x="9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Rectangle 30">
              <a:extLst>
                <a:ext uri="{FF2B5EF4-FFF2-40B4-BE49-F238E27FC236}">
                  <a16:creationId xmlns:a16="http://schemas.microsoft.com/office/drawing/2014/main" id="{EBFB575B-63C7-4C5B-9F71-720924FC3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788" y="3184526"/>
              <a:ext cx="11112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3D629B09-4FEA-412C-853A-B8B4F5EA2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988" y="3081338"/>
              <a:ext cx="65088" cy="79375"/>
            </a:xfrm>
            <a:custGeom>
              <a:avLst/>
              <a:gdLst>
                <a:gd name="T0" fmla="*/ 0 w 41"/>
                <a:gd name="T1" fmla="*/ 2 h 50"/>
                <a:gd name="T2" fmla="*/ 40 w 41"/>
                <a:gd name="T3" fmla="*/ 50 h 50"/>
                <a:gd name="T4" fmla="*/ 41 w 41"/>
                <a:gd name="T5" fmla="*/ 48 h 50"/>
                <a:gd name="T6" fmla="*/ 2 w 41"/>
                <a:gd name="T7" fmla="*/ 0 h 50"/>
                <a:gd name="T8" fmla="*/ 0 w 41"/>
                <a:gd name="T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0">
                  <a:moveTo>
                    <a:pt x="0" y="2"/>
                  </a:moveTo>
                  <a:lnTo>
                    <a:pt x="40" y="50"/>
                  </a:lnTo>
                  <a:lnTo>
                    <a:pt x="41" y="48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F7305F9B-EC21-4B98-9381-DFCA2970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6" y="3081338"/>
              <a:ext cx="65088" cy="79375"/>
            </a:xfrm>
            <a:custGeom>
              <a:avLst/>
              <a:gdLst>
                <a:gd name="T0" fmla="*/ 41 w 41"/>
                <a:gd name="T1" fmla="*/ 2 h 50"/>
                <a:gd name="T2" fmla="*/ 39 w 41"/>
                <a:gd name="T3" fmla="*/ 0 h 50"/>
                <a:gd name="T4" fmla="*/ 0 w 41"/>
                <a:gd name="T5" fmla="*/ 48 h 50"/>
                <a:gd name="T6" fmla="*/ 2 w 41"/>
                <a:gd name="T7" fmla="*/ 50 h 50"/>
                <a:gd name="T8" fmla="*/ 41 w 41"/>
                <a:gd name="T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0">
                  <a:moveTo>
                    <a:pt x="41" y="2"/>
                  </a:moveTo>
                  <a:lnTo>
                    <a:pt x="39" y="0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FE4D1DCB-FCC9-44E4-A7B0-302FF6386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5526" y="3121026"/>
              <a:ext cx="33338" cy="38100"/>
            </a:xfrm>
            <a:custGeom>
              <a:avLst/>
              <a:gdLst>
                <a:gd name="T0" fmla="*/ 4 w 38"/>
                <a:gd name="T1" fmla="*/ 30 h 44"/>
                <a:gd name="T2" fmla="*/ 11 w 38"/>
                <a:gd name="T3" fmla="*/ 41 h 44"/>
                <a:gd name="T4" fmla="*/ 19 w 38"/>
                <a:gd name="T5" fmla="*/ 44 h 44"/>
                <a:gd name="T6" fmla="*/ 27 w 38"/>
                <a:gd name="T7" fmla="*/ 41 h 44"/>
                <a:gd name="T8" fmla="*/ 35 w 38"/>
                <a:gd name="T9" fmla="*/ 30 h 44"/>
                <a:gd name="T10" fmla="*/ 37 w 38"/>
                <a:gd name="T11" fmla="*/ 25 h 44"/>
                <a:gd name="T12" fmla="*/ 36 w 38"/>
                <a:gd name="T13" fmla="*/ 18 h 44"/>
                <a:gd name="T14" fmla="*/ 36 w 38"/>
                <a:gd name="T15" fmla="*/ 17 h 44"/>
                <a:gd name="T16" fmla="*/ 29 w 38"/>
                <a:gd name="T17" fmla="*/ 3 h 44"/>
                <a:gd name="T18" fmla="*/ 19 w 38"/>
                <a:gd name="T19" fmla="*/ 0 h 44"/>
                <a:gd name="T20" fmla="*/ 9 w 38"/>
                <a:gd name="T21" fmla="*/ 3 h 44"/>
                <a:gd name="T22" fmla="*/ 2 w 38"/>
                <a:gd name="T23" fmla="*/ 18 h 44"/>
                <a:gd name="T24" fmla="*/ 1 w 38"/>
                <a:gd name="T25" fmla="*/ 25 h 44"/>
                <a:gd name="T26" fmla="*/ 4 w 38"/>
                <a:gd name="T27" fmla="*/ 30 h 44"/>
                <a:gd name="T28" fmla="*/ 5 w 38"/>
                <a:gd name="T29" fmla="*/ 21 h 44"/>
                <a:gd name="T30" fmla="*/ 6 w 38"/>
                <a:gd name="T31" fmla="*/ 21 h 44"/>
                <a:gd name="T32" fmla="*/ 6 w 38"/>
                <a:gd name="T33" fmla="*/ 18 h 44"/>
                <a:gd name="T34" fmla="*/ 11 w 38"/>
                <a:gd name="T35" fmla="*/ 7 h 44"/>
                <a:gd name="T36" fmla="*/ 11 w 38"/>
                <a:gd name="T37" fmla="*/ 7 h 44"/>
                <a:gd name="T38" fmla="*/ 19 w 38"/>
                <a:gd name="T39" fmla="*/ 4 h 44"/>
                <a:gd name="T40" fmla="*/ 27 w 38"/>
                <a:gd name="T41" fmla="*/ 7 h 44"/>
                <a:gd name="T42" fmla="*/ 28 w 38"/>
                <a:gd name="T43" fmla="*/ 7 h 44"/>
                <a:gd name="T44" fmla="*/ 32 w 38"/>
                <a:gd name="T45" fmla="*/ 17 h 44"/>
                <a:gd name="T46" fmla="*/ 32 w 38"/>
                <a:gd name="T47" fmla="*/ 19 h 44"/>
                <a:gd name="T48" fmla="*/ 32 w 38"/>
                <a:gd name="T49" fmla="*/ 21 h 44"/>
                <a:gd name="T50" fmla="*/ 33 w 38"/>
                <a:gd name="T51" fmla="*/ 21 h 44"/>
                <a:gd name="T52" fmla="*/ 33 w 38"/>
                <a:gd name="T53" fmla="*/ 24 h 44"/>
                <a:gd name="T54" fmla="*/ 32 w 38"/>
                <a:gd name="T55" fmla="*/ 27 h 44"/>
                <a:gd name="T56" fmla="*/ 31 w 38"/>
                <a:gd name="T57" fmla="*/ 27 h 44"/>
                <a:gd name="T58" fmla="*/ 31 w 38"/>
                <a:gd name="T59" fmla="*/ 28 h 44"/>
                <a:gd name="T60" fmla="*/ 25 w 38"/>
                <a:gd name="T61" fmla="*/ 38 h 44"/>
                <a:gd name="T62" fmla="*/ 14 w 38"/>
                <a:gd name="T63" fmla="*/ 38 h 44"/>
                <a:gd name="T64" fmla="*/ 7 w 38"/>
                <a:gd name="T65" fmla="*/ 28 h 44"/>
                <a:gd name="T66" fmla="*/ 7 w 38"/>
                <a:gd name="T67" fmla="*/ 27 h 44"/>
                <a:gd name="T68" fmla="*/ 6 w 38"/>
                <a:gd name="T69" fmla="*/ 27 h 44"/>
                <a:gd name="T70" fmla="*/ 5 w 38"/>
                <a:gd name="T71" fmla="*/ 24 h 44"/>
                <a:gd name="T72" fmla="*/ 5 w 38"/>
                <a:gd name="T73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44">
                  <a:moveTo>
                    <a:pt x="4" y="30"/>
                  </a:moveTo>
                  <a:cubicBezTo>
                    <a:pt x="5" y="34"/>
                    <a:pt x="8" y="38"/>
                    <a:pt x="11" y="41"/>
                  </a:cubicBezTo>
                  <a:cubicBezTo>
                    <a:pt x="14" y="43"/>
                    <a:pt x="16" y="44"/>
                    <a:pt x="19" y="44"/>
                  </a:cubicBezTo>
                  <a:cubicBezTo>
                    <a:pt x="22" y="44"/>
                    <a:pt x="25" y="43"/>
                    <a:pt x="27" y="41"/>
                  </a:cubicBezTo>
                  <a:cubicBezTo>
                    <a:pt x="30" y="38"/>
                    <a:pt x="33" y="34"/>
                    <a:pt x="35" y="30"/>
                  </a:cubicBezTo>
                  <a:cubicBezTo>
                    <a:pt x="36" y="29"/>
                    <a:pt x="37" y="27"/>
                    <a:pt x="37" y="25"/>
                  </a:cubicBezTo>
                  <a:cubicBezTo>
                    <a:pt x="38" y="22"/>
                    <a:pt x="38" y="20"/>
                    <a:pt x="36" y="18"/>
                  </a:cubicBezTo>
                  <a:cubicBezTo>
                    <a:pt x="36" y="18"/>
                    <a:pt x="36" y="17"/>
                    <a:pt x="36" y="17"/>
                  </a:cubicBezTo>
                  <a:cubicBezTo>
                    <a:pt x="36" y="10"/>
                    <a:pt x="34" y="5"/>
                    <a:pt x="29" y="3"/>
                  </a:cubicBezTo>
                  <a:cubicBezTo>
                    <a:pt x="27" y="1"/>
                    <a:pt x="23" y="0"/>
                    <a:pt x="19" y="0"/>
                  </a:cubicBezTo>
                  <a:cubicBezTo>
                    <a:pt x="15" y="0"/>
                    <a:pt x="12" y="1"/>
                    <a:pt x="9" y="3"/>
                  </a:cubicBezTo>
                  <a:cubicBezTo>
                    <a:pt x="4" y="5"/>
                    <a:pt x="2" y="10"/>
                    <a:pt x="2" y="18"/>
                  </a:cubicBezTo>
                  <a:cubicBezTo>
                    <a:pt x="1" y="19"/>
                    <a:pt x="0" y="22"/>
                    <a:pt x="1" y="25"/>
                  </a:cubicBezTo>
                  <a:cubicBezTo>
                    <a:pt x="1" y="27"/>
                    <a:pt x="2" y="29"/>
                    <a:pt x="4" y="30"/>
                  </a:cubicBezTo>
                  <a:close/>
                  <a:moveTo>
                    <a:pt x="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0"/>
                    <a:pt x="9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5"/>
                    <a:pt x="16" y="4"/>
                    <a:pt x="19" y="4"/>
                  </a:cubicBezTo>
                  <a:cubicBezTo>
                    <a:pt x="22" y="4"/>
                    <a:pt x="25" y="5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0" y="8"/>
                    <a:pt x="32" y="10"/>
                    <a:pt x="32" y="17"/>
                  </a:cubicBezTo>
                  <a:cubicBezTo>
                    <a:pt x="32" y="18"/>
                    <a:pt x="32" y="19"/>
                    <a:pt x="32" y="19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2"/>
                    <a:pt x="33" y="24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32"/>
                    <a:pt x="27" y="35"/>
                    <a:pt x="25" y="38"/>
                  </a:cubicBezTo>
                  <a:cubicBezTo>
                    <a:pt x="21" y="40"/>
                    <a:pt x="17" y="40"/>
                    <a:pt x="14" y="38"/>
                  </a:cubicBezTo>
                  <a:cubicBezTo>
                    <a:pt x="11" y="35"/>
                    <a:pt x="9" y="32"/>
                    <a:pt x="7" y="2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5" y="26"/>
                    <a:pt x="5" y="24"/>
                  </a:cubicBezTo>
                  <a:cubicBezTo>
                    <a:pt x="5" y="22"/>
                    <a:pt x="5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8EA9E1E2-1259-47F4-854B-905A1F0B7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8" y="3159126"/>
              <a:ext cx="61913" cy="38100"/>
            </a:xfrm>
            <a:custGeom>
              <a:avLst/>
              <a:gdLst>
                <a:gd name="T0" fmla="*/ 35 w 71"/>
                <a:gd name="T1" fmla="*/ 44 h 44"/>
                <a:gd name="T2" fmla="*/ 71 w 71"/>
                <a:gd name="T3" fmla="*/ 32 h 44"/>
                <a:gd name="T4" fmla="*/ 69 w 71"/>
                <a:gd name="T5" fmla="*/ 13 h 44"/>
                <a:gd name="T6" fmla="*/ 46 w 71"/>
                <a:gd name="T7" fmla="*/ 0 h 44"/>
                <a:gd name="T8" fmla="*/ 35 w 71"/>
                <a:gd name="T9" fmla="*/ 4 h 44"/>
                <a:gd name="T10" fmla="*/ 24 w 71"/>
                <a:gd name="T11" fmla="*/ 0 h 44"/>
                <a:gd name="T12" fmla="*/ 2 w 71"/>
                <a:gd name="T13" fmla="*/ 13 h 44"/>
                <a:gd name="T14" fmla="*/ 0 w 71"/>
                <a:gd name="T15" fmla="*/ 32 h 44"/>
                <a:gd name="T16" fmla="*/ 35 w 71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4">
                  <a:moveTo>
                    <a:pt x="35" y="44"/>
                  </a:moveTo>
                  <a:cubicBezTo>
                    <a:pt x="35" y="44"/>
                    <a:pt x="71" y="44"/>
                    <a:pt x="71" y="32"/>
                  </a:cubicBezTo>
                  <a:cubicBezTo>
                    <a:pt x="71" y="22"/>
                    <a:pt x="69" y="13"/>
                    <a:pt x="69" y="13"/>
                  </a:cubicBezTo>
                  <a:cubicBezTo>
                    <a:pt x="66" y="2"/>
                    <a:pt x="58" y="9"/>
                    <a:pt x="46" y="0"/>
                  </a:cubicBezTo>
                  <a:cubicBezTo>
                    <a:pt x="46" y="2"/>
                    <a:pt x="41" y="4"/>
                    <a:pt x="35" y="4"/>
                  </a:cubicBezTo>
                  <a:cubicBezTo>
                    <a:pt x="29" y="4"/>
                    <a:pt x="24" y="2"/>
                    <a:pt x="24" y="0"/>
                  </a:cubicBezTo>
                  <a:cubicBezTo>
                    <a:pt x="13" y="9"/>
                    <a:pt x="4" y="2"/>
                    <a:pt x="2" y="13"/>
                  </a:cubicBezTo>
                  <a:cubicBezTo>
                    <a:pt x="2" y="13"/>
                    <a:pt x="0" y="22"/>
                    <a:pt x="0" y="32"/>
                  </a:cubicBezTo>
                  <a:cubicBezTo>
                    <a:pt x="0" y="44"/>
                    <a:pt x="35" y="44"/>
                    <a:pt x="35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022093D5-3660-4834-9431-96B0F31B6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027363"/>
              <a:ext cx="60325" cy="38100"/>
            </a:xfrm>
            <a:custGeom>
              <a:avLst/>
              <a:gdLst>
                <a:gd name="T0" fmla="*/ 36 w 71"/>
                <a:gd name="T1" fmla="*/ 43 h 44"/>
                <a:gd name="T2" fmla="*/ 71 w 71"/>
                <a:gd name="T3" fmla="*/ 31 h 44"/>
                <a:gd name="T4" fmla="*/ 69 w 71"/>
                <a:gd name="T5" fmla="*/ 13 h 44"/>
                <a:gd name="T6" fmla="*/ 47 w 71"/>
                <a:gd name="T7" fmla="*/ 0 h 44"/>
                <a:gd name="T8" fmla="*/ 36 w 71"/>
                <a:gd name="T9" fmla="*/ 4 h 44"/>
                <a:gd name="T10" fmla="*/ 25 w 71"/>
                <a:gd name="T11" fmla="*/ 0 h 44"/>
                <a:gd name="T12" fmla="*/ 2 w 71"/>
                <a:gd name="T13" fmla="*/ 13 h 44"/>
                <a:gd name="T14" fmla="*/ 0 w 71"/>
                <a:gd name="T15" fmla="*/ 31 h 44"/>
                <a:gd name="T16" fmla="*/ 36 w 71"/>
                <a:gd name="T1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4">
                  <a:moveTo>
                    <a:pt x="36" y="43"/>
                  </a:moveTo>
                  <a:cubicBezTo>
                    <a:pt x="36" y="43"/>
                    <a:pt x="71" y="44"/>
                    <a:pt x="71" y="31"/>
                  </a:cubicBezTo>
                  <a:cubicBezTo>
                    <a:pt x="71" y="22"/>
                    <a:pt x="69" y="13"/>
                    <a:pt x="69" y="13"/>
                  </a:cubicBezTo>
                  <a:cubicBezTo>
                    <a:pt x="67" y="2"/>
                    <a:pt x="58" y="8"/>
                    <a:pt x="47" y="0"/>
                  </a:cubicBezTo>
                  <a:cubicBezTo>
                    <a:pt x="47" y="2"/>
                    <a:pt x="42" y="4"/>
                    <a:pt x="36" y="4"/>
                  </a:cubicBezTo>
                  <a:cubicBezTo>
                    <a:pt x="30" y="4"/>
                    <a:pt x="25" y="2"/>
                    <a:pt x="25" y="0"/>
                  </a:cubicBezTo>
                  <a:cubicBezTo>
                    <a:pt x="13" y="8"/>
                    <a:pt x="5" y="2"/>
                    <a:pt x="2" y="13"/>
                  </a:cubicBezTo>
                  <a:cubicBezTo>
                    <a:pt x="2" y="13"/>
                    <a:pt x="0" y="22"/>
                    <a:pt x="0" y="31"/>
                  </a:cubicBezTo>
                  <a:cubicBezTo>
                    <a:pt x="0" y="44"/>
                    <a:pt x="36" y="43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87DF6BFC-D752-4D11-B2F6-175691DDC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888" y="2990851"/>
              <a:ext cx="34925" cy="38100"/>
            </a:xfrm>
            <a:custGeom>
              <a:avLst/>
              <a:gdLst>
                <a:gd name="T0" fmla="*/ 10 w 41"/>
                <a:gd name="T1" fmla="*/ 40 h 45"/>
                <a:gd name="T2" fmla="*/ 11 w 41"/>
                <a:gd name="T3" fmla="*/ 39 h 45"/>
                <a:gd name="T4" fmla="*/ 13 w 41"/>
                <a:gd name="T5" fmla="*/ 40 h 45"/>
                <a:gd name="T6" fmla="*/ 21 w 41"/>
                <a:gd name="T7" fmla="*/ 43 h 45"/>
                <a:gd name="T8" fmla="*/ 29 w 41"/>
                <a:gd name="T9" fmla="*/ 40 h 45"/>
                <a:gd name="T10" fmla="*/ 30 w 41"/>
                <a:gd name="T11" fmla="*/ 39 h 45"/>
                <a:gd name="T12" fmla="*/ 32 w 41"/>
                <a:gd name="T13" fmla="*/ 40 h 45"/>
                <a:gd name="T14" fmla="*/ 33 w 41"/>
                <a:gd name="T15" fmla="*/ 41 h 45"/>
                <a:gd name="T16" fmla="*/ 33 w 41"/>
                <a:gd name="T17" fmla="*/ 41 h 45"/>
                <a:gd name="T18" fmla="*/ 34 w 41"/>
                <a:gd name="T19" fmla="*/ 42 h 45"/>
                <a:gd name="T20" fmla="*/ 34 w 41"/>
                <a:gd name="T21" fmla="*/ 42 h 45"/>
                <a:gd name="T22" fmla="*/ 40 w 41"/>
                <a:gd name="T23" fmla="*/ 45 h 45"/>
                <a:gd name="T24" fmla="*/ 37 w 41"/>
                <a:gd name="T25" fmla="*/ 36 h 45"/>
                <a:gd name="T26" fmla="*/ 39 w 41"/>
                <a:gd name="T27" fmla="*/ 15 h 45"/>
                <a:gd name="T28" fmla="*/ 37 w 41"/>
                <a:gd name="T29" fmla="*/ 12 h 45"/>
                <a:gd name="T30" fmla="*/ 31 w 41"/>
                <a:gd name="T31" fmla="*/ 3 h 45"/>
                <a:gd name="T32" fmla="*/ 21 w 41"/>
                <a:gd name="T33" fmla="*/ 0 h 45"/>
                <a:gd name="T34" fmla="*/ 11 w 41"/>
                <a:gd name="T35" fmla="*/ 3 h 45"/>
                <a:gd name="T36" fmla="*/ 4 w 41"/>
                <a:gd name="T37" fmla="*/ 12 h 45"/>
                <a:gd name="T38" fmla="*/ 3 w 41"/>
                <a:gd name="T39" fmla="*/ 15 h 45"/>
                <a:gd name="T40" fmla="*/ 4 w 41"/>
                <a:gd name="T41" fmla="*/ 36 h 45"/>
                <a:gd name="T42" fmla="*/ 1 w 41"/>
                <a:gd name="T43" fmla="*/ 45 h 45"/>
                <a:gd name="T44" fmla="*/ 10 w 41"/>
                <a:gd name="T45" fmla="*/ 40 h 45"/>
                <a:gd name="T46" fmla="*/ 26 w 41"/>
                <a:gd name="T47" fmla="*/ 37 h 45"/>
                <a:gd name="T48" fmla="*/ 15 w 41"/>
                <a:gd name="T49" fmla="*/ 37 h 45"/>
                <a:gd name="T50" fmla="*/ 9 w 41"/>
                <a:gd name="T51" fmla="*/ 28 h 45"/>
                <a:gd name="T52" fmla="*/ 9 w 41"/>
                <a:gd name="T53" fmla="*/ 27 h 45"/>
                <a:gd name="T54" fmla="*/ 8 w 41"/>
                <a:gd name="T55" fmla="*/ 26 h 45"/>
                <a:gd name="T56" fmla="*/ 6 w 41"/>
                <a:gd name="T57" fmla="*/ 23 h 45"/>
                <a:gd name="T58" fmla="*/ 6 w 41"/>
                <a:gd name="T59" fmla="*/ 21 h 45"/>
                <a:gd name="T60" fmla="*/ 7 w 41"/>
                <a:gd name="T61" fmla="*/ 20 h 45"/>
                <a:gd name="T62" fmla="*/ 8 w 41"/>
                <a:gd name="T63" fmla="*/ 18 h 45"/>
                <a:gd name="T64" fmla="*/ 8 w 41"/>
                <a:gd name="T65" fmla="*/ 14 h 45"/>
                <a:gd name="T66" fmla="*/ 25 w 41"/>
                <a:gd name="T67" fmla="*/ 11 h 45"/>
                <a:gd name="T68" fmla="*/ 29 w 41"/>
                <a:gd name="T69" fmla="*/ 6 h 45"/>
                <a:gd name="T70" fmla="*/ 29 w 41"/>
                <a:gd name="T71" fmla="*/ 6 h 45"/>
                <a:gd name="T72" fmla="*/ 29 w 41"/>
                <a:gd name="T73" fmla="*/ 7 h 45"/>
                <a:gd name="T74" fmla="*/ 31 w 41"/>
                <a:gd name="T75" fmla="*/ 14 h 45"/>
                <a:gd name="T76" fmla="*/ 34 w 41"/>
                <a:gd name="T77" fmla="*/ 16 h 45"/>
                <a:gd name="T78" fmla="*/ 34 w 41"/>
                <a:gd name="T79" fmla="*/ 17 h 45"/>
                <a:gd name="T80" fmla="*/ 34 w 41"/>
                <a:gd name="T81" fmla="*/ 19 h 45"/>
                <a:gd name="T82" fmla="*/ 34 w 41"/>
                <a:gd name="T83" fmla="*/ 20 h 45"/>
                <a:gd name="T84" fmla="*/ 35 w 41"/>
                <a:gd name="T85" fmla="*/ 21 h 45"/>
                <a:gd name="T86" fmla="*/ 35 w 41"/>
                <a:gd name="T87" fmla="*/ 23 h 45"/>
                <a:gd name="T88" fmla="*/ 34 w 41"/>
                <a:gd name="T89" fmla="*/ 26 h 45"/>
                <a:gd name="T90" fmla="*/ 33 w 41"/>
                <a:gd name="T91" fmla="*/ 27 h 45"/>
                <a:gd name="T92" fmla="*/ 33 w 41"/>
                <a:gd name="T93" fmla="*/ 28 h 45"/>
                <a:gd name="T94" fmla="*/ 26 w 41"/>
                <a:gd name="T95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" h="45">
                  <a:moveTo>
                    <a:pt x="10" y="40"/>
                  </a:moveTo>
                  <a:cubicBezTo>
                    <a:pt x="10" y="40"/>
                    <a:pt x="11" y="40"/>
                    <a:pt x="11" y="39"/>
                  </a:cubicBezTo>
                  <a:cubicBezTo>
                    <a:pt x="12" y="39"/>
                    <a:pt x="12" y="40"/>
                    <a:pt x="13" y="40"/>
                  </a:cubicBezTo>
                  <a:cubicBezTo>
                    <a:pt x="15" y="42"/>
                    <a:pt x="18" y="43"/>
                    <a:pt x="21" y="43"/>
                  </a:cubicBezTo>
                  <a:cubicBezTo>
                    <a:pt x="24" y="43"/>
                    <a:pt x="26" y="42"/>
                    <a:pt x="29" y="40"/>
                  </a:cubicBezTo>
                  <a:cubicBezTo>
                    <a:pt x="29" y="40"/>
                    <a:pt x="30" y="39"/>
                    <a:pt x="30" y="39"/>
                  </a:cubicBezTo>
                  <a:cubicBezTo>
                    <a:pt x="31" y="40"/>
                    <a:pt x="32" y="40"/>
                    <a:pt x="32" y="40"/>
                  </a:cubicBezTo>
                  <a:cubicBezTo>
                    <a:pt x="32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6" y="43"/>
                    <a:pt x="38" y="44"/>
                    <a:pt x="40" y="45"/>
                  </a:cubicBezTo>
                  <a:cubicBezTo>
                    <a:pt x="39" y="42"/>
                    <a:pt x="37" y="39"/>
                    <a:pt x="37" y="36"/>
                  </a:cubicBezTo>
                  <a:cubicBezTo>
                    <a:pt x="37" y="33"/>
                    <a:pt x="41" y="24"/>
                    <a:pt x="39" y="15"/>
                  </a:cubicBezTo>
                  <a:cubicBezTo>
                    <a:pt x="38" y="14"/>
                    <a:pt x="38" y="13"/>
                    <a:pt x="37" y="12"/>
                  </a:cubicBezTo>
                  <a:cubicBezTo>
                    <a:pt x="36" y="7"/>
                    <a:pt x="34" y="4"/>
                    <a:pt x="31" y="3"/>
                  </a:cubicBezTo>
                  <a:cubicBezTo>
                    <a:pt x="28" y="1"/>
                    <a:pt x="25" y="0"/>
                    <a:pt x="21" y="0"/>
                  </a:cubicBezTo>
                  <a:cubicBezTo>
                    <a:pt x="17" y="0"/>
                    <a:pt x="13" y="1"/>
                    <a:pt x="11" y="3"/>
                  </a:cubicBezTo>
                  <a:cubicBezTo>
                    <a:pt x="7" y="4"/>
                    <a:pt x="5" y="7"/>
                    <a:pt x="4" y="12"/>
                  </a:cubicBezTo>
                  <a:cubicBezTo>
                    <a:pt x="4" y="13"/>
                    <a:pt x="3" y="14"/>
                    <a:pt x="3" y="15"/>
                  </a:cubicBezTo>
                  <a:cubicBezTo>
                    <a:pt x="0" y="24"/>
                    <a:pt x="4" y="33"/>
                    <a:pt x="4" y="36"/>
                  </a:cubicBezTo>
                  <a:cubicBezTo>
                    <a:pt x="4" y="39"/>
                    <a:pt x="3" y="42"/>
                    <a:pt x="1" y="45"/>
                  </a:cubicBezTo>
                  <a:cubicBezTo>
                    <a:pt x="4" y="44"/>
                    <a:pt x="7" y="43"/>
                    <a:pt x="10" y="40"/>
                  </a:cubicBezTo>
                  <a:close/>
                  <a:moveTo>
                    <a:pt x="26" y="37"/>
                  </a:moveTo>
                  <a:cubicBezTo>
                    <a:pt x="23" y="40"/>
                    <a:pt x="19" y="40"/>
                    <a:pt x="15" y="37"/>
                  </a:cubicBezTo>
                  <a:cubicBezTo>
                    <a:pt x="13" y="35"/>
                    <a:pt x="10" y="32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5"/>
                    <a:pt x="6" y="23"/>
                  </a:cubicBezTo>
                  <a:cubicBezTo>
                    <a:pt x="6" y="22"/>
                    <a:pt x="6" y="21"/>
                    <a:pt x="6" y="21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6"/>
                    <a:pt x="8" y="15"/>
                    <a:pt x="8" y="14"/>
                  </a:cubicBezTo>
                  <a:cubicBezTo>
                    <a:pt x="14" y="14"/>
                    <a:pt x="20" y="14"/>
                    <a:pt x="25" y="11"/>
                  </a:cubicBezTo>
                  <a:cubicBezTo>
                    <a:pt x="27" y="10"/>
                    <a:pt x="28" y="8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7"/>
                    <a:pt x="29" y="7"/>
                  </a:cubicBezTo>
                  <a:cubicBezTo>
                    <a:pt x="29" y="8"/>
                    <a:pt x="29" y="12"/>
                    <a:pt x="31" y="14"/>
                  </a:cubicBezTo>
                  <a:cubicBezTo>
                    <a:pt x="32" y="15"/>
                    <a:pt x="33" y="16"/>
                    <a:pt x="34" y="16"/>
                  </a:cubicBezTo>
                  <a:cubicBezTo>
                    <a:pt x="34" y="16"/>
                    <a:pt x="34" y="16"/>
                    <a:pt x="34" y="17"/>
                  </a:cubicBezTo>
                  <a:cubicBezTo>
                    <a:pt x="34" y="17"/>
                    <a:pt x="34" y="18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2"/>
                    <a:pt x="35" y="23"/>
                  </a:cubicBezTo>
                  <a:cubicBezTo>
                    <a:pt x="35" y="25"/>
                    <a:pt x="34" y="26"/>
                    <a:pt x="34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1" y="32"/>
                    <a:pt x="29" y="35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F47C8363-037B-4C5A-B66D-50DEB3E41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551" y="3159126"/>
              <a:ext cx="61913" cy="38100"/>
            </a:xfrm>
            <a:custGeom>
              <a:avLst/>
              <a:gdLst>
                <a:gd name="T0" fmla="*/ 35 w 71"/>
                <a:gd name="T1" fmla="*/ 4 h 44"/>
                <a:gd name="T2" fmla="*/ 24 w 71"/>
                <a:gd name="T3" fmla="*/ 0 h 44"/>
                <a:gd name="T4" fmla="*/ 2 w 71"/>
                <a:gd name="T5" fmla="*/ 13 h 44"/>
                <a:gd name="T6" fmla="*/ 0 w 71"/>
                <a:gd name="T7" fmla="*/ 32 h 44"/>
                <a:gd name="T8" fmla="*/ 35 w 71"/>
                <a:gd name="T9" fmla="*/ 44 h 44"/>
                <a:gd name="T10" fmla="*/ 71 w 71"/>
                <a:gd name="T11" fmla="*/ 32 h 44"/>
                <a:gd name="T12" fmla="*/ 69 w 71"/>
                <a:gd name="T13" fmla="*/ 13 h 44"/>
                <a:gd name="T14" fmla="*/ 47 w 71"/>
                <a:gd name="T15" fmla="*/ 0 h 44"/>
                <a:gd name="T16" fmla="*/ 35 w 71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4">
                  <a:moveTo>
                    <a:pt x="35" y="4"/>
                  </a:moveTo>
                  <a:cubicBezTo>
                    <a:pt x="29" y="4"/>
                    <a:pt x="24" y="2"/>
                    <a:pt x="24" y="0"/>
                  </a:cubicBezTo>
                  <a:cubicBezTo>
                    <a:pt x="13" y="9"/>
                    <a:pt x="5" y="2"/>
                    <a:pt x="2" y="13"/>
                  </a:cubicBezTo>
                  <a:cubicBezTo>
                    <a:pt x="2" y="13"/>
                    <a:pt x="0" y="22"/>
                    <a:pt x="0" y="32"/>
                  </a:cubicBezTo>
                  <a:cubicBezTo>
                    <a:pt x="0" y="44"/>
                    <a:pt x="35" y="44"/>
                    <a:pt x="35" y="44"/>
                  </a:cubicBezTo>
                  <a:cubicBezTo>
                    <a:pt x="35" y="44"/>
                    <a:pt x="71" y="44"/>
                    <a:pt x="71" y="32"/>
                  </a:cubicBezTo>
                  <a:cubicBezTo>
                    <a:pt x="71" y="22"/>
                    <a:pt x="69" y="13"/>
                    <a:pt x="69" y="13"/>
                  </a:cubicBezTo>
                  <a:cubicBezTo>
                    <a:pt x="66" y="2"/>
                    <a:pt x="58" y="9"/>
                    <a:pt x="47" y="0"/>
                  </a:cubicBezTo>
                  <a:cubicBezTo>
                    <a:pt x="46" y="2"/>
                    <a:pt x="42" y="4"/>
                    <a:pt x="3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06CCDD58-053E-4688-A442-821CD7B83A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8251" y="3121026"/>
              <a:ext cx="36513" cy="38100"/>
            </a:xfrm>
            <a:custGeom>
              <a:avLst/>
              <a:gdLst>
                <a:gd name="T0" fmla="*/ 9 w 41"/>
                <a:gd name="T1" fmla="*/ 41 h 45"/>
                <a:gd name="T2" fmla="*/ 11 w 41"/>
                <a:gd name="T3" fmla="*/ 39 h 45"/>
                <a:gd name="T4" fmla="*/ 13 w 41"/>
                <a:gd name="T5" fmla="*/ 41 h 45"/>
                <a:gd name="T6" fmla="*/ 20 w 41"/>
                <a:gd name="T7" fmla="*/ 44 h 45"/>
                <a:gd name="T8" fmla="*/ 28 w 41"/>
                <a:gd name="T9" fmla="*/ 41 h 45"/>
                <a:gd name="T10" fmla="*/ 30 w 41"/>
                <a:gd name="T11" fmla="*/ 39 h 45"/>
                <a:gd name="T12" fmla="*/ 32 w 41"/>
                <a:gd name="T13" fmla="*/ 41 h 45"/>
                <a:gd name="T14" fmla="*/ 33 w 41"/>
                <a:gd name="T15" fmla="*/ 41 h 45"/>
                <a:gd name="T16" fmla="*/ 33 w 41"/>
                <a:gd name="T17" fmla="*/ 42 h 45"/>
                <a:gd name="T18" fmla="*/ 34 w 41"/>
                <a:gd name="T19" fmla="*/ 42 h 45"/>
                <a:gd name="T20" fmla="*/ 34 w 41"/>
                <a:gd name="T21" fmla="*/ 42 h 45"/>
                <a:gd name="T22" fmla="*/ 40 w 41"/>
                <a:gd name="T23" fmla="*/ 45 h 45"/>
                <a:gd name="T24" fmla="*/ 37 w 41"/>
                <a:gd name="T25" fmla="*/ 36 h 45"/>
                <a:gd name="T26" fmla="*/ 38 w 41"/>
                <a:gd name="T27" fmla="*/ 16 h 45"/>
                <a:gd name="T28" fmla="*/ 37 w 41"/>
                <a:gd name="T29" fmla="*/ 12 h 45"/>
                <a:gd name="T30" fmla="*/ 31 w 41"/>
                <a:gd name="T31" fmla="*/ 3 h 45"/>
                <a:gd name="T32" fmla="*/ 20 w 41"/>
                <a:gd name="T33" fmla="*/ 0 h 45"/>
                <a:gd name="T34" fmla="*/ 10 w 41"/>
                <a:gd name="T35" fmla="*/ 3 h 45"/>
                <a:gd name="T36" fmla="*/ 4 w 41"/>
                <a:gd name="T37" fmla="*/ 13 h 45"/>
                <a:gd name="T38" fmla="*/ 3 w 41"/>
                <a:gd name="T39" fmla="*/ 16 h 45"/>
                <a:gd name="T40" fmla="*/ 4 w 41"/>
                <a:gd name="T41" fmla="*/ 36 h 45"/>
                <a:gd name="T42" fmla="*/ 1 w 41"/>
                <a:gd name="T43" fmla="*/ 45 h 45"/>
                <a:gd name="T44" fmla="*/ 9 w 41"/>
                <a:gd name="T45" fmla="*/ 41 h 45"/>
                <a:gd name="T46" fmla="*/ 26 w 41"/>
                <a:gd name="T47" fmla="*/ 38 h 45"/>
                <a:gd name="T48" fmla="*/ 15 w 41"/>
                <a:gd name="T49" fmla="*/ 38 h 45"/>
                <a:gd name="T50" fmla="*/ 9 w 41"/>
                <a:gd name="T51" fmla="*/ 28 h 45"/>
                <a:gd name="T52" fmla="*/ 8 w 41"/>
                <a:gd name="T53" fmla="*/ 27 h 45"/>
                <a:gd name="T54" fmla="*/ 7 w 41"/>
                <a:gd name="T55" fmla="*/ 27 h 45"/>
                <a:gd name="T56" fmla="*/ 6 w 41"/>
                <a:gd name="T57" fmla="*/ 24 h 45"/>
                <a:gd name="T58" fmla="*/ 6 w 41"/>
                <a:gd name="T59" fmla="*/ 21 h 45"/>
                <a:gd name="T60" fmla="*/ 7 w 41"/>
                <a:gd name="T61" fmla="*/ 21 h 45"/>
                <a:gd name="T62" fmla="*/ 7 w 41"/>
                <a:gd name="T63" fmla="*/ 18 h 45"/>
                <a:gd name="T64" fmla="*/ 8 w 41"/>
                <a:gd name="T65" fmla="*/ 14 h 45"/>
                <a:gd name="T66" fmla="*/ 25 w 41"/>
                <a:gd name="T67" fmla="*/ 12 h 45"/>
                <a:gd name="T68" fmla="*/ 29 w 41"/>
                <a:gd name="T69" fmla="*/ 7 h 45"/>
                <a:gd name="T70" fmla="*/ 29 w 41"/>
                <a:gd name="T71" fmla="*/ 7 h 45"/>
                <a:gd name="T72" fmla="*/ 29 w 41"/>
                <a:gd name="T73" fmla="*/ 7 h 45"/>
                <a:gd name="T74" fmla="*/ 31 w 41"/>
                <a:gd name="T75" fmla="*/ 15 h 45"/>
                <a:gd name="T76" fmla="*/ 33 w 41"/>
                <a:gd name="T77" fmla="*/ 16 h 45"/>
                <a:gd name="T78" fmla="*/ 34 w 41"/>
                <a:gd name="T79" fmla="*/ 17 h 45"/>
                <a:gd name="T80" fmla="*/ 34 w 41"/>
                <a:gd name="T81" fmla="*/ 19 h 45"/>
                <a:gd name="T82" fmla="*/ 34 w 41"/>
                <a:gd name="T83" fmla="*/ 21 h 45"/>
                <a:gd name="T84" fmla="*/ 35 w 41"/>
                <a:gd name="T85" fmla="*/ 21 h 45"/>
                <a:gd name="T86" fmla="*/ 35 w 41"/>
                <a:gd name="T87" fmla="*/ 24 h 45"/>
                <a:gd name="T88" fmla="*/ 34 w 41"/>
                <a:gd name="T89" fmla="*/ 27 h 45"/>
                <a:gd name="T90" fmla="*/ 33 w 41"/>
                <a:gd name="T91" fmla="*/ 27 h 45"/>
                <a:gd name="T92" fmla="*/ 32 w 41"/>
                <a:gd name="T93" fmla="*/ 28 h 45"/>
                <a:gd name="T94" fmla="*/ 26 w 41"/>
                <a:gd name="T95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" h="45">
                  <a:moveTo>
                    <a:pt x="9" y="41"/>
                  </a:moveTo>
                  <a:cubicBezTo>
                    <a:pt x="9" y="41"/>
                    <a:pt x="10" y="40"/>
                    <a:pt x="11" y="39"/>
                  </a:cubicBezTo>
                  <a:cubicBezTo>
                    <a:pt x="12" y="40"/>
                    <a:pt x="12" y="40"/>
                    <a:pt x="13" y="41"/>
                  </a:cubicBezTo>
                  <a:cubicBezTo>
                    <a:pt x="15" y="43"/>
                    <a:pt x="18" y="44"/>
                    <a:pt x="20" y="44"/>
                  </a:cubicBezTo>
                  <a:cubicBezTo>
                    <a:pt x="23" y="44"/>
                    <a:pt x="26" y="43"/>
                    <a:pt x="28" y="41"/>
                  </a:cubicBezTo>
                  <a:cubicBezTo>
                    <a:pt x="29" y="40"/>
                    <a:pt x="29" y="40"/>
                    <a:pt x="30" y="39"/>
                  </a:cubicBezTo>
                  <a:cubicBezTo>
                    <a:pt x="31" y="40"/>
                    <a:pt x="32" y="41"/>
                    <a:pt x="32" y="41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6" y="43"/>
                    <a:pt x="38" y="44"/>
                    <a:pt x="40" y="45"/>
                  </a:cubicBezTo>
                  <a:cubicBezTo>
                    <a:pt x="39" y="43"/>
                    <a:pt x="37" y="39"/>
                    <a:pt x="37" y="36"/>
                  </a:cubicBezTo>
                  <a:cubicBezTo>
                    <a:pt x="37" y="33"/>
                    <a:pt x="41" y="25"/>
                    <a:pt x="38" y="16"/>
                  </a:cubicBezTo>
                  <a:cubicBezTo>
                    <a:pt x="38" y="14"/>
                    <a:pt x="37" y="13"/>
                    <a:pt x="37" y="12"/>
                  </a:cubicBezTo>
                  <a:cubicBezTo>
                    <a:pt x="36" y="8"/>
                    <a:pt x="34" y="5"/>
                    <a:pt x="31" y="3"/>
                  </a:cubicBezTo>
                  <a:cubicBezTo>
                    <a:pt x="28" y="1"/>
                    <a:pt x="25" y="0"/>
                    <a:pt x="20" y="0"/>
                  </a:cubicBezTo>
                  <a:cubicBezTo>
                    <a:pt x="16" y="0"/>
                    <a:pt x="13" y="1"/>
                    <a:pt x="10" y="3"/>
                  </a:cubicBezTo>
                  <a:cubicBezTo>
                    <a:pt x="7" y="5"/>
                    <a:pt x="5" y="8"/>
                    <a:pt x="4" y="13"/>
                  </a:cubicBezTo>
                  <a:cubicBezTo>
                    <a:pt x="3" y="14"/>
                    <a:pt x="3" y="15"/>
                    <a:pt x="3" y="16"/>
                  </a:cubicBezTo>
                  <a:cubicBezTo>
                    <a:pt x="0" y="25"/>
                    <a:pt x="4" y="33"/>
                    <a:pt x="4" y="36"/>
                  </a:cubicBezTo>
                  <a:cubicBezTo>
                    <a:pt x="4" y="39"/>
                    <a:pt x="2" y="43"/>
                    <a:pt x="1" y="45"/>
                  </a:cubicBezTo>
                  <a:cubicBezTo>
                    <a:pt x="4" y="44"/>
                    <a:pt x="6" y="43"/>
                    <a:pt x="9" y="41"/>
                  </a:cubicBezTo>
                  <a:close/>
                  <a:moveTo>
                    <a:pt x="26" y="38"/>
                  </a:moveTo>
                  <a:cubicBezTo>
                    <a:pt x="22" y="40"/>
                    <a:pt x="19" y="40"/>
                    <a:pt x="15" y="38"/>
                  </a:cubicBezTo>
                  <a:cubicBezTo>
                    <a:pt x="12" y="35"/>
                    <a:pt x="10" y="32"/>
                    <a:pt x="9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6" y="26"/>
                    <a:pt x="6" y="24"/>
                  </a:cubicBezTo>
                  <a:cubicBezTo>
                    <a:pt x="6" y="22"/>
                    <a:pt x="6" y="21"/>
                    <a:pt x="6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5"/>
                    <a:pt x="8" y="14"/>
                  </a:cubicBezTo>
                  <a:cubicBezTo>
                    <a:pt x="13" y="15"/>
                    <a:pt x="19" y="14"/>
                    <a:pt x="25" y="12"/>
                  </a:cubicBezTo>
                  <a:cubicBezTo>
                    <a:pt x="27" y="11"/>
                    <a:pt x="28" y="9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2"/>
                    <a:pt x="31" y="15"/>
                  </a:cubicBezTo>
                  <a:cubicBezTo>
                    <a:pt x="32" y="16"/>
                    <a:pt x="33" y="16"/>
                    <a:pt x="33" y="16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9"/>
                    <a:pt x="34" y="1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2"/>
                    <a:pt x="35" y="24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32"/>
                    <a:pt x="29" y="35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4165431" y="1009951"/>
            <a:ext cx="869844" cy="869844"/>
          </a:xfrm>
          <a:prstGeom prst="ellipse">
            <a:avLst/>
          </a:prstGeom>
          <a:solidFill>
            <a:srgbClr val="C5246E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1A1818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12D29C-0448-4CB6-8D33-58A6C55059D1}"/>
              </a:ext>
            </a:extLst>
          </p:cNvPr>
          <p:cNvGrpSpPr/>
          <p:nvPr/>
        </p:nvGrpSpPr>
        <p:grpSpPr>
          <a:xfrm>
            <a:off x="4326404" y="1192162"/>
            <a:ext cx="557309" cy="573010"/>
            <a:chOff x="4568827" y="2628898"/>
            <a:chExt cx="309562" cy="309562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C5BAD59B-83B1-4EBD-AA4F-70D33C91B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864" y="2908298"/>
              <a:ext cx="107950" cy="30162"/>
            </a:xfrm>
            <a:custGeom>
              <a:avLst/>
              <a:gdLst>
                <a:gd name="T0" fmla="*/ 62 w 68"/>
                <a:gd name="T1" fmla="*/ 12 h 19"/>
                <a:gd name="T2" fmla="*/ 7 w 68"/>
                <a:gd name="T3" fmla="*/ 12 h 19"/>
                <a:gd name="T4" fmla="*/ 7 w 68"/>
                <a:gd name="T5" fmla="*/ 0 h 19"/>
                <a:gd name="T6" fmla="*/ 0 w 68"/>
                <a:gd name="T7" fmla="*/ 0 h 19"/>
                <a:gd name="T8" fmla="*/ 0 w 68"/>
                <a:gd name="T9" fmla="*/ 19 h 19"/>
                <a:gd name="T10" fmla="*/ 68 w 68"/>
                <a:gd name="T11" fmla="*/ 19 h 19"/>
                <a:gd name="T12" fmla="*/ 68 w 68"/>
                <a:gd name="T13" fmla="*/ 6 h 19"/>
                <a:gd name="T14" fmla="*/ 62 w 68"/>
                <a:gd name="T15" fmla="*/ 6 h 19"/>
                <a:gd name="T16" fmla="*/ 62 w 68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9">
                  <a:moveTo>
                    <a:pt x="62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68" y="19"/>
                  </a:lnTo>
                  <a:lnTo>
                    <a:pt x="68" y="6"/>
                  </a:lnTo>
                  <a:lnTo>
                    <a:pt x="62" y="6"/>
                  </a:lnTo>
                  <a:lnTo>
                    <a:pt x="6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ADFF098-227D-4F46-A4E5-DDC02191F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8689" y="2635248"/>
              <a:ext cx="111125" cy="171450"/>
            </a:xfrm>
            <a:custGeom>
              <a:avLst/>
              <a:gdLst>
                <a:gd name="T0" fmla="*/ 0 w 70"/>
                <a:gd name="T1" fmla="*/ 59 h 108"/>
                <a:gd name="T2" fmla="*/ 8 w 70"/>
                <a:gd name="T3" fmla="*/ 79 h 108"/>
                <a:gd name="T4" fmla="*/ 8 w 70"/>
                <a:gd name="T5" fmla="*/ 84 h 108"/>
                <a:gd name="T6" fmla="*/ 2 w 70"/>
                <a:gd name="T7" fmla="*/ 84 h 108"/>
                <a:gd name="T8" fmla="*/ 2 w 70"/>
                <a:gd name="T9" fmla="*/ 105 h 108"/>
                <a:gd name="T10" fmla="*/ 9 w 70"/>
                <a:gd name="T11" fmla="*/ 105 h 108"/>
                <a:gd name="T12" fmla="*/ 9 w 70"/>
                <a:gd name="T13" fmla="*/ 91 h 108"/>
                <a:gd name="T14" fmla="*/ 64 w 70"/>
                <a:gd name="T15" fmla="*/ 91 h 108"/>
                <a:gd name="T16" fmla="*/ 64 w 70"/>
                <a:gd name="T17" fmla="*/ 108 h 108"/>
                <a:gd name="T18" fmla="*/ 70 w 70"/>
                <a:gd name="T19" fmla="*/ 108 h 108"/>
                <a:gd name="T20" fmla="*/ 70 w 70"/>
                <a:gd name="T21" fmla="*/ 84 h 108"/>
                <a:gd name="T22" fmla="*/ 64 w 70"/>
                <a:gd name="T23" fmla="*/ 84 h 108"/>
                <a:gd name="T24" fmla="*/ 64 w 70"/>
                <a:gd name="T25" fmla="*/ 79 h 108"/>
                <a:gd name="T26" fmla="*/ 70 w 70"/>
                <a:gd name="T27" fmla="*/ 59 h 108"/>
                <a:gd name="T28" fmla="*/ 70 w 70"/>
                <a:gd name="T29" fmla="*/ 8 h 108"/>
                <a:gd name="T30" fmla="*/ 57 w 70"/>
                <a:gd name="T31" fmla="*/ 8 h 108"/>
                <a:gd name="T32" fmla="*/ 57 w 70"/>
                <a:gd name="T33" fmla="*/ 4 h 108"/>
                <a:gd name="T34" fmla="*/ 44 w 70"/>
                <a:gd name="T35" fmla="*/ 4 h 108"/>
                <a:gd name="T36" fmla="*/ 44 w 70"/>
                <a:gd name="T37" fmla="*/ 0 h 108"/>
                <a:gd name="T38" fmla="*/ 25 w 70"/>
                <a:gd name="T39" fmla="*/ 0 h 108"/>
                <a:gd name="T40" fmla="*/ 25 w 70"/>
                <a:gd name="T41" fmla="*/ 4 h 108"/>
                <a:gd name="T42" fmla="*/ 12 w 70"/>
                <a:gd name="T43" fmla="*/ 4 h 108"/>
                <a:gd name="T44" fmla="*/ 12 w 70"/>
                <a:gd name="T45" fmla="*/ 36 h 108"/>
                <a:gd name="T46" fmla="*/ 0 w 70"/>
                <a:gd name="T47" fmla="*/ 36 h 108"/>
                <a:gd name="T48" fmla="*/ 0 w 70"/>
                <a:gd name="T49" fmla="*/ 59 h 108"/>
                <a:gd name="T50" fmla="*/ 7 w 70"/>
                <a:gd name="T51" fmla="*/ 43 h 108"/>
                <a:gd name="T52" fmla="*/ 12 w 70"/>
                <a:gd name="T53" fmla="*/ 43 h 108"/>
                <a:gd name="T54" fmla="*/ 12 w 70"/>
                <a:gd name="T55" fmla="*/ 56 h 108"/>
                <a:gd name="T56" fmla="*/ 19 w 70"/>
                <a:gd name="T57" fmla="*/ 56 h 108"/>
                <a:gd name="T58" fmla="*/ 19 w 70"/>
                <a:gd name="T59" fmla="*/ 43 h 108"/>
                <a:gd name="T60" fmla="*/ 19 w 70"/>
                <a:gd name="T61" fmla="*/ 40 h 108"/>
                <a:gd name="T62" fmla="*/ 19 w 70"/>
                <a:gd name="T63" fmla="*/ 11 h 108"/>
                <a:gd name="T64" fmla="*/ 25 w 70"/>
                <a:gd name="T65" fmla="*/ 11 h 108"/>
                <a:gd name="T66" fmla="*/ 25 w 70"/>
                <a:gd name="T67" fmla="*/ 40 h 108"/>
                <a:gd name="T68" fmla="*/ 31 w 70"/>
                <a:gd name="T69" fmla="*/ 40 h 108"/>
                <a:gd name="T70" fmla="*/ 31 w 70"/>
                <a:gd name="T71" fmla="*/ 11 h 108"/>
                <a:gd name="T72" fmla="*/ 31 w 70"/>
                <a:gd name="T73" fmla="*/ 8 h 108"/>
                <a:gd name="T74" fmla="*/ 31 w 70"/>
                <a:gd name="T75" fmla="*/ 7 h 108"/>
                <a:gd name="T76" fmla="*/ 38 w 70"/>
                <a:gd name="T77" fmla="*/ 7 h 108"/>
                <a:gd name="T78" fmla="*/ 38 w 70"/>
                <a:gd name="T79" fmla="*/ 8 h 108"/>
                <a:gd name="T80" fmla="*/ 38 w 70"/>
                <a:gd name="T81" fmla="*/ 11 h 108"/>
                <a:gd name="T82" fmla="*/ 38 w 70"/>
                <a:gd name="T83" fmla="*/ 32 h 108"/>
                <a:gd name="T84" fmla="*/ 44 w 70"/>
                <a:gd name="T85" fmla="*/ 32 h 108"/>
                <a:gd name="T86" fmla="*/ 44 w 70"/>
                <a:gd name="T87" fmla="*/ 11 h 108"/>
                <a:gd name="T88" fmla="*/ 51 w 70"/>
                <a:gd name="T89" fmla="*/ 11 h 108"/>
                <a:gd name="T90" fmla="*/ 51 w 70"/>
                <a:gd name="T91" fmla="*/ 11 h 108"/>
                <a:gd name="T92" fmla="*/ 51 w 70"/>
                <a:gd name="T93" fmla="*/ 14 h 108"/>
                <a:gd name="T94" fmla="*/ 51 w 70"/>
                <a:gd name="T95" fmla="*/ 36 h 108"/>
                <a:gd name="T96" fmla="*/ 57 w 70"/>
                <a:gd name="T97" fmla="*/ 36 h 108"/>
                <a:gd name="T98" fmla="*/ 57 w 70"/>
                <a:gd name="T99" fmla="*/ 14 h 108"/>
                <a:gd name="T100" fmla="*/ 64 w 70"/>
                <a:gd name="T101" fmla="*/ 14 h 108"/>
                <a:gd name="T102" fmla="*/ 64 w 70"/>
                <a:gd name="T103" fmla="*/ 58 h 108"/>
                <a:gd name="T104" fmla="*/ 58 w 70"/>
                <a:gd name="T105" fmla="*/ 78 h 108"/>
                <a:gd name="T106" fmla="*/ 58 w 70"/>
                <a:gd name="T107" fmla="*/ 84 h 108"/>
                <a:gd name="T108" fmla="*/ 14 w 70"/>
                <a:gd name="T109" fmla="*/ 84 h 108"/>
                <a:gd name="T110" fmla="*/ 14 w 70"/>
                <a:gd name="T111" fmla="*/ 78 h 108"/>
                <a:gd name="T112" fmla="*/ 7 w 70"/>
                <a:gd name="T113" fmla="*/ 58 h 108"/>
                <a:gd name="T114" fmla="*/ 7 w 70"/>
                <a:gd name="T115" fmla="*/ 4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08">
                  <a:moveTo>
                    <a:pt x="0" y="59"/>
                  </a:moveTo>
                  <a:lnTo>
                    <a:pt x="8" y="79"/>
                  </a:lnTo>
                  <a:lnTo>
                    <a:pt x="8" y="84"/>
                  </a:lnTo>
                  <a:lnTo>
                    <a:pt x="2" y="84"/>
                  </a:lnTo>
                  <a:lnTo>
                    <a:pt x="2" y="105"/>
                  </a:lnTo>
                  <a:lnTo>
                    <a:pt x="9" y="105"/>
                  </a:lnTo>
                  <a:lnTo>
                    <a:pt x="9" y="91"/>
                  </a:lnTo>
                  <a:lnTo>
                    <a:pt x="64" y="91"/>
                  </a:lnTo>
                  <a:lnTo>
                    <a:pt x="64" y="108"/>
                  </a:lnTo>
                  <a:lnTo>
                    <a:pt x="70" y="108"/>
                  </a:lnTo>
                  <a:lnTo>
                    <a:pt x="70" y="84"/>
                  </a:lnTo>
                  <a:lnTo>
                    <a:pt x="64" y="84"/>
                  </a:lnTo>
                  <a:lnTo>
                    <a:pt x="64" y="79"/>
                  </a:lnTo>
                  <a:lnTo>
                    <a:pt x="70" y="59"/>
                  </a:lnTo>
                  <a:lnTo>
                    <a:pt x="70" y="8"/>
                  </a:lnTo>
                  <a:lnTo>
                    <a:pt x="57" y="8"/>
                  </a:lnTo>
                  <a:lnTo>
                    <a:pt x="57" y="4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0" y="59"/>
                  </a:lnTo>
                  <a:close/>
                  <a:moveTo>
                    <a:pt x="7" y="43"/>
                  </a:moveTo>
                  <a:lnTo>
                    <a:pt x="12" y="43"/>
                  </a:lnTo>
                  <a:lnTo>
                    <a:pt x="12" y="56"/>
                  </a:lnTo>
                  <a:lnTo>
                    <a:pt x="19" y="56"/>
                  </a:lnTo>
                  <a:lnTo>
                    <a:pt x="19" y="43"/>
                  </a:lnTo>
                  <a:lnTo>
                    <a:pt x="19" y="40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25" y="40"/>
                  </a:lnTo>
                  <a:lnTo>
                    <a:pt x="31" y="40"/>
                  </a:lnTo>
                  <a:lnTo>
                    <a:pt x="31" y="11"/>
                  </a:lnTo>
                  <a:lnTo>
                    <a:pt x="31" y="8"/>
                  </a:lnTo>
                  <a:lnTo>
                    <a:pt x="31" y="7"/>
                  </a:lnTo>
                  <a:lnTo>
                    <a:pt x="38" y="7"/>
                  </a:lnTo>
                  <a:lnTo>
                    <a:pt x="38" y="8"/>
                  </a:lnTo>
                  <a:lnTo>
                    <a:pt x="38" y="11"/>
                  </a:lnTo>
                  <a:lnTo>
                    <a:pt x="38" y="32"/>
                  </a:lnTo>
                  <a:lnTo>
                    <a:pt x="44" y="32"/>
                  </a:lnTo>
                  <a:lnTo>
                    <a:pt x="44" y="11"/>
                  </a:lnTo>
                  <a:lnTo>
                    <a:pt x="51" y="11"/>
                  </a:lnTo>
                  <a:lnTo>
                    <a:pt x="51" y="11"/>
                  </a:lnTo>
                  <a:lnTo>
                    <a:pt x="51" y="14"/>
                  </a:lnTo>
                  <a:lnTo>
                    <a:pt x="51" y="36"/>
                  </a:lnTo>
                  <a:lnTo>
                    <a:pt x="57" y="3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4" y="58"/>
                  </a:lnTo>
                  <a:lnTo>
                    <a:pt x="58" y="78"/>
                  </a:lnTo>
                  <a:lnTo>
                    <a:pt x="58" y="84"/>
                  </a:lnTo>
                  <a:lnTo>
                    <a:pt x="14" y="84"/>
                  </a:lnTo>
                  <a:lnTo>
                    <a:pt x="14" y="78"/>
                  </a:lnTo>
                  <a:lnTo>
                    <a:pt x="7" y="58"/>
                  </a:lnTo>
                  <a:lnTo>
                    <a:pt x="7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A9E69C6B-4887-4736-BD3C-AD755EAC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7" y="2801936"/>
              <a:ext cx="30163" cy="107950"/>
            </a:xfrm>
            <a:custGeom>
              <a:avLst/>
              <a:gdLst>
                <a:gd name="T0" fmla="*/ 7 w 19"/>
                <a:gd name="T1" fmla="*/ 6 h 68"/>
                <a:gd name="T2" fmla="*/ 19 w 19"/>
                <a:gd name="T3" fmla="*/ 6 h 68"/>
                <a:gd name="T4" fmla="*/ 19 w 19"/>
                <a:gd name="T5" fmla="*/ 0 h 68"/>
                <a:gd name="T6" fmla="*/ 0 w 19"/>
                <a:gd name="T7" fmla="*/ 0 h 68"/>
                <a:gd name="T8" fmla="*/ 0 w 19"/>
                <a:gd name="T9" fmla="*/ 68 h 68"/>
                <a:gd name="T10" fmla="*/ 13 w 19"/>
                <a:gd name="T11" fmla="*/ 68 h 68"/>
                <a:gd name="T12" fmla="*/ 13 w 19"/>
                <a:gd name="T13" fmla="*/ 61 h 68"/>
                <a:gd name="T14" fmla="*/ 7 w 19"/>
                <a:gd name="T15" fmla="*/ 61 h 68"/>
                <a:gd name="T16" fmla="*/ 7 w 19"/>
                <a:gd name="T17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7" y="6"/>
                  </a:moveTo>
                  <a:lnTo>
                    <a:pt x="19" y="6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68"/>
                  </a:lnTo>
                  <a:lnTo>
                    <a:pt x="13" y="68"/>
                  </a:lnTo>
                  <a:lnTo>
                    <a:pt x="13" y="61"/>
                  </a:lnTo>
                  <a:lnTo>
                    <a:pt x="7" y="61"/>
                  </a:lnTo>
                  <a:lnTo>
                    <a:pt x="7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BAAAA56B-6C1C-4CE6-8DE5-D9FB88302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9002" y="2797173"/>
              <a:ext cx="173038" cy="112712"/>
            </a:xfrm>
            <a:custGeom>
              <a:avLst/>
              <a:gdLst>
                <a:gd name="T0" fmla="*/ 105 w 109"/>
                <a:gd name="T1" fmla="*/ 12 h 71"/>
                <a:gd name="T2" fmla="*/ 73 w 109"/>
                <a:gd name="T3" fmla="*/ 12 h 71"/>
                <a:gd name="T4" fmla="*/ 73 w 109"/>
                <a:gd name="T5" fmla="*/ 0 h 71"/>
                <a:gd name="T6" fmla="*/ 50 w 109"/>
                <a:gd name="T7" fmla="*/ 0 h 71"/>
                <a:gd name="T8" fmla="*/ 30 w 109"/>
                <a:gd name="T9" fmla="*/ 8 h 71"/>
                <a:gd name="T10" fmla="*/ 25 w 109"/>
                <a:gd name="T11" fmla="*/ 8 h 71"/>
                <a:gd name="T12" fmla="*/ 25 w 109"/>
                <a:gd name="T13" fmla="*/ 3 h 71"/>
                <a:gd name="T14" fmla="*/ 4 w 109"/>
                <a:gd name="T15" fmla="*/ 3 h 71"/>
                <a:gd name="T16" fmla="*/ 4 w 109"/>
                <a:gd name="T17" fmla="*/ 9 h 71"/>
                <a:gd name="T18" fmla="*/ 18 w 109"/>
                <a:gd name="T19" fmla="*/ 9 h 71"/>
                <a:gd name="T20" fmla="*/ 18 w 109"/>
                <a:gd name="T21" fmla="*/ 64 h 71"/>
                <a:gd name="T22" fmla="*/ 0 w 109"/>
                <a:gd name="T23" fmla="*/ 64 h 71"/>
                <a:gd name="T24" fmla="*/ 0 w 109"/>
                <a:gd name="T25" fmla="*/ 71 h 71"/>
                <a:gd name="T26" fmla="*/ 25 w 109"/>
                <a:gd name="T27" fmla="*/ 71 h 71"/>
                <a:gd name="T28" fmla="*/ 25 w 109"/>
                <a:gd name="T29" fmla="*/ 65 h 71"/>
                <a:gd name="T30" fmla="*/ 30 w 109"/>
                <a:gd name="T31" fmla="*/ 65 h 71"/>
                <a:gd name="T32" fmla="*/ 50 w 109"/>
                <a:gd name="T33" fmla="*/ 71 h 71"/>
                <a:gd name="T34" fmla="*/ 101 w 109"/>
                <a:gd name="T35" fmla="*/ 71 h 71"/>
                <a:gd name="T36" fmla="*/ 101 w 109"/>
                <a:gd name="T37" fmla="*/ 58 h 71"/>
                <a:gd name="T38" fmla="*/ 105 w 109"/>
                <a:gd name="T39" fmla="*/ 58 h 71"/>
                <a:gd name="T40" fmla="*/ 105 w 109"/>
                <a:gd name="T41" fmla="*/ 45 h 71"/>
                <a:gd name="T42" fmla="*/ 109 w 109"/>
                <a:gd name="T43" fmla="*/ 45 h 71"/>
                <a:gd name="T44" fmla="*/ 109 w 109"/>
                <a:gd name="T45" fmla="*/ 25 h 71"/>
                <a:gd name="T46" fmla="*/ 105 w 109"/>
                <a:gd name="T47" fmla="*/ 25 h 71"/>
                <a:gd name="T48" fmla="*/ 105 w 109"/>
                <a:gd name="T49" fmla="*/ 12 h 71"/>
                <a:gd name="T50" fmla="*/ 102 w 109"/>
                <a:gd name="T51" fmla="*/ 38 h 71"/>
                <a:gd name="T52" fmla="*/ 101 w 109"/>
                <a:gd name="T53" fmla="*/ 38 h 71"/>
                <a:gd name="T54" fmla="*/ 98 w 109"/>
                <a:gd name="T55" fmla="*/ 38 h 71"/>
                <a:gd name="T56" fmla="*/ 77 w 109"/>
                <a:gd name="T57" fmla="*/ 38 h 71"/>
                <a:gd name="T58" fmla="*/ 77 w 109"/>
                <a:gd name="T59" fmla="*/ 45 h 71"/>
                <a:gd name="T60" fmla="*/ 98 w 109"/>
                <a:gd name="T61" fmla="*/ 45 h 71"/>
                <a:gd name="T62" fmla="*/ 98 w 109"/>
                <a:gd name="T63" fmla="*/ 51 h 71"/>
                <a:gd name="T64" fmla="*/ 98 w 109"/>
                <a:gd name="T65" fmla="*/ 51 h 71"/>
                <a:gd name="T66" fmla="*/ 95 w 109"/>
                <a:gd name="T67" fmla="*/ 51 h 71"/>
                <a:gd name="T68" fmla="*/ 72 w 109"/>
                <a:gd name="T69" fmla="*/ 51 h 71"/>
                <a:gd name="T70" fmla="*/ 72 w 109"/>
                <a:gd name="T71" fmla="*/ 58 h 71"/>
                <a:gd name="T72" fmla="*/ 95 w 109"/>
                <a:gd name="T73" fmla="*/ 58 h 71"/>
                <a:gd name="T74" fmla="*/ 95 w 109"/>
                <a:gd name="T75" fmla="*/ 64 h 71"/>
                <a:gd name="T76" fmla="*/ 51 w 109"/>
                <a:gd name="T77" fmla="*/ 64 h 71"/>
                <a:gd name="T78" fmla="*/ 31 w 109"/>
                <a:gd name="T79" fmla="*/ 58 h 71"/>
                <a:gd name="T80" fmla="*/ 25 w 109"/>
                <a:gd name="T81" fmla="*/ 58 h 71"/>
                <a:gd name="T82" fmla="*/ 25 w 109"/>
                <a:gd name="T83" fmla="*/ 15 h 71"/>
                <a:gd name="T84" fmla="*/ 31 w 109"/>
                <a:gd name="T85" fmla="*/ 15 h 71"/>
                <a:gd name="T86" fmla="*/ 51 w 109"/>
                <a:gd name="T87" fmla="*/ 7 h 71"/>
                <a:gd name="T88" fmla="*/ 66 w 109"/>
                <a:gd name="T89" fmla="*/ 7 h 71"/>
                <a:gd name="T90" fmla="*/ 66 w 109"/>
                <a:gd name="T91" fmla="*/ 12 h 71"/>
                <a:gd name="T92" fmla="*/ 53 w 109"/>
                <a:gd name="T93" fmla="*/ 12 h 71"/>
                <a:gd name="T94" fmla="*/ 53 w 109"/>
                <a:gd name="T95" fmla="*/ 18 h 71"/>
                <a:gd name="T96" fmla="*/ 66 w 109"/>
                <a:gd name="T97" fmla="*/ 18 h 71"/>
                <a:gd name="T98" fmla="*/ 69 w 109"/>
                <a:gd name="T99" fmla="*/ 18 h 71"/>
                <a:gd name="T100" fmla="*/ 98 w 109"/>
                <a:gd name="T101" fmla="*/ 18 h 71"/>
                <a:gd name="T102" fmla="*/ 98 w 109"/>
                <a:gd name="T103" fmla="*/ 25 h 71"/>
                <a:gd name="T104" fmla="*/ 69 w 109"/>
                <a:gd name="T105" fmla="*/ 25 h 71"/>
                <a:gd name="T106" fmla="*/ 69 w 109"/>
                <a:gd name="T107" fmla="*/ 31 h 71"/>
                <a:gd name="T108" fmla="*/ 98 w 109"/>
                <a:gd name="T109" fmla="*/ 31 h 71"/>
                <a:gd name="T110" fmla="*/ 101 w 109"/>
                <a:gd name="T111" fmla="*/ 31 h 71"/>
                <a:gd name="T112" fmla="*/ 102 w 109"/>
                <a:gd name="T113" fmla="*/ 31 h 71"/>
                <a:gd name="T114" fmla="*/ 102 w 109"/>
                <a:gd name="T115" fmla="*/ 3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" h="71">
                  <a:moveTo>
                    <a:pt x="105" y="12"/>
                  </a:moveTo>
                  <a:lnTo>
                    <a:pt x="73" y="12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30" y="8"/>
                  </a:lnTo>
                  <a:lnTo>
                    <a:pt x="25" y="8"/>
                  </a:lnTo>
                  <a:lnTo>
                    <a:pt x="25" y="3"/>
                  </a:lnTo>
                  <a:lnTo>
                    <a:pt x="4" y="3"/>
                  </a:lnTo>
                  <a:lnTo>
                    <a:pt x="4" y="9"/>
                  </a:lnTo>
                  <a:lnTo>
                    <a:pt x="18" y="9"/>
                  </a:lnTo>
                  <a:lnTo>
                    <a:pt x="18" y="64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25" y="71"/>
                  </a:lnTo>
                  <a:lnTo>
                    <a:pt x="25" y="65"/>
                  </a:lnTo>
                  <a:lnTo>
                    <a:pt x="30" y="65"/>
                  </a:lnTo>
                  <a:lnTo>
                    <a:pt x="50" y="71"/>
                  </a:lnTo>
                  <a:lnTo>
                    <a:pt x="101" y="71"/>
                  </a:lnTo>
                  <a:lnTo>
                    <a:pt x="101" y="58"/>
                  </a:lnTo>
                  <a:lnTo>
                    <a:pt x="105" y="58"/>
                  </a:lnTo>
                  <a:lnTo>
                    <a:pt x="105" y="45"/>
                  </a:lnTo>
                  <a:lnTo>
                    <a:pt x="109" y="45"/>
                  </a:lnTo>
                  <a:lnTo>
                    <a:pt x="109" y="25"/>
                  </a:lnTo>
                  <a:lnTo>
                    <a:pt x="105" y="25"/>
                  </a:lnTo>
                  <a:lnTo>
                    <a:pt x="105" y="12"/>
                  </a:lnTo>
                  <a:close/>
                  <a:moveTo>
                    <a:pt x="102" y="38"/>
                  </a:moveTo>
                  <a:lnTo>
                    <a:pt x="101" y="38"/>
                  </a:lnTo>
                  <a:lnTo>
                    <a:pt x="98" y="38"/>
                  </a:lnTo>
                  <a:lnTo>
                    <a:pt x="77" y="38"/>
                  </a:lnTo>
                  <a:lnTo>
                    <a:pt x="77" y="45"/>
                  </a:lnTo>
                  <a:lnTo>
                    <a:pt x="98" y="45"/>
                  </a:lnTo>
                  <a:lnTo>
                    <a:pt x="98" y="51"/>
                  </a:lnTo>
                  <a:lnTo>
                    <a:pt x="98" y="51"/>
                  </a:lnTo>
                  <a:lnTo>
                    <a:pt x="95" y="51"/>
                  </a:lnTo>
                  <a:lnTo>
                    <a:pt x="72" y="51"/>
                  </a:lnTo>
                  <a:lnTo>
                    <a:pt x="72" y="58"/>
                  </a:lnTo>
                  <a:lnTo>
                    <a:pt x="95" y="58"/>
                  </a:lnTo>
                  <a:lnTo>
                    <a:pt x="95" y="64"/>
                  </a:lnTo>
                  <a:lnTo>
                    <a:pt x="51" y="64"/>
                  </a:lnTo>
                  <a:lnTo>
                    <a:pt x="31" y="58"/>
                  </a:lnTo>
                  <a:lnTo>
                    <a:pt x="25" y="58"/>
                  </a:lnTo>
                  <a:lnTo>
                    <a:pt x="25" y="15"/>
                  </a:lnTo>
                  <a:lnTo>
                    <a:pt x="31" y="15"/>
                  </a:lnTo>
                  <a:lnTo>
                    <a:pt x="51" y="7"/>
                  </a:lnTo>
                  <a:lnTo>
                    <a:pt x="66" y="7"/>
                  </a:lnTo>
                  <a:lnTo>
                    <a:pt x="66" y="12"/>
                  </a:lnTo>
                  <a:lnTo>
                    <a:pt x="53" y="12"/>
                  </a:lnTo>
                  <a:lnTo>
                    <a:pt x="53" y="18"/>
                  </a:lnTo>
                  <a:lnTo>
                    <a:pt x="66" y="18"/>
                  </a:lnTo>
                  <a:lnTo>
                    <a:pt x="69" y="18"/>
                  </a:lnTo>
                  <a:lnTo>
                    <a:pt x="98" y="18"/>
                  </a:lnTo>
                  <a:lnTo>
                    <a:pt x="98" y="25"/>
                  </a:lnTo>
                  <a:lnTo>
                    <a:pt x="69" y="25"/>
                  </a:lnTo>
                  <a:lnTo>
                    <a:pt x="69" y="31"/>
                  </a:lnTo>
                  <a:lnTo>
                    <a:pt x="98" y="31"/>
                  </a:lnTo>
                  <a:lnTo>
                    <a:pt x="101" y="31"/>
                  </a:lnTo>
                  <a:lnTo>
                    <a:pt x="102" y="31"/>
                  </a:lnTo>
                  <a:lnTo>
                    <a:pt x="102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6101F9E2-D4A2-4E78-BB87-2F00B2514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4" y="2657473"/>
              <a:ext cx="28575" cy="107950"/>
            </a:xfrm>
            <a:custGeom>
              <a:avLst/>
              <a:gdLst>
                <a:gd name="T0" fmla="*/ 6 w 18"/>
                <a:gd name="T1" fmla="*/ 0 h 68"/>
                <a:gd name="T2" fmla="*/ 6 w 18"/>
                <a:gd name="T3" fmla="*/ 6 h 68"/>
                <a:gd name="T4" fmla="*/ 12 w 18"/>
                <a:gd name="T5" fmla="*/ 6 h 68"/>
                <a:gd name="T6" fmla="*/ 12 w 18"/>
                <a:gd name="T7" fmla="*/ 61 h 68"/>
                <a:gd name="T8" fmla="*/ 0 w 18"/>
                <a:gd name="T9" fmla="*/ 61 h 68"/>
                <a:gd name="T10" fmla="*/ 0 w 18"/>
                <a:gd name="T11" fmla="*/ 68 h 68"/>
                <a:gd name="T12" fmla="*/ 18 w 18"/>
                <a:gd name="T13" fmla="*/ 68 h 68"/>
                <a:gd name="T14" fmla="*/ 18 w 18"/>
                <a:gd name="T15" fmla="*/ 0 h 68"/>
                <a:gd name="T16" fmla="*/ 6 w 1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8">
                  <a:moveTo>
                    <a:pt x="6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2" y="61"/>
                  </a:lnTo>
                  <a:lnTo>
                    <a:pt x="0" y="61"/>
                  </a:lnTo>
                  <a:lnTo>
                    <a:pt x="0" y="68"/>
                  </a:lnTo>
                  <a:lnTo>
                    <a:pt x="18" y="68"/>
                  </a:lnTo>
                  <a:lnTo>
                    <a:pt x="1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A3BA64B2-02F3-4038-B24B-69C78831FC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4" y="2655886"/>
              <a:ext cx="173038" cy="112712"/>
            </a:xfrm>
            <a:custGeom>
              <a:avLst/>
              <a:gdLst>
                <a:gd name="T0" fmla="*/ 4 w 109"/>
                <a:gd name="T1" fmla="*/ 59 h 71"/>
                <a:gd name="T2" fmla="*/ 36 w 109"/>
                <a:gd name="T3" fmla="*/ 59 h 71"/>
                <a:gd name="T4" fmla="*/ 36 w 109"/>
                <a:gd name="T5" fmla="*/ 71 h 71"/>
                <a:gd name="T6" fmla="*/ 59 w 109"/>
                <a:gd name="T7" fmla="*/ 71 h 71"/>
                <a:gd name="T8" fmla="*/ 79 w 109"/>
                <a:gd name="T9" fmla="*/ 63 h 71"/>
                <a:gd name="T10" fmla="*/ 84 w 109"/>
                <a:gd name="T11" fmla="*/ 63 h 71"/>
                <a:gd name="T12" fmla="*/ 84 w 109"/>
                <a:gd name="T13" fmla="*/ 69 h 71"/>
                <a:gd name="T14" fmla="*/ 104 w 109"/>
                <a:gd name="T15" fmla="*/ 69 h 71"/>
                <a:gd name="T16" fmla="*/ 104 w 109"/>
                <a:gd name="T17" fmla="*/ 62 h 71"/>
                <a:gd name="T18" fmla="*/ 91 w 109"/>
                <a:gd name="T19" fmla="*/ 62 h 71"/>
                <a:gd name="T20" fmla="*/ 91 w 109"/>
                <a:gd name="T21" fmla="*/ 7 h 71"/>
                <a:gd name="T22" fmla="*/ 109 w 109"/>
                <a:gd name="T23" fmla="*/ 7 h 71"/>
                <a:gd name="T24" fmla="*/ 109 w 109"/>
                <a:gd name="T25" fmla="*/ 1 h 71"/>
                <a:gd name="T26" fmla="*/ 84 w 109"/>
                <a:gd name="T27" fmla="*/ 1 h 71"/>
                <a:gd name="T28" fmla="*/ 84 w 109"/>
                <a:gd name="T29" fmla="*/ 6 h 71"/>
                <a:gd name="T30" fmla="*/ 79 w 109"/>
                <a:gd name="T31" fmla="*/ 6 h 71"/>
                <a:gd name="T32" fmla="*/ 58 w 109"/>
                <a:gd name="T33" fmla="*/ 0 h 71"/>
                <a:gd name="T34" fmla="*/ 7 w 109"/>
                <a:gd name="T35" fmla="*/ 0 h 71"/>
                <a:gd name="T36" fmla="*/ 7 w 109"/>
                <a:gd name="T37" fmla="*/ 13 h 71"/>
                <a:gd name="T38" fmla="*/ 4 w 109"/>
                <a:gd name="T39" fmla="*/ 13 h 71"/>
                <a:gd name="T40" fmla="*/ 4 w 109"/>
                <a:gd name="T41" fmla="*/ 26 h 71"/>
                <a:gd name="T42" fmla="*/ 0 w 109"/>
                <a:gd name="T43" fmla="*/ 26 h 71"/>
                <a:gd name="T44" fmla="*/ 0 w 109"/>
                <a:gd name="T45" fmla="*/ 46 h 71"/>
                <a:gd name="T46" fmla="*/ 4 w 109"/>
                <a:gd name="T47" fmla="*/ 46 h 71"/>
                <a:gd name="T48" fmla="*/ 4 w 109"/>
                <a:gd name="T49" fmla="*/ 59 h 71"/>
                <a:gd name="T50" fmla="*/ 7 w 109"/>
                <a:gd name="T51" fmla="*/ 33 h 71"/>
                <a:gd name="T52" fmla="*/ 7 w 109"/>
                <a:gd name="T53" fmla="*/ 33 h 71"/>
                <a:gd name="T54" fmla="*/ 10 w 109"/>
                <a:gd name="T55" fmla="*/ 33 h 71"/>
                <a:gd name="T56" fmla="*/ 31 w 109"/>
                <a:gd name="T57" fmla="*/ 33 h 71"/>
                <a:gd name="T58" fmla="*/ 31 w 109"/>
                <a:gd name="T59" fmla="*/ 26 h 71"/>
                <a:gd name="T60" fmla="*/ 10 w 109"/>
                <a:gd name="T61" fmla="*/ 26 h 71"/>
                <a:gd name="T62" fmla="*/ 10 w 109"/>
                <a:gd name="T63" fmla="*/ 20 h 71"/>
                <a:gd name="T64" fmla="*/ 10 w 109"/>
                <a:gd name="T65" fmla="*/ 20 h 71"/>
                <a:gd name="T66" fmla="*/ 14 w 109"/>
                <a:gd name="T67" fmla="*/ 20 h 71"/>
                <a:gd name="T68" fmla="*/ 37 w 109"/>
                <a:gd name="T69" fmla="*/ 20 h 71"/>
                <a:gd name="T70" fmla="*/ 37 w 109"/>
                <a:gd name="T71" fmla="*/ 13 h 71"/>
                <a:gd name="T72" fmla="*/ 14 w 109"/>
                <a:gd name="T73" fmla="*/ 13 h 71"/>
                <a:gd name="T74" fmla="*/ 14 w 109"/>
                <a:gd name="T75" fmla="*/ 7 h 71"/>
                <a:gd name="T76" fmla="*/ 57 w 109"/>
                <a:gd name="T77" fmla="*/ 7 h 71"/>
                <a:gd name="T78" fmla="*/ 78 w 109"/>
                <a:gd name="T79" fmla="*/ 13 h 71"/>
                <a:gd name="T80" fmla="*/ 84 w 109"/>
                <a:gd name="T81" fmla="*/ 13 h 71"/>
                <a:gd name="T82" fmla="*/ 84 w 109"/>
                <a:gd name="T83" fmla="*/ 56 h 71"/>
                <a:gd name="T84" fmla="*/ 78 w 109"/>
                <a:gd name="T85" fmla="*/ 56 h 71"/>
                <a:gd name="T86" fmla="*/ 57 w 109"/>
                <a:gd name="T87" fmla="*/ 64 h 71"/>
                <a:gd name="T88" fmla="*/ 43 w 109"/>
                <a:gd name="T89" fmla="*/ 64 h 71"/>
                <a:gd name="T90" fmla="*/ 43 w 109"/>
                <a:gd name="T91" fmla="*/ 59 h 71"/>
                <a:gd name="T92" fmla="*/ 56 w 109"/>
                <a:gd name="T93" fmla="*/ 59 h 71"/>
                <a:gd name="T94" fmla="*/ 56 w 109"/>
                <a:gd name="T95" fmla="*/ 52 h 71"/>
                <a:gd name="T96" fmla="*/ 43 w 109"/>
                <a:gd name="T97" fmla="*/ 52 h 71"/>
                <a:gd name="T98" fmla="*/ 39 w 109"/>
                <a:gd name="T99" fmla="*/ 52 h 71"/>
                <a:gd name="T100" fmla="*/ 10 w 109"/>
                <a:gd name="T101" fmla="*/ 52 h 71"/>
                <a:gd name="T102" fmla="*/ 10 w 109"/>
                <a:gd name="T103" fmla="*/ 46 h 71"/>
                <a:gd name="T104" fmla="*/ 39 w 109"/>
                <a:gd name="T105" fmla="*/ 46 h 71"/>
                <a:gd name="T106" fmla="*/ 39 w 109"/>
                <a:gd name="T107" fmla="*/ 39 h 71"/>
                <a:gd name="T108" fmla="*/ 10 w 109"/>
                <a:gd name="T109" fmla="*/ 39 h 71"/>
                <a:gd name="T110" fmla="*/ 7 w 109"/>
                <a:gd name="T111" fmla="*/ 39 h 71"/>
                <a:gd name="T112" fmla="*/ 7 w 109"/>
                <a:gd name="T113" fmla="*/ 39 h 71"/>
                <a:gd name="T114" fmla="*/ 7 w 109"/>
                <a:gd name="T115" fmla="*/ 3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" h="71">
                  <a:moveTo>
                    <a:pt x="4" y="59"/>
                  </a:moveTo>
                  <a:lnTo>
                    <a:pt x="36" y="59"/>
                  </a:lnTo>
                  <a:lnTo>
                    <a:pt x="36" y="71"/>
                  </a:lnTo>
                  <a:lnTo>
                    <a:pt x="59" y="71"/>
                  </a:lnTo>
                  <a:lnTo>
                    <a:pt x="79" y="63"/>
                  </a:lnTo>
                  <a:lnTo>
                    <a:pt x="84" y="63"/>
                  </a:lnTo>
                  <a:lnTo>
                    <a:pt x="84" y="69"/>
                  </a:lnTo>
                  <a:lnTo>
                    <a:pt x="104" y="69"/>
                  </a:lnTo>
                  <a:lnTo>
                    <a:pt x="104" y="62"/>
                  </a:lnTo>
                  <a:lnTo>
                    <a:pt x="91" y="62"/>
                  </a:lnTo>
                  <a:lnTo>
                    <a:pt x="91" y="7"/>
                  </a:lnTo>
                  <a:lnTo>
                    <a:pt x="109" y="7"/>
                  </a:lnTo>
                  <a:lnTo>
                    <a:pt x="109" y="1"/>
                  </a:lnTo>
                  <a:lnTo>
                    <a:pt x="84" y="1"/>
                  </a:lnTo>
                  <a:lnTo>
                    <a:pt x="84" y="6"/>
                  </a:lnTo>
                  <a:lnTo>
                    <a:pt x="79" y="6"/>
                  </a:lnTo>
                  <a:lnTo>
                    <a:pt x="58" y="0"/>
                  </a:lnTo>
                  <a:lnTo>
                    <a:pt x="7" y="0"/>
                  </a:lnTo>
                  <a:lnTo>
                    <a:pt x="7" y="13"/>
                  </a:lnTo>
                  <a:lnTo>
                    <a:pt x="4" y="13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46"/>
                  </a:lnTo>
                  <a:lnTo>
                    <a:pt x="4" y="46"/>
                  </a:lnTo>
                  <a:lnTo>
                    <a:pt x="4" y="59"/>
                  </a:lnTo>
                  <a:close/>
                  <a:moveTo>
                    <a:pt x="7" y="33"/>
                  </a:moveTo>
                  <a:lnTo>
                    <a:pt x="7" y="33"/>
                  </a:lnTo>
                  <a:lnTo>
                    <a:pt x="10" y="33"/>
                  </a:lnTo>
                  <a:lnTo>
                    <a:pt x="31" y="33"/>
                  </a:lnTo>
                  <a:lnTo>
                    <a:pt x="31" y="26"/>
                  </a:lnTo>
                  <a:lnTo>
                    <a:pt x="10" y="2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37" y="20"/>
                  </a:lnTo>
                  <a:lnTo>
                    <a:pt x="37" y="13"/>
                  </a:lnTo>
                  <a:lnTo>
                    <a:pt x="14" y="13"/>
                  </a:lnTo>
                  <a:lnTo>
                    <a:pt x="14" y="7"/>
                  </a:lnTo>
                  <a:lnTo>
                    <a:pt x="57" y="7"/>
                  </a:lnTo>
                  <a:lnTo>
                    <a:pt x="78" y="13"/>
                  </a:lnTo>
                  <a:lnTo>
                    <a:pt x="84" y="13"/>
                  </a:lnTo>
                  <a:lnTo>
                    <a:pt x="84" y="56"/>
                  </a:lnTo>
                  <a:lnTo>
                    <a:pt x="78" y="56"/>
                  </a:lnTo>
                  <a:lnTo>
                    <a:pt x="57" y="64"/>
                  </a:lnTo>
                  <a:lnTo>
                    <a:pt x="43" y="64"/>
                  </a:lnTo>
                  <a:lnTo>
                    <a:pt x="43" y="59"/>
                  </a:lnTo>
                  <a:lnTo>
                    <a:pt x="56" y="59"/>
                  </a:lnTo>
                  <a:lnTo>
                    <a:pt x="56" y="52"/>
                  </a:lnTo>
                  <a:lnTo>
                    <a:pt x="43" y="52"/>
                  </a:lnTo>
                  <a:lnTo>
                    <a:pt x="39" y="52"/>
                  </a:lnTo>
                  <a:lnTo>
                    <a:pt x="10" y="52"/>
                  </a:lnTo>
                  <a:lnTo>
                    <a:pt x="10" y="46"/>
                  </a:lnTo>
                  <a:lnTo>
                    <a:pt x="39" y="46"/>
                  </a:lnTo>
                  <a:lnTo>
                    <a:pt x="39" y="39"/>
                  </a:lnTo>
                  <a:lnTo>
                    <a:pt x="10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7D4FAAE9-DCA8-43B7-A230-7A5455994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402" y="2628898"/>
              <a:ext cx="107950" cy="28575"/>
            </a:xfrm>
            <a:custGeom>
              <a:avLst/>
              <a:gdLst>
                <a:gd name="T0" fmla="*/ 7 w 68"/>
                <a:gd name="T1" fmla="*/ 6 h 18"/>
                <a:gd name="T2" fmla="*/ 62 w 68"/>
                <a:gd name="T3" fmla="*/ 6 h 18"/>
                <a:gd name="T4" fmla="*/ 62 w 68"/>
                <a:gd name="T5" fmla="*/ 18 h 18"/>
                <a:gd name="T6" fmla="*/ 68 w 68"/>
                <a:gd name="T7" fmla="*/ 18 h 18"/>
                <a:gd name="T8" fmla="*/ 68 w 68"/>
                <a:gd name="T9" fmla="*/ 0 h 18"/>
                <a:gd name="T10" fmla="*/ 0 w 68"/>
                <a:gd name="T11" fmla="*/ 0 h 18"/>
                <a:gd name="T12" fmla="*/ 0 w 68"/>
                <a:gd name="T13" fmla="*/ 12 h 18"/>
                <a:gd name="T14" fmla="*/ 7 w 68"/>
                <a:gd name="T15" fmla="*/ 12 h 18"/>
                <a:gd name="T16" fmla="*/ 7 w 68"/>
                <a:gd name="T1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8">
                  <a:moveTo>
                    <a:pt x="7" y="6"/>
                  </a:moveTo>
                  <a:lnTo>
                    <a:pt x="62" y="6"/>
                  </a:lnTo>
                  <a:lnTo>
                    <a:pt x="62" y="18"/>
                  </a:lnTo>
                  <a:lnTo>
                    <a:pt x="68" y="18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6523FE37-1054-47E3-8959-1C858D61E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7402" y="2757486"/>
              <a:ext cx="112713" cy="173037"/>
            </a:xfrm>
            <a:custGeom>
              <a:avLst/>
              <a:gdLst>
                <a:gd name="T0" fmla="*/ 71 w 71"/>
                <a:gd name="T1" fmla="*/ 50 h 109"/>
                <a:gd name="T2" fmla="*/ 63 w 71"/>
                <a:gd name="T3" fmla="*/ 30 h 109"/>
                <a:gd name="T4" fmla="*/ 63 w 71"/>
                <a:gd name="T5" fmla="*/ 24 h 109"/>
                <a:gd name="T6" fmla="*/ 68 w 71"/>
                <a:gd name="T7" fmla="*/ 24 h 109"/>
                <a:gd name="T8" fmla="*/ 68 w 71"/>
                <a:gd name="T9" fmla="*/ 4 h 109"/>
                <a:gd name="T10" fmla="*/ 62 w 71"/>
                <a:gd name="T11" fmla="*/ 4 h 109"/>
                <a:gd name="T12" fmla="*/ 62 w 71"/>
                <a:gd name="T13" fmla="*/ 18 h 109"/>
                <a:gd name="T14" fmla="*/ 7 w 71"/>
                <a:gd name="T15" fmla="*/ 18 h 109"/>
                <a:gd name="T16" fmla="*/ 7 w 71"/>
                <a:gd name="T17" fmla="*/ 0 h 109"/>
                <a:gd name="T18" fmla="*/ 0 w 71"/>
                <a:gd name="T19" fmla="*/ 0 h 109"/>
                <a:gd name="T20" fmla="*/ 0 w 71"/>
                <a:gd name="T21" fmla="*/ 24 h 109"/>
                <a:gd name="T22" fmla="*/ 6 w 71"/>
                <a:gd name="T23" fmla="*/ 24 h 109"/>
                <a:gd name="T24" fmla="*/ 6 w 71"/>
                <a:gd name="T25" fmla="*/ 30 h 109"/>
                <a:gd name="T26" fmla="*/ 0 w 71"/>
                <a:gd name="T27" fmla="*/ 50 h 109"/>
                <a:gd name="T28" fmla="*/ 0 w 71"/>
                <a:gd name="T29" fmla="*/ 102 h 109"/>
                <a:gd name="T30" fmla="*/ 13 w 71"/>
                <a:gd name="T31" fmla="*/ 102 h 109"/>
                <a:gd name="T32" fmla="*/ 13 w 71"/>
                <a:gd name="T33" fmla="*/ 105 h 109"/>
                <a:gd name="T34" fmla="*/ 26 w 71"/>
                <a:gd name="T35" fmla="*/ 105 h 109"/>
                <a:gd name="T36" fmla="*/ 26 w 71"/>
                <a:gd name="T37" fmla="*/ 109 h 109"/>
                <a:gd name="T38" fmla="*/ 46 w 71"/>
                <a:gd name="T39" fmla="*/ 109 h 109"/>
                <a:gd name="T40" fmla="*/ 46 w 71"/>
                <a:gd name="T41" fmla="*/ 105 h 109"/>
                <a:gd name="T42" fmla="*/ 59 w 71"/>
                <a:gd name="T43" fmla="*/ 105 h 109"/>
                <a:gd name="T44" fmla="*/ 59 w 71"/>
                <a:gd name="T45" fmla="*/ 73 h 109"/>
                <a:gd name="T46" fmla="*/ 71 w 71"/>
                <a:gd name="T47" fmla="*/ 73 h 109"/>
                <a:gd name="T48" fmla="*/ 71 w 71"/>
                <a:gd name="T49" fmla="*/ 50 h 109"/>
                <a:gd name="T50" fmla="*/ 64 w 71"/>
                <a:gd name="T51" fmla="*/ 66 h 109"/>
                <a:gd name="T52" fmla="*/ 59 w 71"/>
                <a:gd name="T53" fmla="*/ 66 h 109"/>
                <a:gd name="T54" fmla="*/ 59 w 71"/>
                <a:gd name="T55" fmla="*/ 53 h 109"/>
                <a:gd name="T56" fmla="*/ 52 w 71"/>
                <a:gd name="T57" fmla="*/ 53 h 109"/>
                <a:gd name="T58" fmla="*/ 52 w 71"/>
                <a:gd name="T59" fmla="*/ 66 h 109"/>
                <a:gd name="T60" fmla="*/ 52 w 71"/>
                <a:gd name="T61" fmla="*/ 70 h 109"/>
                <a:gd name="T62" fmla="*/ 52 w 71"/>
                <a:gd name="T63" fmla="*/ 98 h 109"/>
                <a:gd name="T64" fmla="*/ 46 w 71"/>
                <a:gd name="T65" fmla="*/ 98 h 109"/>
                <a:gd name="T66" fmla="*/ 46 w 71"/>
                <a:gd name="T67" fmla="*/ 70 h 109"/>
                <a:gd name="T68" fmla="*/ 39 w 71"/>
                <a:gd name="T69" fmla="*/ 70 h 109"/>
                <a:gd name="T70" fmla="*/ 39 w 71"/>
                <a:gd name="T71" fmla="*/ 98 h 109"/>
                <a:gd name="T72" fmla="*/ 39 w 71"/>
                <a:gd name="T73" fmla="*/ 102 h 109"/>
                <a:gd name="T74" fmla="*/ 39 w 71"/>
                <a:gd name="T75" fmla="*/ 102 h 109"/>
                <a:gd name="T76" fmla="*/ 33 w 71"/>
                <a:gd name="T77" fmla="*/ 102 h 109"/>
                <a:gd name="T78" fmla="*/ 33 w 71"/>
                <a:gd name="T79" fmla="*/ 102 h 109"/>
                <a:gd name="T80" fmla="*/ 33 w 71"/>
                <a:gd name="T81" fmla="*/ 98 h 109"/>
                <a:gd name="T82" fmla="*/ 33 w 71"/>
                <a:gd name="T83" fmla="*/ 77 h 109"/>
                <a:gd name="T84" fmla="*/ 26 w 71"/>
                <a:gd name="T85" fmla="*/ 77 h 109"/>
                <a:gd name="T86" fmla="*/ 26 w 71"/>
                <a:gd name="T87" fmla="*/ 98 h 109"/>
                <a:gd name="T88" fmla="*/ 20 w 71"/>
                <a:gd name="T89" fmla="*/ 98 h 109"/>
                <a:gd name="T90" fmla="*/ 20 w 71"/>
                <a:gd name="T91" fmla="*/ 98 h 109"/>
                <a:gd name="T92" fmla="*/ 20 w 71"/>
                <a:gd name="T93" fmla="*/ 95 h 109"/>
                <a:gd name="T94" fmla="*/ 20 w 71"/>
                <a:gd name="T95" fmla="*/ 72 h 109"/>
                <a:gd name="T96" fmla="*/ 13 w 71"/>
                <a:gd name="T97" fmla="*/ 72 h 109"/>
                <a:gd name="T98" fmla="*/ 13 w 71"/>
                <a:gd name="T99" fmla="*/ 95 h 109"/>
                <a:gd name="T100" fmla="*/ 7 w 71"/>
                <a:gd name="T101" fmla="*/ 95 h 109"/>
                <a:gd name="T102" fmla="*/ 7 w 71"/>
                <a:gd name="T103" fmla="*/ 51 h 109"/>
                <a:gd name="T104" fmla="*/ 13 w 71"/>
                <a:gd name="T105" fmla="*/ 31 h 109"/>
                <a:gd name="T106" fmla="*/ 13 w 71"/>
                <a:gd name="T107" fmla="*/ 24 h 109"/>
                <a:gd name="T108" fmla="*/ 56 w 71"/>
                <a:gd name="T109" fmla="*/ 24 h 109"/>
                <a:gd name="T110" fmla="*/ 56 w 71"/>
                <a:gd name="T111" fmla="*/ 31 h 109"/>
                <a:gd name="T112" fmla="*/ 64 w 71"/>
                <a:gd name="T113" fmla="*/ 52 h 109"/>
                <a:gd name="T114" fmla="*/ 64 w 71"/>
                <a:gd name="T115" fmla="*/ 6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1" h="109">
                  <a:moveTo>
                    <a:pt x="71" y="50"/>
                  </a:moveTo>
                  <a:lnTo>
                    <a:pt x="63" y="30"/>
                  </a:lnTo>
                  <a:lnTo>
                    <a:pt x="63" y="24"/>
                  </a:lnTo>
                  <a:lnTo>
                    <a:pt x="68" y="24"/>
                  </a:lnTo>
                  <a:lnTo>
                    <a:pt x="68" y="4"/>
                  </a:lnTo>
                  <a:lnTo>
                    <a:pt x="62" y="4"/>
                  </a:lnTo>
                  <a:lnTo>
                    <a:pt x="62" y="18"/>
                  </a:lnTo>
                  <a:lnTo>
                    <a:pt x="7" y="18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0" y="50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13" y="105"/>
                  </a:lnTo>
                  <a:lnTo>
                    <a:pt x="26" y="105"/>
                  </a:lnTo>
                  <a:lnTo>
                    <a:pt x="26" y="109"/>
                  </a:lnTo>
                  <a:lnTo>
                    <a:pt x="46" y="109"/>
                  </a:lnTo>
                  <a:lnTo>
                    <a:pt x="46" y="105"/>
                  </a:lnTo>
                  <a:lnTo>
                    <a:pt x="59" y="105"/>
                  </a:lnTo>
                  <a:lnTo>
                    <a:pt x="59" y="73"/>
                  </a:lnTo>
                  <a:lnTo>
                    <a:pt x="71" y="73"/>
                  </a:lnTo>
                  <a:lnTo>
                    <a:pt x="71" y="50"/>
                  </a:lnTo>
                  <a:close/>
                  <a:moveTo>
                    <a:pt x="64" y="66"/>
                  </a:moveTo>
                  <a:lnTo>
                    <a:pt x="59" y="66"/>
                  </a:lnTo>
                  <a:lnTo>
                    <a:pt x="59" y="53"/>
                  </a:lnTo>
                  <a:lnTo>
                    <a:pt x="52" y="53"/>
                  </a:lnTo>
                  <a:lnTo>
                    <a:pt x="52" y="66"/>
                  </a:lnTo>
                  <a:lnTo>
                    <a:pt x="52" y="70"/>
                  </a:lnTo>
                  <a:lnTo>
                    <a:pt x="52" y="98"/>
                  </a:lnTo>
                  <a:lnTo>
                    <a:pt x="46" y="98"/>
                  </a:lnTo>
                  <a:lnTo>
                    <a:pt x="46" y="70"/>
                  </a:lnTo>
                  <a:lnTo>
                    <a:pt x="39" y="70"/>
                  </a:lnTo>
                  <a:lnTo>
                    <a:pt x="39" y="98"/>
                  </a:lnTo>
                  <a:lnTo>
                    <a:pt x="39" y="102"/>
                  </a:lnTo>
                  <a:lnTo>
                    <a:pt x="39" y="102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3" y="98"/>
                  </a:lnTo>
                  <a:lnTo>
                    <a:pt x="33" y="77"/>
                  </a:lnTo>
                  <a:lnTo>
                    <a:pt x="26" y="77"/>
                  </a:lnTo>
                  <a:lnTo>
                    <a:pt x="26" y="98"/>
                  </a:lnTo>
                  <a:lnTo>
                    <a:pt x="20" y="98"/>
                  </a:lnTo>
                  <a:lnTo>
                    <a:pt x="20" y="98"/>
                  </a:lnTo>
                  <a:lnTo>
                    <a:pt x="20" y="95"/>
                  </a:lnTo>
                  <a:lnTo>
                    <a:pt x="20" y="72"/>
                  </a:lnTo>
                  <a:lnTo>
                    <a:pt x="13" y="72"/>
                  </a:lnTo>
                  <a:lnTo>
                    <a:pt x="13" y="95"/>
                  </a:lnTo>
                  <a:lnTo>
                    <a:pt x="7" y="95"/>
                  </a:lnTo>
                  <a:lnTo>
                    <a:pt x="7" y="51"/>
                  </a:lnTo>
                  <a:lnTo>
                    <a:pt x="13" y="31"/>
                  </a:lnTo>
                  <a:lnTo>
                    <a:pt x="13" y="24"/>
                  </a:lnTo>
                  <a:lnTo>
                    <a:pt x="56" y="24"/>
                  </a:lnTo>
                  <a:lnTo>
                    <a:pt x="56" y="31"/>
                  </a:lnTo>
                  <a:lnTo>
                    <a:pt x="64" y="52"/>
                  </a:lnTo>
                  <a:lnTo>
                    <a:pt x="64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1A181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83270BB8-E553-456A-83B8-0D10DA198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304" y="62258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74094"/>
      </p:ext>
    </p:extLst>
  </p:cSld>
  <p:clrMapOvr>
    <a:masterClrMapping/>
  </p:clrMapOvr>
</p:sld>
</file>

<file path=ppt/theme/theme1.xml><?xml version="1.0" encoding="utf-8"?>
<a:theme xmlns:a="http://schemas.openxmlformats.org/drawingml/2006/main" name="Illumina_Template_Forensics_CONFIDENTIAL">
  <a:themeElements>
    <a:clrScheme name="Primary-Secondary">
      <a:dk1>
        <a:srgbClr val="1A1818"/>
      </a:dk1>
      <a:lt1>
        <a:srgbClr val="FFFFFF"/>
      </a:lt1>
      <a:dk2>
        <a:srgbClr val="1A1818"/>
      </a:dk2>
      <a:lt2>
        <a:srgbClr val="7D7C7C"/>
      </a:lt2>
      <a:accent1>
        <a:srgbClr val="3E7EBE"/>
      </a:accent1>
      <a:accent2>
        <a:srgbClr val="97AD4A"/>
      </a:accent2>
      <a:accent3>
        <a:srgbClr val="7D7C7C"/>
      </a:accent3>
      <a:accent4>
        <a:srgbClr val="885087"/>
      </a:accent4>
      <a:accent5>
        <a:srgbClr val="31859C"/>
      </a:accent5>
      <a:accent6>
        <a:srgbClr val="A92C2F"/>
      </a:accent6>
      <a:hlink>
        <a:srgbClr val="4B9BEC"/>
      </a:hlink>
      <a:folHlink>
        <a:srgbClr val="326CA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llumina_Template_Corporate_INTERNAL_WIDE.potx" id="{1ED609FA-04C2-2343-96A6-FD502E14C1B8}" vid="{4CE8A81A-22E3-4F4A-8804-2A18AD2C9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515784E50AD478B23E9FA0CA78F53" ma:contentTypeVersion="10" ma:contentTypeDescription="Create a new document." ma:contentTypeScope="" ma:versionID="48d8a284bf2fef2a9ec259f12e394108">
  <xsd:schema xmlns:xsd="http://www.w3.org/2001/XMLSchema" xmlns:xs="http://www.w3.org/2001/XMLSchema" xmlns:p="http://schemas.microsoft.com/office/2006/metadata/properties" xmlns:ns3="e66a43f0-6f86-47e7-95ad-27eb95e05b54" targetNamespace="http://schemas.microsoft.com/office/2006/metadata/properties" ma:root="true" ma:fieldsID="63e79b13d53deb34922c48491b7ef073" ns3:_="">
    <xsd:import namespace="e66a43f0-6f86-47e7-95ad-27eb95e05b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a43f0-6f86-47e7-95ad-27eb95e05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7F6CC2-64F7-4F1C-8714-E7EF3ACB09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C251CB-116A-4DEC-A88F-37E0F0A845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6a43f0-6f86-47e7-95ad-27eb95e05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128559-F954-4AAF-AD79-A22E2D2236B9}">
  <ds:schemaRefs>
    <ds:schemaRef ds:uri="e66a43f0-6f86-47e7-95ad-27eb95e05b54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204</Words>
  <Application>Microsoft Office PowerPoint</Application>
  <PresentationFormat>On-screen Show (16:9)</PresentationFormat>
  <Paragraphs>82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Regular</vt:lpstr>
      <vt:lpstr>Arial-BoldMT</vt:lpstr>
      <vt:lpstr>ArialMT</vt:lpstr>
      <vt:lpstr>Wingdings</vt:lpstr>
      <vt:lpstr>Illumina_Template_Forensics_CONFIDENTIAL</vt:lpstr>
      <vt:lpstr>Account background</vt:lpstr>
      <vt:lpstr>Business opportunity</vt:lpstr>
      <vt:lpstr>Important milestones</vt:lpstr>
      <vt:lpstr>Important milestones</vt:lpstr>
      <vt:lpstr>Important milestones</vt:lpstr>
      <vt:lpstr>Key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Dean, Vicki</dc:creator>
  <cp:lastModifiedBy>Malahhov, Mirjam</cp:lastModifiedBy>
  <cp:revision>6</cp:revision>
  <dcterms:created xsi:type="dcterms:W3CDTF">2020-09-03T07:48:03Z</dcterms:created>
  <dcterms:modified xsi:type="dcterms:W3CDTF">2021-10-07T15:27:24Z</dcterms:modified>
</cp:coreProperties>
</file>