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7" r:id="rId6"/>
    <p:sldId id="258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4AEC2-26AB-4A17-AF7C-B9B67A18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FB6FC9-787B-4AC9-8040-314B804B8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5F518D-A40F-4AB8-9F7D-C20344C7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C7364-C52C-4362-B70D-96B36837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C01F3-B722-4558-A7DB-C192B1F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2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03C9C-26C6-4635-B066-A14D81E2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782FF8-C4AD-4AFD-8F49-DEEA408C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5A144-F55B-45E0-8AD8-CC6450DF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F0E7E-0AFB-4949-93FC-53CF96B8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1F9EF8-5C89-4020-8D35-0C7114BE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3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549442-5BEB-4D3F-9D96-89CFFE26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01D50B-4D35-48FF-8C78-164BD9EE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26464-588F-439E-AECB-DE79E6BA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CE3B23-FF60-4C3E-B6F4-59CB406F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C3F4ED-B97C-4A20-AE5E-72A9B4B8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56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AC1D21-7FEC-4210-8FF0-C78162F8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A1B97-DA3A-4085-B2B2-65DD9D7A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A711C-7C7C-487F-A1B0-087508D2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1F44FB-6A7D-4106-A553-BFE5DE60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B6604-D52C-4660-AE90-55F1C9DA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6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AEB61-9AED-4C84-8434-C32CA3CB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7911C-4455-43F8-A417-D8A24043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C71C4-DABA-4B94-A374-09114E59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1D7EA8-B850-4773-B423-FE59155D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809D5-4C73-4687-B641-30F7A15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81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D371D-84D2-42B6-BDBD-2F83D982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469AF-E6F4-43D2-B8FA-DB0EBC45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73C7FC-C22F-490A-A495-68A150190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29B71D-7C7A-49CB-9102-A93658B0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9DB4E0-24AF-4196-AF59-663B8094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960D6C-91FE-48D2-9F43-D26A810D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6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9E819-3DFF-419D-93AE-A78643DB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BD09FC-9435-4723-9D68-744555DD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91C60D-A7BB-4BEA-8F54-C2C51D72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8A54F3-EA70-4734-A68F-778DCF2FE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91EE4-8516-48CF-9FE4-D11337D31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8969DF-163F-423D-B718-4B90F1AB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DCD49D-6B94-4DBB-98DF-B7E751C2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665845-646C-4C27-B4E3-E8167ADD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7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605AB-A147-4FAD-BAA8-AF98CD50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3939BA-9A46-43D0-BB4A-D4BD2D32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960D27-A7E5-45A5-B589-E47686D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EF603B-13FB-4CB5-B12B-D90D8C12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74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553047-DB46-4AAB-9183-AF4F6798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ADE11F-0A65-4819-9B32-13798318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6F2553-2582-4FA8-A068-F3AF5671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3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B6F23-0FD8-4685-850F-640CB17C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C3773-9738-4FB5-9264-009F285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315B4B-A143-42C5-9E6E-BD357DD68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2E63FF-F8C1-4889-915A-FA56673F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658F26-8567-4D35-A4FF-702B6BF2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D1F0F5-D3C1-43F8-B70F-D4B3C37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3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114DA9-9090-4661-9AB8-496C0D06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B4CC02-5C3F-4066-8617-D3B8FDA5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5B6BC0-5DE1-4EE3-AA04-553FF8EA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019957-C003-4020-AAC7-2536412F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9FB655-CD3F-41EA-9D20-31324E2F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F4EA29-12A1-4754-B7E7-1632FA0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050C0-EBEC-4D2D-810A-64A858C1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B24506-3E88-455F-9149-14A1A2AB9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444A4-C54E-4209-B9C3-AB9B2FD5D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F1A9-1A1A-44BA-901B-A730651C10C8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03B9E-C636-4E7B-87E8-62BEFA2C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1CFB1-523E-471D-81AC-4DD8BBB5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4CE2-DDBE-45F7-B8F4-47F323BB8E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42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9794057-C16B-49FE-A379-1B8FC486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688"/>
            <a:ext cx="12192000" cy="58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1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40BBB18-2733-4896-90FE-7D5D2151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667"/>
            <a:ext cx="12192000" cy="58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9F6258A-CC7A-4ED7-81EE-A61A6D88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629"/>
            <a:ext cx="12192000" cy="57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158F6F-C465-4787-8B33-3EAEC6837E3B}"/>
              </a:ext>
            </a:extLst>
          </p:cNvPr>
          <p:cNvSpPr txBox="1"/>
          <p:nvPr/>
        </p:nvSpPr>
        <p:spPr>
          <a:xfrm>
            <a:off x="995779" y="3013501"/>
            <a:ext cx="10200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recurrence: risk prediction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BE2708-B755-43B9-B8E3-50F36620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840"/>
            <a:ext cx="12192000" cy="58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D0057E7-9A34-4253-B06B-134D2A37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024"/>
            <a:ext cx="12192000" cy="58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E7DF33D-01FC-4941-AA3D-2BCD12D4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08"/>
            <a:ext cx="12192000" cy="58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AD6777-A61D-4DDD-8167-1746DCEE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767"/>
            <a:ext cx="12192000" cy="57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158F6F-C465-4787-8B33-3EAEC6837E3B}"/>
              </a:ext>
            </a:extLst>
          </p:cNvPr>
          <p:cNvSpPr txBox="1"/>
          <p:nvPr/>
        </p:nvSpPr>
        <p:spPr>
          <a:xfrm>
            <a:off x="995779" y="3013501"/>
            <a:ext cx="10200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survival: risk prediction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3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6A58627-387B-4739-847C-9190491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628"/>
            <a:ext cx="12192000" cy="58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2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E3DADB-BBDB-41D4-A56A-2B23E02F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08"/>
            <a:ext cx="12192000" cy="58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7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寬螢幕</PresentationFormat>
  <Paragraphs>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劉承霈</dc:creator>
  <cp:lastModifiedBy>劉承霈</cp:lastModifiedBy>
  <cp:revision>1</cp:revision>
  <dcterms:created xsi:type="dcterms:W3CDTF">2024-11-04T09:03:51Z</dcterms:created>
  <dcterms:modified xsi:type="dcterms:W3CDTF">2024-11-04T09:12:16Z</dcterms:modified>
</cp:coreProperties>
</file>