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59" r:id="rId5"/>
    <p:sldId id="261" r:id="rId6"/>
    <p:sldId id="262" r:id="rId7"/>
    <p:sldId id="271" r:id="rId8"/>
    <p:sldId id="260" r:id="rId9"/>
    <p:sldId id="274" r:id="rId10"/>
    <p:sldId id="263" r:id="rId11"/>
    <p:sldId id="264" r:id="rId12"/>
    <p:sldId id="265" r:id="rId13"/>
    <p:sldId id="267" r:id="rId14"/>
    <p:sldId id="273" r:id="rId15"/>
    <p:sldId id="268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33DDC2-0052-460D-A5D5-AFF189F8E0BD}">
          <p14:sldIdLst>
            <p14:sldId id="256"/>
            <p14:sldId id="258"/>
            <p14:sldId id="272"/>
            <p14:sldId id="259"/>
            <p14:sldId id="261"/>
            <p14:sldId id="262"/>
            <p14:sldId id="271"/>
            <p14:sldId id="260"/>
            <p14:sldId id="274"/>
            <p14:sldId id="263"/>
            <p14:sldId id="264"/>
            <p14:sldId id="265"/>
            <p14:sldId id="267"/>
            <p14:sldId id="273"/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7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427C-5E8B-41C2-8F1D-A01A76E5D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262DB-CB5E-4E39-913B-286C885D6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57CE5-4B99-4010-A4AE-B27BCEA2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CA6A9-0E2F-483E-918B-9F5AE7BD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29AC0-24A9-4B69-AC9A-3E4870C7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1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772E-DF12-425A-A91B-2AD127FA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E76AC-A6FD-4937-9287-7BD351E32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82B6-4612-44E4-BD35-C439BA0F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49026-0AF5-4DF6-B2A0-82CF2897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920C4-1E14-4444-8E4A-61AC530C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6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980FC-36E1-4823-AECF-5CC56151B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DD48C-388D-4CDB-A363-C1AC11126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4EC8E-DD29-4C67-A182-5515D106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8B77B-E629-4373-8677-21EE63D0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9721F-BAD7-45EB-803E-2BE3C880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0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AEA2-D711-49DD-A1B2-C3BF4BE5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FC94-2FB1-4B61-BDF4-E9A33AD1A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AE271-3094-4082-B918-D0E6D779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70D4A-0DFA-4F44-B3B2-DB65FC58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EC571-7B65-4781-97CA-0839E683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8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66EF-9BFC-4AC4-BBAF-53429C2C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41A36-888F-407D-9F45-BAF1023C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11630-1942-427B-94B0-5430A31A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B898-2E4E-4A0B-BE56-BC014D04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F1F5E-E982-429E-9822-72982C86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8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FDC0-C2F9-4A89-9644-4A903682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7172E-3414-444B-917A-BE1FBCBCE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22B88-AAC4-4667-B4E7-0B556F912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AB0A1-6B78-4F29-B0F1-CFD3452A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FE21D-AA98-47A5-83E2-3409828A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07E82-B852-4825-ACE0-5140F80C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2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29CA-B666-43E5-B931-7250E0A5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9C989-AEFB-422A-9F5D-C73875BEE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8A063-0087-4233-9DCD-6C9660A0F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9F4B0-59EE-4E22-B0E0-34DF15713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31439-3BE7-4639-8A79-B1F7D75B0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09FE6-4A00-4ECD-BD07-DB39926B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DB69C-F4F9-4C5D-8584-149A4497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D5F2B-79CD-4C98-B8A1-5DC130B1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9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7FDD-89CF-46AC-B718-282C4F66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9BD62-6E6F-49A0-BFD0-03FA477D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603F1-8B0A-48DA-AEF3-8421BA4F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A8937-2B8C-43C2-AE5F-9BDE0A0E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8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6543D-0EFB-4284-96DE-F5EEF8C6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6AE9FD-6404-4C93-BFD4-686C427C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C6AA5-2309-4271-9F23-657AD576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9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50A6-37C1-4E12-A4E9-9419B73E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65C65-81B9-49DF-B2D8-C1E609DB2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87E96-43E7-41D3-9A13-116C8C1A1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7203B-8E73-4457-BDF3-4CB8FD93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5C603-45DE-4D77-A61C-9B7329AB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8FBB3-BE16-4685-AD59-E989924D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9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1C67-E7EE-4FF0-838A-6971E13D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6103-473B-44A6-BCCE-185CEB741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623CE-4E9F-4902-B256-CF4AFEF42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5D285-5C55-4500-BBDE-19665014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06361-458B-473D-A6EB-34F4CA16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67C8C-7231-48E6-8A8A-0A94C3A2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49B60-94F1-418E-93B7-D6628B9C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BDF42-3CC2-4B19-BE99-CDA3F2794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1938-16A1-4DD4-A939-08951FB8F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9D071-B9A1-4AD4-B2D7-48CC0BE593A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637CA-F2E1-49A3-BAB5-DD644119D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5D301-5E68-41C2-8371-1BD6B8E0F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0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nglesandtypes.io/" TargetMode="External"/><Relationship Id="rId2" Type="http://schemas.openxmlformats.org/officeDocument/2006/relationships/hyperlink" Target="mailto:nick@nickhodge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7" Type="http://schemas.openxmlformats.org/officeDocument/2006/relationships/hyperlink" Target="http://bit.ly/NGExtensions" TargetMode="External"/><Relationship Id="rId2" Type="http://schemas.openxmlformats.org/officeDocument/2006/relationships/hyperlink" Target="http://angula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VSCAngular" TargetMode="External"/><Relationship Id="rId5" Type="http://schemas.openxmlformats.org/officeDocument/2006/relationships/hyperlink" Target="http://www.anglesandtypes.io/" TargetMode="External"/><Relationship Id="rId4" Type="http://schemas.openxmlformats.org/officeDocument/2006/relationships/hyperlink" Target="https://github.com/angula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nglesandtypes.io/" TargetMode="External"/><Relationship Id="rId2" Type="http://schemas.openxmlformats.org/officeDocument/2006/relationships/hyperlink" Target="mailto:nick@nickhodges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dewithangular.com/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7DF5-4E91-4967-B2AD-9F0061A6E6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for Rank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C0E2C-4192-4736-B114-668BB8DC9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Nick Hodges</a:t>
            </a:r>
          </a:p>
          <a:p>
            <a:r>
              <a:rPr lang="en-US" dirty="0">
                <a:hlinkClick r:id="rId2"/>
              </a:rPr>
              <a:t>nick@nickhodges.com</a:t>
            </a:r>
            <a:endParaRPr lang="en-US" dirty="0"/>
          </a:p>
          <a:p>
            <a:r>
              <a:rPr lang="en-US" dirty="0">
                <a:hlinkClick r:id="rId3"/>
              </a:rPr>
              <a:t>http://anglesandtypes.io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nickhodges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0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4BAF-9D04-4F57-BE30-1A21CB31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Node and NPM</a:t>
            </a:r>
          </a:p>
        </p:txBody>
      </p:sp>
      <p:pic>
        <p:nvPicPr>
          <p:cNvPr id="2050" name="Picture 2" descr="https://upload.wikimedia.org/wikipedia/commons/thumb/d/d9/Node.js_logo.svg/640px-Node.js_logo.svg.png?1537702553012">
            <a:extLst>
              <a:ext uri="{FF2B5EF4-FFF2-40B4-BE49-F238E27FC236}">
                <a16:creationId xmlns:a16="http://schemas.microsoft.com/office/drawing/2014/main" id="{FE0445F5-4D3E-4048-A570-3463AE8AAB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064897"/>
            <a:ext cx="6096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82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96D5F-B2B2-4B5E-BD08-44033E6B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Angular CLI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B0610-E40F-4450-A05C-232C42BD5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0830" cy="4801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17FF0B"/>
                </a:solidFill>
                <a:effectLst/>
                <a:latin typeface="Droid Sans Mono"/>
              </a:rPr>
              <a:t>npm</a:t>
            </a:r>
            <a:r>
              <a:rPr lang="en-US" b="0" i="0" dirty="0">
                <a:solidFill>
                  <a:srgbClr val="17FF0B"/>
                </a:solidFill>
                <a:effectLst/>
                <a:latin typeface="Droid Sans Mono"/>
              </a:rPr>
              <a:t> install -g @angular/cli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67B27-F9D3-4755-A50B-D1F22715CAC0}"/>
              </a:ext>
            </a:extLst>
          </p:cNvPr>
          <p:cNvSpPr txBox="1"/>
          <p:nvPr/>
        </p:nvSpPr>
        <p:spPr>
          <a:xfrm>
            <a:off x="1146132" y="2824619"/>
            <a:ext cx="4853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Angular Command Line Interface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Good for starting and scaling 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10ADE8-5731-492D-A512-18F2D341E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61" y="1690688"/>
            <a:ext cx="6034700" cy="329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4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9E87-43C0-4A96-B75D-093BB3AC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80"/>
            <a:ext cx="10515600" cy="1325563"/>
          </a:xfrm>
        </p:spPr>
        <p:txBody>
          <a:bodyPr/>
          <a:lstStyle/>
          <a:p>
            <a:r>
              <a:rPr lang="en-US" dirty="0"/>
              <a:t>Anatomy of an Angular Application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45C5F6-421B-4725-8AE9-159CE418C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8156"/>
            <a:ext cx="5035982" cy="53142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B059B7-2186-49FA-ABB1-A74676A61192}"/>
              </a:ext>
            </a:extLst>
          </p:cNvPr>
          <p:cNvSpPr txBox="1"/>
          <p:nvPr/>
        </p:nvSpPr>
        <p:spPr>
          <a:xfrm>
            <a:off x="6223665" y="1546341"/>
            <a:ext cx="584448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TypeScript based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Single Page Applications (SPA)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Run Client-side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Apps are component based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Uses </a:t>
            </a:r>
            <a:r>
              <a:rPr lang="en-US" sz="2800" dirty="0" err="1"/>
              <a:t>WebPack</a:t>
            </a:r>
            <a:r>
              <a:rPr lang="en-US" sz="2800" dirty="0"/>
              <a:t> to serve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Cross-platform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PWA, Native, Desktop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Optimized compiling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906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C234-9893-41D2-BC52-CBB4AD74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6A441-55AE-4EBA-87AC-45FAACE8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Modules: Provide structure to application</a:t>
            </a:r>
          </a:p>
          <a:p>
            <a:r>
              <a:rPr lang="en-US" dirty="0"/>
              <a:t>Components: Provide views into page</a:t>
            </a:r>
          </a:p>
          <a:p>
            <a:r>
              <a:rPr lang="en-US" dirty="0"/>
              <a:t>Templates: HTML-like tags to layout application</a:t>
            </a:r>
          </a:p>
          <a:p>
            <a:r>
              <a:rPr lang="en-US" dirty="0"/>
              <a:t>Metadata: Decorators to define how modules/components work</a:t>
            </a:r>
          </a:p>
          <a:p>
            <a:r>
              <a:rPr lang="en-US" dirty="0"/>
              <a:t>Data binding: Allow code and HTML to interact (two-way)</a:t>
            </a:r>
          </a:p>
          <a:p>
            <a:r>
              <a:rPr lang="en-US" dirty="0"/>
              <a:t>Directives: Manipulate the DOM with in-HTML code	</a:t>
            </a:r>
          </a:p>
          <a:p>
            <a:r>
              <a:rPr lang="en-US" dirty="0"/>
              <a:t>Services: APIs to get data and other information</a:t>
            </a:r>
          </a:p>
          <a:p>
            <a:r>
              <a:rPr lang="en-US" dirty="0"/>
              <a:t>Dependency Injection: Automatically get fully formed classes/services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0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392E40-786E-4E60-9C43-A35524A6E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go to the code!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87172C-5700-49D3-8E49-F4239432F3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92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66D2-B233-4811-B777-2F848EBC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57BB0-8BDE-4B20-8377-5C085934F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Page: </a:t>
            </a:r>
            <a:r>
              <a:rPr lang="en-US" dirty="0">
                <a:hlinkClick r:id="rId2"/>
              </a:rPr>
              <a:t>http://angular.io</a:t>
            </a:r>
            <a:endParaRPr lang="en-US" dirty="0"/>
          </a:p>
          <a:p>
            <a:r>
              <a:rPr lang="en-US" dirty="0"/>
              <a:t>Official Docs: </a:t>
            </a:r>
            <a:r>
              <a:rPr lang="en-US" dirty="0">
                <a:hlinkClick r:id="rId3"/>
              </a:rPr>
              <a:t>https://angular.io/docs</a:t>
            </a:r>
            <a:endParaRPr lang="en-US" dirty="0"/>
          </a:p>
          <a:p>
            <a:r>
              <a:rPr lang="en-US" dirty="0"/>
              <a:t>Project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https://github.com/angular</a:t>
            </a:r>
            <a:endParaRPr lang="en-US" dirty="0"/>
          </a:p>
          <a:p>
            <a:r>
              <a:rPr lang="en-US" dirty="0"/>
              <a:t>My Blog: </a:t>
            </a:r>
            <a:r>
              <a:rPr lang="en-US" dirty="0">
                <a:hlinkClick r:id="rId5"/>
              </a:rPr>
              <a:t>http://www.anglesandtypes.io</a:t>
            </a:r>
            <a:endParaRPr lang="en-US" dirty="0"/>
          </a:p>
          <a:p>
            <a:r>
              <a:rPr lang="en-US" dirty="0"/>
              <a:t>Best VS Code Plugins: </a:t>
            </a:r>
          </a:p>
          <a:p>
            <a:pPr lvl="1"/>
            <a:r>
              <a:rPr lang="en-US" dirty="0">
                <a:hlinkClick r:id="rId6"/>
              </a:rPr>
              <a:t>http://bit.ly/VSCAngular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7"/>
              </a:rPr>
              <a:t>http://bit.ly/NGExtensions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82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787B-036E-4856-AE46-AD60B2EF6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8D805-0541-47F3-B80D-31371C372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Nick Hodges</a:t>
            </a:r>
          </a:p>
          <a:p>
            <a:r>
              <a:rPr lang="en-US" dirty="0">
                <a:hlinkClick r:id="rId2"/>
              </a:rPr>
              <a:t>nick@nickhodges.com</a:t>
            </a:r>
            <a:endParaRPr lang="en-US" dirty="0"/>
          </a:p>
          <a:p>
            <a:r>
              <a:rPr lang="en-US" dirty="0">
                <a:hlinkClick r:id="rId3"/>
              </a:rPr>
              <a:t>http://anglesandtypes.io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nickhodges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6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3180-D9FD-4CDD-8B5F-E19E59D2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E3DD5-DE63-4C86-B84B-50118622C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Former Naval Intelligence Officer</a:t>
            </a:r>
          </a:p>
          <a:p>
            <a:r>
              <a:rPr lang="en-US" dirty="0"/>
              <a:t>Software Development Manger at Gateway Ticketing Systems</a:t>
            </a:r>
          </a:p>
          <a:p>
            <a:pPr lvl="1"/>
            <a:r>
              <a:rPr lang="en-US" dirty="0"/>
              <a:t>We are hiring!</a:t>
            </a:r>
          </a:p>
          <a:p>
            <a:r>
              <a:rPr lang="en-US" dirty="0"/>
              <a:t>Long-time Delphi Developer, Former Delphi Product Manager</a:t>
            </a:r>
          </a:p>
          <a:p>
            <a:r>
              <a:rPr lang="en-US" dirty="0"/>
              <a:t>Author of three Delphi books (Ask me about self-publishing….)</a:t>
            </a:r>
          </a:p>
          <a:p>
            <a:r>
              <a:rPr lang="en-US" dirty="0"/>
              <a:t>Extensive Conference Speaking Experience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8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3D75-4DAF-4ED5-9977-507DD0FA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A3673-E71F-45F0-8895-02265DB26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know nothing about Angular beyond “it’s some kind of web framework….”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6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ECA3-733A-43A8-8AEE-9A6D128C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B442-63B9-4503-A2D3-519AC3A17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Installing and getting started</a:t>
            </a:r>
          </a:p>
          <a:p>
            <a:r>
              <a:rPr lang="en-US" dirty="0"/>
              <a:t>Using the CLI</a:t>
            </a:r>
          </a:p>
          <a:p>
            <a:r>
              <a:rPr lang="en-US" dirty="0"/>
              <a:t>Basic Application</a:t>
            </a:r>
          </a:p>
          <a:p>
            <a:r>
              <a:rPr lang="en-US" dirty="0"/>
              <a:t>Running Things</a:t>
            </a:r>
          </a:p>
          <a:p>
            <a:r>
              <a:rPr lang="en-US" dirty="0"/>
              <a:t>Conclusion/Questions</a:t>
            </a:r>
          </a:p>
        </p:txBody>
      </p:sp>
    </p:spTree>
    <p:extLst>
      <p:ext uri="{BB962C8B-B14F-4D97-AF65-F5344CB8AC3E}">
        <p14:creationId xmlns:p14="http://schemas.microsoft.com/office/powerpoint/2010/main" val="299187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C7DD-A122-40F2-89E6-5F647F9F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Angular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533A-4673-4574-9EF9-4070F1EDC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9573" cy="4351338"/>
          </a:xfrm>
        </p:spPr>
        <p:txBody>
          <a:bodyPr/>
          <a:lstStyle/>
          <a:p>
            <a:r>
              <a:rPr lang="en-US" dirty="0"/>
              <a:t>Started out as AngularJS</a:t>
            </a:r>
          </a:p>
          <a:p>
            <a:pPr lvl="1"/>
            <a:r>
              <a:rPr lang="en-US" dirty="0"/>
              <a:t>20% Project at Google started by </a:t>
            </a:r>
            <a:r>
              <a:rPr lang="en-US" dirty="0" err="1"/>
              <a:t>Miško</a:t>
            </a:r>
            <a:r>
              <a:rPr lang="en-US" dirty="0"/>
              <a:t> </a:t>
            </a:r>
            <a:r>
              <a:rPr lang="en-US" dirty="0" err="1"/>
              <a:t>Hevery</a:t>
            </a:r>
            <a:r>
              <a:rPr lang="en-US" dirty="0"/>
              <a:t> and Adam </a:t>
            </a:r>
            <a:r>
              <a:rPr lang="en-US" dirty="0" err="1"/>
              <a:t>Abrons</a:t>
            </a:r>
            <a:endParaRPr lang="en-US" dirty="0"/>
          </a:p>
          <a:p>
            <a:r>
              <a:rPr lang="en-US" dirty="0"/>
              <a:t>Completely re-written as Angular 2</a:t>
            </a:r>
          </a:p>
          <a:p>
            <a:r>
              <a:rPr lang="en-US" dirty="0"/>
              <a:t>Current version is 6.1</a:t>
            </a:r>
          </a:p>
          <a:p>
            <a:r>
              <a:rPr lang="en-US" dirty="0"/>
              <a:t>Backed by Google</a:t>
            </a:r>
          </a:p>
          <a:p>
            <a:r>
              <a:rPr lang="en-US" dirty="0">
                <a:hlinkClick r:id="rId2"/>
              </a:rPr>
              <a:t>https://angular.io/</a:t>
            </a:r>
            <a:endParaRPr lang="en-US" dirty="0"/>
          </a:p>
          <a:p>
            <a:r>
              <a:rPr lang="en-US" dirty="0">
                <a:hlinkClick r:id="rId3"/>
              </a:rPr>
              <a:t>https://www.madewithangular.com/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 descr="https://upload.wikimedia.org/wikipedia/commons/thumb/c/cf/Angular_full_color_logo.svg/640px-Angular_full_color_logo.svg.png?1537702133908">
            <a:extLst>
              <a:ext uri="{FF2B5EF4-FFF2-40B4-BE49-F238E27FC236}">
                <a16:creationId xmlns:a16="http://schemas.microsoft.com/office/drawing/2014/main" id="{F593E00F-D4A7-441C-9E23-B64292175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773" y="1910652"/>
            <a:ext cx="3615047" cy="361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13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540D-FA71-4B4F-B809-65ED4C40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C6DCF-24F6-4106-BD41-7C73D6F74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Angular is opinionated </a:t>
            </a:r>
          </a:p>
          <a:p>
            <a:r>
              <a:rPr lang="en-US" dirty="0">
                <a:effectLst/>
              </a:rPr>
              <a:t>Angular is trustworthy  </a:t>
            </a:r>
          </a:p>
          <a:p>
            <a:r>
              <a:rPr lang="en-US" dirty="0">
                <a:effectLst/>
              </a:rPr>
              <a:t>Angular is familiar  </a:t>
            </a:r>
          </a:p>
          <a:p>
            <a:r>
              <a:rPr lang="en-US" dirty="0">
                <a:effectLst/>
              </a:rPr>
              <a:t>Angular is scalable</a:t>
            </a:r>
          </a:p>
          <a:p>
            <a:r>
              <a:rPr lang="en-US" dirty="0">
                <a:effectLst/>
              </a:rPr>
              <a:t>Angular has an eco-system   </a:t>
            </a:r>
          </a:p>
          <a:p>
            <a:r>
              <a:rPr lang="en-US" dirty="0"/>
              <a:t>Angular is open source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93789-DBE4-4415-B3F8-94E842876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816" y="1796834"/>
            <a:ext cx="6432957" cy="233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2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CAC8-7779-4259-89E7-0924FD0E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E8DB-419C-4448-B957-21E00973D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is a JavaScript that adds classes (OOP)</a:t>
            </a:r>
          </a:p>
          <a:p>
            <a:r>
              <a:rPr lang="en-US" dirty="0"/>
              <a:t>All JavaScript is TypeScript</a:t>
            </a:r>
          </a:p>
          <a:p>
            <a:r>
              <a:rPr lang="en-US" dirty="0" err="1"/>
              <a:t>Transpiles</a:t>
            </a:r>
            <a:r>
              <a:rPr lang="en-US" dirty="0"/>
              <a:t> (compiles) to JavaScript</a:t>
            </a:r>
          </a:p>
          <a:p>
            <a:r>
              <a:rPr lang="en-US" dirty="0"/>
              <a:t>Open source project run by Anders Hejlsberg and Microsoft</a:t>
            </a:r>
          </a:p>
          <a:p>
            <a:pPr lvl="1"/>
            <a:r>
              <a:rPr lang="en-US" dirty="0"/>
              <a:t>Hosted on (surprise!) GitHub</a:t>
            </a:r>
          </a:p>
          <a:p>
            <a:r>
              <a:rPr lang="en-US" dirty="0"/>
              <a:t>Purpose is to:</a:t>
            </a:r>
          </a:p>
          <a:p>
            <a:pPr lvl="1"/>
            <a:r>
              <a:rPr lang="en-US" dirty="0"/>
              <a:t>Make large scale JavaScript applications manageable and maintainable</a:t>
            </a:r>
          </a:p>
          <a:p>
            <a:pPr lvl="1"/>
            <a:r>
              <a:rPr lang="en-US" dirty="0"/>
              <a:t>Provide tooling and ease of development around code</a:t>
            </a:r>
          </a:p>
        </p:txBody>
      </p:sp>
    </p:spTree>
    <p:extLst>
      <p:ext uri="{BB962C8B-B14F-4D97-AF65-F5344CB8AC3E}">
        <p14:creationId xmlns:p14="http://schemas.microsoft.com/office/powerpoint/2010/main" val="233988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BAF513-4026-4156-8185-CCDC984EB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50" y="2535869"/>
            <a:ext cx="6363251" cy="4149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19D3DA-1B35-4509-9A17-D906EEE6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F33C8-9EEC-418B-927A-C7CDA9649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3734" cy="560583"/>
          </a:xfrm>
        </p:spPr>
        <p:txBody>
          <a:bodyPr/>
          <a:lstStyle/>
          <a:p>
            <a:r>
              <a:rPr lang="en-US" dirty="0"/>
              <a:t>Choose an Editor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0DC73-81F9-48B0-BA83-CE7F912F1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34" y="548879"/>
            <a:ext cx="5645220" cy="3973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BFEF6E-61EC-4A83-9D0F-3A60D053DBC3}"/>
              </a:ext>
            </a:extLst>
          </p:cNvPr>
          <p:cNvSpPr txBox="1"/>
          <p:nvPr/>
        </p:nvSpPr>
        <p:spPr>
          <a:xfrm>
            <a:off x="7390356" y="4703523"/>
            <a:ext cx="40271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Strong Support for Angular Applications</a:t>
            </a:r>
          </a:p>
        </p:txBody>
      </p:sp>
    </p:spTree>
    <p:extLst>
      <p:ext uri="{BB962C8B-B14F-4D97-AF65-F5344CB8AC3E}">
        <p14:creationId xmlns:p14="http://schemas.microsoft.com/office/powerpoint/2010/main" val="3406306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C17F-23BF-4067-97BC-DE96C898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Extensions for VS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B4B91A-4ADB-4878-9C50-F0495E8C3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247" y="2331703"/>
            <a:ext cx="6050496" cy="43513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B96B25-C84D-4FE4-B724-1D18A7AAF235}"/>
              </a:ext>
            </a:extLst>
          </p:cNvPr>
          <p:cNvSpPr/>
          <p:nvPr/>
        </p:nvSpPr>
        <p:spPr>
          <a:xfrm>
            <a:off x="2872796" y="1441760"/>
            <a:ext cx="51475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http://bit.ly/NGExtensions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6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6428</TotalTime>
  <Words>408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Droid Sans Mono</vt:lpstr>
      <vt:lpstr>Office Theme</vt:lpstr>
      <vt:lpstr>Angular for Rank Beginners</vt:lpstr>
      <vt:lpstr>About Me</vt:lpstr>
      <vt:lpstr>Prerequisites</vt:lpstr>
      <vt:lpstr>Agenda</vt:lpstr>
      <vt:lpstr>History of Angular Framework</vt:lpstr>
      <vt:lpstr>Why Angular?</vt:lpstr>
      <vt:lpstr>Hello TypeScript</vt:lpstr>
      <vt:lpstr>Getting Started</vt:lpstr>
      <vt:lpstr>Angular Extensions for VS Code</vt:lpstr>
      <vt:lpstr>Install Node and NPM</vt:lpstr>
      <vt:lpstr>Install Angular CLI</vt:lpstr>
      <vt:lpstr>Anatomy of an Angular Application</vt:lpstr>
      <vt:lpstr>Angular Parts</vt:lpstr>
      <vt:lpstr>Let’s go to the code!</vt:lpstr>
      <vt:lpstr>Resources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for Rank Beginners</dc:title>
  <dc:creator>Nick Hodges</dc:creator>
  <cp:lastModifiedBy>Nick Hodges</cp:lastModifiedBy>
  <cp:revision>32</cp:revision>
  <dcterms:created xsi:type="dcterms:W3CDTF">2018-09-23T11:06:41Z</dcterms:created>
  <dcterms:modified xsi:type="dcterms:W3CDTF">2018-10-06T00:03:02Z</dcterms:modified>
</cp:coreProperties>
</file>