
<file path=[Content_Types].xml><?xml version="1.0" encoding="utf-8"?>
<Types xmlns="http://schemas.openxmlformats.org/package/2006/content-types">
  <Default Extension="tmp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93"/>
  </p:normalViewPr>
  <p:slideViewPr>
    <p:cSldViewPr snapToGrid="0" snapToObjects="1">
      <p:cViewPr varScale="1">
        <p:scale>
          <a:sx n="93" d="100"/>
          <a:sy n="93" d="100"/>
        </p:scale>
        <p:origin x="8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E1B2E-6EA0-4064-BB5E-09B108E96013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CEE2D82-1D37-464F-A0E8-78CDA75E1A22}">
      <dgm:prSet/>
      <dgm:spPr/>
      <dgm:t>
        <a:bodyPr/>
        <a:lstStyle/>
        <a:p>
          <a:r>
            <a:rPr lang="en-US"/>
            <a:t>IoT scenario with remote cameras</a:t>
          </a:r>
        </a:p>
      </dgm:t>
    </dgm:pt>
    <dgm:pt modelId="{10435FF6-EDE3-4A7E-9741-C9C5FC27B39D}" type="parTrans" cxnId="{204FBCBA-8F27-405F-B549-7E7CAB4AB3D8}">
      <dgm:prSet/>
      <dgm:spPr/>
      <dgm:t>
        <a:bodyPr/>
        <a:lstStyle/>
        <a:p>
          <a:endParaRPr lang="en-US"/>
        </a:p>
      </dgm:t>
    </dgm:pt>
    <dgm:pt modelId="{5D5D8DA1-01D5-4976-A800-99249B204004}" type="sibTrans" cxnId="{204FBCBA-8F27-405F-B549-7E7CAB4AB3D8}">
      <dgm:prSet/>
      <dgm:spPr/>
      <dgm:t>
        <a:bodyPr/>
        <a:lstStyle/>
        <a:p>
          <a:endParaRPr lang="en-US"/>
        </a:p>
      </dgm:t>
    </dgm:pt>
    <dgm:pt modelId="{8F11C411-C9F1-4A4A-A7D1-7734CE16DEBA}">
      <dgm:prSet/>
      <dgm:spPr/>
      <dgm:t>
        <a:bodyPr/>
        <a:lstStyle/>
        <a:p>
          <a:r>
            <a:rPr lang="en-US"/>
            <a:t>Camera can be controlled through mobile app</a:t>
          </a:r>
        </a:p>
      </dgm:t>
    </dgm:pt>
    <dgm:pt modelId="{3C00E3A3-8F68-4DA0-A2D2-2963A862CBBC}" type="parTrans" cxnId="{E058D445-8B6E-4043-B4CA-B8C8C565D16C}">
      <dgm:prSet/>
      <dgm:spPr/>
      <dgm:t>
        <a:bodyPr/>
        <a:lstStyle/>
        <a:p>
          <a:endParaRPr lang="en-US"/>
        </a:p>
      </dgm:t>
    </dgm:pt>
    <dgm:pt modelId="{5EC44C3F-CBEE-4661-B89B-212BAAFA39C4}" type="sibTrans" cxnId="{E058D445-8B6E-4043-B4CA-B8C8C565D16C}">
      <dgm:prSet/>
      <dgm:spPr/>
      <dgm:t>
        <a:bodyPr/>
        <a:lstStyle/>
        <a:p>
          <a:endParaRPr lang="en-US"/>
        </a:p>
      </dgm:t>
    </dgm:pt>
    <dgm:pt modelId="{0A4BC377-86C5-4672-97B7-0D8CCF173987}">
      <dgm:prSet/>
      <dgm:spPr/>
      <dgm:t>
        <a:bodyPr/>
        <a:lstStyle/>
        <a:p>
          <a:r>
            <a:rPr lang="en-US"/>
            <a:t>Content delivery is optimized through CDN</a:t>
          </a:r>
        </a:p>
      </dgm:t>
    </dgm:pt>
    <dgm:pt modelId="{0380568D-4D41-433E-BFBC-16D37E3D5A96}" type="parTrans" cxnId="{BA72BE68-E253-4EE4-996A-32FD81109B3B}">
      <dgm:prSet/>
      <dgm:spPr/>
      <dgm:t>
        <a:bodyPr/>
        <a:lstStyle/>
        <a:p>
          <a:endParaRPr lang="en-US"/>
        </a:p>
      </dgm:t>
    </dgm:pt>
    <dgm:pt modelId="{EC0C3536-8AC1-4BD9-9A25-530B62A8B1EA}" type="sibTrans" cxnId="{BA72BE68-E253-4EE4-996A-32FD81109B3B}">
      <dgm:prSet/>
      <dgm:spPr/>
      <dgm:t>
        <a:bodyPr/>
        <a:lstStyle/>
        <a:p>
          <a:endParaRPr lang="en-US"/>
        </a:p>
      </dgm:t>
    </dgm:pt>
    <dgm:pt modelId="{A8B30FB2-9008-493E-BD49-B2377E783C92}">
      <dgm:prSet/>
      <dgm:spPr/>
      <dgm:t>
        <a:bodyPr/>
        <a:lstStyle/>
        <a:p>
          <a:r>
            <a:rPr lang="en-US"/>
            <a:t>Two main storylines</a:t>
          </a:r>
        </a:p>
      </dgm:t>
    </dgm:pt>
    <dgm:pt modelId="{BBFF59AC-466A-4FB9-8867-E27A3DFC1C55}" type="parTrans" cxnId="{C599D921-92AB-4521-97A2-AB9D6F327516}">
      <dgm:prSet/>
      <dgm:spPr/>
      <dgm:t>
        <a:bodyPr/>
        <a:lstStyle/>
        <a:p>
          <a:endParaRPr lang="en-US"/>
        </a:p>
      </dgm:t>
    </dgm:pt>
    <dgm:pt modelId="{877D5236-3A12-4C34-96AC-7F8F05FB16E8}" type="sibTrans" cxnId="{C599D921-92AB-4521-97A2-AB9D6F327516}">
      <dgm:prSet/>
      <dgm:spPr/>
      <dgm:t>
        <a:bodyPr/>
        <a:lstStyle/>
        <a:p>
          <a:endParaRPr lang="en-US"/>
        </a:p>
      </dgm:t>
    </dgm:pt>
    <dgm:pt modelId="{B4F09447-1C06-4E10-97DC-BFD09B571F9C}" type="pres">
      <dgm:prSet presAssocID="{A04E1B2E-6EA0-4064-BB5E-09B108E96013}" presName="linear" presStyleCnt="0">
        <dgm:presLayoutVars>
          <dgm:dir/>
          <dgm:animLvl val="lvl"/>
          <dgm:resizeHandles val="exact"/>
        </dgm:presLayoutVars>
      </dgm:prSet>
      <dgm:spPr/>
    </dgm:pt>
    <dgm:pt modelId="{A95AFD33-5E0C-4213-A755-E5C771350314}" type="pres">
      <dgm:prSet presAssocID="{ECEE2D82-1D37-464F-A0E8-78CDA75E1A22}" presName="parentLin" presStyleCnt="0"/>
      <dgm:spPr/>
    </dgm:pt>
    <dgm:pt modelId="{980E9D89-4888-42B3-B13C-5C79FFB01CC2}" type="pres">
      <dgm:prSet presAssocID="{ECEE2D82-1D37-464F-A0E8-78CDA75E1A22}" presName="parentLeftMargin" presStyleLbl="node1" presStyleIdx="0" presStyleCnt="4"/>
      <dgm:spPr/>
    </dgm:pt>
    <dgm:pt modelId="{88135F1C-9BB8-441D-8EDE-5FAAAB659C32}" type="pres">
      <dgm:prSet presAssocID="{ECEE2D82-1D37-464F-A0E8-78CDA75E1A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E47367-7AD3-4DA4-9185-3F3DAEFE734B}" type="pres">
      <dgm:prSet presAssocID="{ECEE2D82-1D37-464F-A0E8-78CDA75E1A22}" presName="negativeSpace" presStyleCnt="0"/>
      <dgm:spPr/>
    </dgm:pt>
    <dgm:pt modelId="{C2E2367D-D8CB-4296-8F30-74921133BF18}" type="pres">
      <dgm:prSet presAssocID="{ECEE2D82-1D37-464F-A0E8-78CDA75E1A22}" presName="childText" presStyleLbl="conFgAcc1" presStyleIdx="0" presStyleCnt="4">
        <dgm:presLayoutVars>
          <dgm:bulletEnabled val="1"/>
        </dgm:presLayoutVars>
      </dgm:prSet>
      <dgm:spPr/>
    </dgm:pt>
    <dgm:pt modelId="{5EC363A3-E23D-4573-8368-8E8EBF2409C2}" type="pres">
      <dgm:prSet presAssocID="{5D5D8DA1-01D5-4976-A800-99249B204004}" presName="spaceBetweenRectangles" presStyleCnt="0"/>
      <dgm:spPr/>
    </dgm:pt>
    <dgm:pt modelId="{6259DFD7-0472-49F4-AE2E-92C549BE698C}" type="pres">
      <dgm:prSet presAssocID="{8F11C411-C9F1-4A4A-A7D1-7734CE16DEBA}" presName="parentLin" presStyleCnt="0"/>
      <dgm:spPr/>
    </dgm:pt>
    <dgm:pt modelId="{2B2AF0B5-F923-441A-A64F-4B72BAC25A27}" type="pres">
      <dgm:prSet presAssocID="{8F11C411-C9F1-4A4A-A7D1-7734CE16DEBA}" presName="parentLeftMargin" presStyleLbl="node1" presStyleIdx="0" presStyleCnt="4"/>
      <dgm:spPr/>
    </dgm:pt>
    <dgm:pt modelId="{4D20F054-58FB-45B9-977E-8602023B469E}" type="pres">
      <dgm:prSet presAssocID="{8F11C411-C9F1-4A4A-A7D1-7734CE16DEB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478EB3-DEED-4022-B776-60CF66D8927C}" type="pres">
      <dgm:prSet presAssocID="{8F11C411-C9F1-4A4A-A7D1-7734CE16DEBA}" presName="negativeSpace" presStyleCnt="0"/>
      <dgm:spPr/>
    </dgm:pt>
    <dgm:pt modelId="{227CD45B-F7B4-4424-B597-74C0734D0DCB}" type="pres">
      <dgm:prSet presAssocID="{8F11C411-C9F1-4A4A-A7D1-7734CE16DEBA}" presName="childText" presStyleLbl="conFgAcc1" presStyleIdx="1" presStyleCnt="4">
        <dgm:presLayoutVars>
          <dgm:bulletEnabled val="1"/>
        </dgm:presLayoutVars>
      </dgm:prSet>
      <dgm:spPr/>
    </dgm:pt>
    <dgm:pt modelId="{4F1BA37F-0676-43C0-882B-CCF79C611092}" type="pres">
      <dgm:prSet presAssocID="{5EC44C3F-CBEE-4661-B89B-212BAAFA39C4}" presName="spaceBetweenRectangles" presStyleCnt="0"/>
      <dgm:spPr/>
    </dgm:pt>
    <dgm:pt modelId="{FDBCB584-237A-44C2-9682-D7B87D9AE5F3}" type="pres">
      <dgm:prSet presAssocID="{0A4BC377-86C5-4672-97B7-0D8CCF173987}" presName="parentLin" presStyleCnt="0"/>
      <dgm:spPr/>
    </dgm:pt>
    <dgm:pt modelId="{27DB6A6A-1BC5-40EC-9B9F-EFA39EE5E899}" type="pres">
      <dgm:prSet presAssocID="{0A4BC377-86C5-4672-97B7-0D8CCF173987}" presName="parentLeftMargin" presStyleLbl="node1" presStyleIdx="1" presStyleCnt="4"/>
      <dgm:spPr/>
    </dgm:pt>
    <dgm:pt modelId="{B1A8706C-C92C-4856-9706-C68A6E4C8525}" type="pres">
      <dgm:prSet presAssocID="{0A4BC377-86C5-4672-97B7-0D8CCF1739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9B95FF-100F-4064-B2A3-7D8AD6D820D9}" type="pres">
      <dgm:prSet presAssocID="{0A4BC377-86C5-4672-97B7-0D8CCF173987}" presName="negativeSpace" presStyleCnt="0"/>
      <dgm:spPr/>
    </dgm:pt>
    <dgm:pt modelId="{FD917A4B-B0F7-4A9A-880C-D71230703708}" type="pres">
      <dgm:prSet presAssocID="{0A4BC377-86C5-4672-97B7-0D8CCF173987}" presName="childText" presStyleLbl="conFgAcc1" presStyleIdx="2" presStyleCnt="4">
        <dgm:presLayoutVars>
          <dgm:bulletEnabled val="1"/>
        </dgm:presLayoutVars>
      </dgm:prSet>
      <dgm:spPr/>
    </dgm:pt>
    <dgm:pt modelId="{DE3C03C1-76EA-418A-BCE2-C6E8097F8461}" type="pres">
      <dgm:prSet presAssocID="{EC0C3536-8AC1-4BD9-9A25-530B62A8B1EA}" presName="spaceBetweenRectangles" presStyleCnt="0"/>
      <dgm:spPr/>
    </dgm:pt>
    <dgm:pt modelId="{8277EF29-8C07-4460-A82E-1F5039248C68}" type="pres">
      <dgm:prSet presAssocID="{A8B30FB2-9008-493E-BD49-B2377E783C92}" presName="parentLin" presStyleCnt="0"/>
      <dgm:spPr/>
    </dgm:pt>
    <dgm:pt modelId="{768FB04F-A4ED-4667-A22A-140B8547B54A}" type="pres">
      <dgm:prSet presAssocID="{A8B30FB2-9008-493E-BD49-B2377E783C92}" presName="parentLeftMargin" presStyleLbl="node1" presStyleIdx="2" presStyleCnt="4"/>
      <dgm:spPr/>
    </dgm:pt>
    <dgm:pt modelId="{0AB79A13-EE4A-40D5-BD18-F9FA395FE59F}" type="pres">
      <dgm:prSet presAssocID="{A8B30FB2-9008-493E-BD49-B2377E783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1CB3377-B695-432F-B84E-01497E1C17FC}" type="pres">
      <dgm:prSet presAssocID="{A8B30FB2-9008-493E-BD49-B2377E783C92}" presName="negativeSpace" presStyleCnt="0"/>
      <dgm:spPr/>
    </dgm:pt>
    <dgm:pt modelId="{4FD5269A-04BA-4D65-BDFE-06C46C96E6C5}" type="pres">
      <dgm:prSet presAssocID="{A8B30FB2-9008-493E-BD49-B2377E783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088ED0B-AA0E-475B-B9BB-04A026D82E84}" type="presOf" srcId="{0A4BC377-86C5-4672-97B7-0D8CCF173987}" destId="{B1A8706C-C92C-4856-9706-C68A6E4C8525}" srcOrd="1" destOrd="0" presId="urn:microsoft.com/office/officeart/2005/8/layout/list1"/>
    <dgm:cxn modelId="{76E26510-CCE4-4217-890D-BA8318BF27C9}" type="presOf" srcId="{8F11C411-C9F1-4A4A-A7D1-7734CE16DEBA}" destId="{4D20F054-58FB-45B9-977E-8602023B469E}" srcOrd="1" destOrd="0" presId="urn:microsoft.com/office/officeart/2005/8/layout/list1"/>
    <dgm:cxn modelId="{C599D921-92AB-4521-97A2-AB9D6F327516}" srcId="{A04E1B2E-6EA0-4064-BB5E-09B108E96013}" destId="{A8B30FB2-9008-493E-BD49-B2377E783C92}" srcOrd="3" destOrd="0" parTransId="{BBFF59AC-466A-4FB9-8867-E27A3DFC1C55}" sibTransId="{877D5236-3A12-4C34-96AC-7F8F05FB16E8}"/>
    <dgm:cxn modelId="{DDF70B28-D27E-45CA-B94E-AB143521E548}" type="presOf" srcId="{A8B30FB2-9008-493E-BD49-B2377E783C92}" destId="{768FB04F-A4ED-4667-A22A-140B8547B54A}" srcOrd="0" destOrd="0" presId="urn:microsoft.com/office/officeart/2005/8/layout/list1"/>
    <dgm:cxn modelId="{E058D445-8B6E-4043-B4CA-B8C8C565D16C}" srcId="{A04E1B2E-6EA0-4064-BB5E-09B108E96013}" destId="{8F11C411-C9F1-4A4A-A7D1-7734CE16DEBA}" srcOrd="1" destOrd="0" parTransId="{3C00E3A3-8F68-4DA0-A2D2-2963A862CBBC}" sibTransId="{5EC44C3F-CBEE-4661-B89B-212BAAFA39C4}"/>
    <dgm:cxn modelId="{BA72BE68-E253-4EE4-996A-32FD81109B3B}" srcId="{A04E1B2E-6EA0-4064-BB5E-09B108E96013}" destId="{0A4BC377-86C5-4672-97B7-0D8CCF173987}" srcOrd="2" destOrd="0" parTransId="{0380568D-4D41-433E-BFBC-16D37E3D5A96}" sibTransId="{EC0C3536-8AC1-4BD9-9A25-530B62A8B1EA}"/>
    <dgm:cxn modelId="{0CE10C77-2E13-41D3-A722-EA579889EDB9}" type="presOf" srcId="{A8B30FB2-9008-493E-BD49-B2377E783C92}" destId="{0AB79A13-EE4A-40D5-BD18-F9FA395FE59F}" srcOrd="1" destOrd="0" presId="urn:microsoft.com/office/officeart/2005/8/layout/list1"/>
    <dgm:cxn modelId="{BD57CF85-101D-466D-BCA3-0F3B6D78EAC0}" type="presOf" srcId="{A04E1B2E-6EA0-4064-BB5E-09B108E96013}" destId="{B4F09447-1C06-4E10-97DC-BFD09B571F9C}" srcOrd="0" destOrd="0" presId="urn:microsoft.com/office/officeart/2005/8/layout/list1"/>
    <dgm:cxn modelId="{D0B601AF-3314-4E91-97B2-4B875B3C59A9}" type="presOf" srcId="{0A4BC377-86C5-4672-97B7-0D8CCF173987}" destId="{27DB6A6A-1BC5-40EC-9B9F-EFA39EE5E899}" srcOrd="0" destOrd="0" presId="urn:microsoft.com/office/officeart/2005/8/layout/list1"/>
    <dgm:cxn modelId="{60B704B1-4BE6-40DB-B8AF-049759DEB4E1}" type="presOf" srcId="{ECEE2D82-1D37-464F-A0E8-78CDA75E1A22}" destId="{980E9D89-4888-42B3-B13C-5C79FFB01CC2}" srcOrd="0" destOrd="0" presId="urn:microsoft.com/office/officeart/2005/8/layout/list1"/>
    <dgm:cxn modelId="{204FBCBA-8F27-405F-B549-7E7CAB4AB3D8}" srcId="{A04E1B2E-6EA0-4064-BB5E-09B108E96013}" destId="{ECEE2D82-1D37-464F-A0E8-78CDA75E1A22}" srcOrd="0" destOrd="0" parTransId="{10435FF6-EDE3-4A7E-9741-C9C5FC27B39D}" sibTransId="{5D5D8DA1-01D5-4976-A800-99249B204004}"/>
    <dgm:cxn modelId="{3B347AF3-958A-44A4-9620-21925AE4CBE9}" type="presOf" srcId="{8F11C411-C9F1-4A4A-A7D1-7734CE16DEBA}" destId="{2B2AF0B5-F923-441A-A64F-4B72BAC25A27}" srcOrd="0" destOrd="0" presId="urn:microsoft.com/office/officeart/2005/8/layout/list1"/>
    <dgm:cxn modelId="{2234FDFE-9E94-4C62-A523-622FCC373838}" type="presOf" srcId="{ECEE2D82-1D37-464F-A0E8-78CDA75E1A22}" destId="{88135F1C-9BB8-441D-8EDE-5FAAAB659C32}" srcOrd="1" destOrd="0" presId="urn:microsoft.com/office/officeart/2005/8/layout/list1"/>
    <dgm:cxn modelId="{4EF1FD75-E6D6-483E-AA55-DC3FE75A57D7}" type="presParOf" srcId="{B4F09447-1C06-4E10-97DC-BFD09B571F9C}" destId="{A95AFD33-5E0C-4213-A755-E5C771350314}" srcOrd="0" destOrd="0" presId="urn:microsoft.com/office/officeart/2005/8/layout/list1"/>
    <dgm:cxn modelId="{44097468-E884-4C6A-A336-81D5A281B15E}" type="presParOf" srcId="{A95AFD33-5E0C-4213-A755-E5C771350314}" destId="{980E9D89-4888-42B3-B13C-5C79FFB01CC2}" srcOrd="0" destOrd="0" presId="urn:microsoft.com/office/officeart/2005/8/layout/list1"/>
    <dgm:cxn modelId="{CEDF8D6B-5E32-4572-A9DB-61D90D2F4BFD}" type="presParOf" srcId="{A95AFD33-5E0C-4213-A755-E5C771350314}" destId="{88135F1C-9BB8-441D-8EDE-5FAAAB659C32}" srcOrd="1" destOrd="0" presId="urn:microsoft.com/office/officeart/2005/8/layout/list1"/>
    <dgm:cxn modelId="{3F1D9232-F1C0-4959-B6E5-55DFC88AFDFF}" type="presParOf" srcId="{B4F09447-1C06-4E10-97DC-BFD09B571F9C}" destId="{40E47367-7AD3-4DA4-9185-3F3DAEFE734B}" srcOrd="1" destOrd="0" presId="urn:microsoft.com/office/officeart/2005/8/layout/list1"/>
    <dgm:cxn modelId="{7E2EE097-53BA-43D5-8CBC-AAA3C83633C0}" type="presParOf" srcId="{B4F09447-1C06-4E10-97DC-BFD09B571F9C}" destId="{C2E2367D-D8CB-4296-8F30-74921133BF18}" srcOrd="2" destOrd="0" presId="urn:microsoft.com/office/officeart/2005/8/layout/list1"/>
    <dgm:cxn modelId="{2ECB1119-8744-46E1-A7CF-80507F27C851}" type="presParOf" srcId="{B4F09447-1C06-4E10-97DC-BFD09B571F9C}" destId="{5EC363A3-E23D-4573-8368-8E8EBF2409C2}" srcOrd="3" destOrd="0" presId="urn:microsoft.com/office/officeart/2005/8/layout/list1"/>
    <dgm:cxn modelId="{7EE966DB-F7DB-4B8F-89C6-7A03C535316F}" type="presParOf" srcId="{B4F09447-1C06-4E10-97DC-BFD09B571F9C}" destId="{6259DFD7-0472-49F4-AE2E-92C549BE698C}" srcOrd="4" destOrd="0" presId="urn:microsoft.com/office/officeart/2005/8/layout/list1"/>
    <dgm:cxn modelId="{53D1DD5B-B4FD-4D9D-B4E9-A25D2A0CFAE9}" type="presParOf" srcId="{6259DFD7-0472-49F4-AE2E-92C549BE698C}" destId="{2B2AF0B5-F923-441A-A64F-4B72BAC25A27}" srcOrd="0" destOrd="0" presId="urn:microsoft.com/office/officeart/2005/8/layout/list1"/>
    <dgm:cxn modelId="{75CE22E8-F0DC-455B-9496-DBB3222C8940}" type="presParOf" srcId="{6259DFD7-0472-49F4-AE2E-92C549BE698C}" destId="{4D20F054-58FB-45B9-977E-8602023B469E}" srcOrd="1" destOrd="0" presId="urn:microsoft.com/office/officeart/2005/8/layout/list1"/>
    <dgm:cxn modelId="{77B05832-F2FA-4D67-B8C8-DB32093FCC84}" type="presParOf" srcId="{B4F09447-1C06-4E10-97DC-BFD09B571F9C}" destId="{F5478EB3-DEED-4022-B776-60CF66D8927C}" srcOrd="5" destOrd="0" presId="urn:microsoft.com/office/officeart/2005/8/layout/list1"/>
    <dgm:cxn modelId="{6F6805A3-9E4D-40FC-B262-510EFB66D65D}" type="presParOf" srcId="{B4F09447-1C06-4E10-97DC-BFD09B571F9C}" destId="{227CD45B-F7B4-4424-B597-74C0734D0DCB}" srcOrd="6" destOrd="0" presId="urn:microsoft.com/office/officeart/2005/8/layout/list1"/>
    <dgm:cxn modelId="{4A9FB707-78A5-4D01-96F6-39FD1EEE8690}" type="presParOf" srcId="{B4F09447-1C06-4E10-97DC-BFD09B571F9C}" destId="{4F1BA37F-0676-43C0-882B-CCF79C611092}" srcOrd="7" destOrd="0" presId="urn:microsoft.com/office/officeart/2005/8/layout/list1"/>
    <dgm:cxn modelId="{D733F674-9525-471F-803B-03A57C1F6892}" type="presParOf" srcId="{B4F09447-1C06-4E10-97DC-BFD09B571F9C}" destId="{FDBCB584-237A-44C2-9682-D7B87D9AE5F3}" srcOrd="8" destOrd="0" presId="urn:microsoft.com/office/officeart/2005/8/layout/list1"/>
    <dgm:cxn modelId="{471A58F7-39D7-4AA9-A5E3-7CBF7534F8E4}" type="presParOf" srcId="{FDBCB584-237A-44C2-9682-D7B87D9AE5F3}" destId="{27DB6A6A-1BC5-40EC-9B9F-EFA39EE5E899}" srcOrd="0" destOrd="0" presId="urn:microsoft.com/office/officeart/2005/8/layout/list1"/>
    <dgm:cxn modelId="{6B66B31C-C939-44E7-B559-C68401B39DAC}" type="presParOf" srcId="{FDBCB584-237A-44C2-9682-D7B87D9AE5F3}" destId="{B1A8706C-C92C-4856-9706-C68A6E4C8525}" srcOrd="1" destOrd="0" presId="urn:microsoft.com/office/officeart/2005/8/layout/list1"/>
    <dgm:cxn modelId="{8E3C4593-FE53-4944-9B90-59A6FE386C30}" type="presParOf" srcId="{B4F09447-1C06-4E10-97DC-BFD09B571F9C}" destId="{519B95FF-100F-4064-B2A3-7D8AD6D820D9}" srcOrd="9" destOrd="0" presId="urn:microsoft.com/office/officeart/2005/8/layout/list1"/>
    <dgm:cxn modelId="{B72A40C1-99C5-402E-8D8A-7021F2F1BAE5}" type="presParOf" srcId="{B4F09447-1C06-4E10-97DC-BFD09B571F9C}" destId="{FD917A4B-B0F7-4A9A-880C-D71230703708}" srcOrd="10" destOrd="0" presId="urn:microsoft.com/office/officeart/2005/8/layout/list1"/>
    <dgm:cxn modelId="{2B6B0FB1-B0BF-4ADF-AA14-6856021DA378}" type="presParOf" srcId="{B4F09447-1C06-4E10-97DC-BFD09B571F9C}" destId="{DE3C03C1-76EA-418A-BCE2-C6E8097F8461}" srcOrd="11" destOrd="0" presId="urn:microsoft.com/office/officeart/2005/8/layout/list1"/>
    <dgm:cxn modelId="{3732FEE9-2E95-4DD3-ABBC-B075A11DF794}" type="presParOf" srcId="{B4F09447-1C06-4E10-97DC-BFD09B571F9C}" destId="{8277EF29-8C07-4460-A82E-1F5039248C68}" srcOrd="12" destOrd="0" presId="urn:microsoft.com/office/officeart/2005/8/layout/list1"/>
    <dgm:cxn modelId="{73C83D8D-7831-40DE-9F8C-7E4697F250C1}" type="presParOf" srcId="{8277EF29-8C07-4460-A82E-1F5039248C68}" destId="{768FB04F-A4ED-4667-A22A-140B8547B54A}" srcOrd="0" destOrd="0" presId="urn:microsoft.com/office/officeart/2005/8/layout/list1"/>
    <dgm:cxn modelId="{4459BD6E-474C-4E47-8293-B7BCD8409C0B}" type="presParOf" srcId="{8277EF29-8C07-4460-A82E-1F5039248C68}" destId="{0AB79A13-EE4A-40D5-BD18-F9FA395FE59F}" srcOrd="1" destOrd="0" presId="urn:microsoft.com/office/officeart/2005/8/layout/list1"/>
    <dgm:cxn modelId="{3FD9C333-232E-4169-8540-F3EF7D13212C}" type="presParOf" srcId="{B4F09447-1C06-4E10-97DC-BFD09B571F9C}" destId="{81CB3377-B695-432F-B84E-01497E1C17FC}" srcOrd="13" destOrd="0" presId="urn:microsoft.com/office/officeart/2005/8/layout/list1"/>
    <dgm:cxn modelId="{80BB8E71-46C9-48ED-BDEF-3459B7C63413}" type="presParOf" srcId="{B4F09447-1C06-4E10-97DC-BFD09B571F9C}" destId="{4FD5269A-04BA-4D65-BDFE-06C46C96E6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60A68-D76D-4324-B8EA-CD4980510AB0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EC76F9E1-6796-4212-946E-604CD81AC2AB}">
      <dgm:prSet/>
      <dgm:spPr/>
      <dgm:t>
        <a:bodyPr/>
        <a:lstStyle/>
        <a:p>
          <a:r>
            <a:rPr lang="en-US"/>
            <a:t>Training Videos</a:t>
          </a:r>
        </a:p>
      </dgm:t>
    </dgm:pt>
    <dgm:pt modelId="{98C6044C-DB12-4B79-A8BA-D30F975FBCE0}" type="parTrans" cxnId="{30953FFF-BDEE-4EA5-8577-1BBD932135C9}">
      <dgm:prSet/>
      <dgm:spPr/>
      <dgm:t>
        <a:bodyPr/>
        <a:lstStyle/>
        <a:p>
          <a:endParaRPr lang="en-US"/>
        </a:p>
      </dgm:t>
    </dgm:pt>
    <dgm:pt modelId="{F32431D2-BBF0-49B5-A008-D541E7CC16CB}" type="sibTrans" cxnId="{30953FFF-BDEE-4EA5-8577-1BBD932135C9}">
      <dgm:prSet/>
      <dgm:spPr/>
      <dgm:t>
        <a:bodyPr/>
        <a:lstStyle/>
        <a:p>
          <a:endParaRPr lang="en-US"/>
        </a:p>
      </dgm:t>
    </dgm:pt>
    <dgm:pt modelId="{D405727B-4D26-4490-8A93-BFA74A9C8954}">
      <dgm:prSet/>
      <dgm:spPr/>
      <dgm:t>
        <a:bodyPr/>
        <a:lstStyle/>
        <a:p>
          <a:r>
            <a:rPr lang="en-US"/>
            <a:t>Using Video API to index all training videos taken with remote cameras</a:t>
          </a:r>
        </a:p>
      </dgm:t>
    </dgm:pt>
    <dgm:pt modelId="{7D498A94-9413-4CF5-9375-110C020B1713}" type="parTrans" cxnId="{C43F20A0-418D-45FD-A757-CB8244B2AE00}">
      <dgm:prSet/>
      <dgm:spPr/>
      <dgm:t>
        <a:bodyPr/>
        <a:lstStyle/>
        <a:p>
          <a:endParaRPr lang="en-US"/>
        </a:p>
      </dgm:t>
    </dgm:pt>
    <dgm:pt modelId="{DD42D269-F002-41C2-85F4-859E9D21CEE1}" type="sibTrans" cxnId="{C43F20A0-418D-45FD-A757-CB8244B2AE00}">
      <dgm:prSet/>
      <dgm:spPr/>
      <dgm:t>
        <a:bodyPr/>
        <a:lstStyle/>
        <a:p>
          <a:endParaRPr lang="en-US"/>
        </a:p>
      </dgm:t>
    </dgm:pt>
    <dgm:pt modelId="{43B7E461-93A5-499B-AAA8-C38FBD3F559A}">
      <dgm:prSet/>
      <dgm:spPr/>
      <dgm:t>
        <a:bodyPr/>
        <a:lstStyle/>
        <a:p>
          <a:r>
            <a:rPr lang="en-US"/>
            <a:t>Field Service “How to” videos</a:t>
          </a:r>
        </a:p>
      </dgm:t>
    </dgm:pt>
    <dgm:pt modelId="{3F53C7D3-8741-4A3D-816A-DFFB76F11382}" type="parTrans" cxnId="{0C0AA63A-7AF4-4686-B6E8-BADA5A9F2A4B}">
      <dgm:prSet/>
      <dgm:spPr/>
      <dgm:t>
        <a:bodyPr/>
        <a:lstStyle/>
        <a:p>
          <a:endParaRPr lang="en-US"/>
        </a:p>
      </dgm:t>
    </dgm:pt>
    <dgm:pt modelId="{2B5D2B0F-C889-413B-AC33-FEAF9CCF6C50}" type="sibTrans" cxnId="{0C0AA63A-7AF4-4686-B6E8-BADA5A9F2A4B}">
      <dgm:prSet/>
      <dgm:spPr/>
      <dgm:t>
        <a:bodyPr/>
        <a:lstStyle/>
        <a:p>
          <a:endParaRPr lang="en-US"/>
        </a:p>
      </dgm:t>
    </dgm:pt>
    <dgm:pt modelId="{D43A5647-0D23-4092-AE14-3CC70AFA3D38}">
      <dgm:prSet/>
      <dgm:spPr/>
      <dgm:t>
        <a:bodyPr/>
        <a:lstStyle/>
        <a:p>
          <a:r>
            <a:rPr lang="en-US"/>
            <a:t>Repair instructions</a:t>
          </a:r>
        </a:p>
      </dgm:t>
    </dgm:pt>
    <dgm:pt modelId="{F07966EB-6C70-4F22-A854-211C657C2A42}" type="parTrans" cxnId="{2F9EAE6E-497F-4A80-B199-1441B978BF1C}">
      <dgm:prSet/>
      <dgm:spPr/>
      <dgm:t>
        <a:bodyPr/>
        <a:lstStyle/>
        <a:p>
          <a:endParaRPr lang="en-US"/>
        </a:p>
      </dgm:t>
    </dgm:pt>
    <dgm:pt modelId="{C42CD010-5607-40CB-9269-F4BE09CE945E}" type="sibTrans" cxnId="{2F9EAE6E-497F-4A80-B199-1441B978BF1C}">
      <dgm:prSet/>
      <dgm:spPr/>
      <dgm:t>
        <a:bodyPr/>
        <a:lstStyle/>
        <a:p>
          <a:endParaRPr lang="en-US"/>
        </a:p>
      </dgm:t>
    </dgm:pt>
    <dgm:pt modelId="{BB90A911-F093-4553-95CE-9CEA002ED5A7}">
      <dgm:prSet/>
      <dgm:spPr/>
      <dgm:t>
        <a:bodyPr/>
        <a:lstStyle/>
        <a:p>
          <a:r>
            <a:rPr lang="en-US"/>
            <a:t>Advertising/Marketing Products</a:t>
          </a:r>
        </a:p>
      </dgm:t>
    </dgm:pt>
    <dgm:pt modelId="{F9FF1E11-E501-455F-912E-626C0FC8C98F}" type="parTrans" cxnId="{F5785E01-302F-450A-BF8C-00F9CAD4E4E9}">
      <dgm:prSet/>
      <dgm:spPr/>
      <dgm:t>
        <a:bodyPr/>
        <a:lstStyle/>
        <a:p>
          <a:endParaRPr lang="en-US"/>
        </a:p>
      </dgm:t>
    </dgm:pt>
    <dgm:pt modelId="{2945305A-8915-439A-B3F5-695E4B4E1A2B}" type="sibTrans" cxnId="{F5785E01-302F-450A-BF8C-00F9CAD4E4E9}">
      <dgm:prSet/>
      <dgm:spPr/>
      <dgm:t>
        <a:bodyPr/>
        <a:lstStyle/>
        <a:p>
          <a:endParaRPr lang="en-US"/>
        </a:p>
      </dgm:t>
    </dgm:pt>
    <dgm:pt modelId="{959B1846-2FFF-444A-9A85-302C387402FF}">
      <dgm:prSet/>
      <dgm:spPr/>
      <dgm:t>
        <a:bodyPr/>
        <a:lstStyle/>
        <a:p>
          <a:r>
            <a:rPr lang="en-US"/>
            <a:t>Live Social feeds and media</a:t>
          </a:r>
        </a:p>
      </dgm:t>
    </dgm:pt>
    <dgm:pt modelId="{28C8A7CF-A6CB-41DD-8A4E-409235A2C0F2}" type="parTrans" cxnId="{C7C62575-09E8-41A8-93F6-6C6189B83C26}">
      <dgm:prSet/>
      <dgm:spPr/>
      <dgm:t>
        <a:bodyPr/>
        <a:lstStyle/>
        <a:p>
          <a:endParaRPr lang="en-US"/>
        </a:p>
      </dgm:t>
    </dgm:pt>
    <dgm:pt modelId="{6001678A-FFF1-4E6F-AF93-AC5218E5F6C5}" type="sibTrans" cxnId="{C7C62575-09E8-41A8-93F6-6C6189B83C26}">
      <dgm:prSet/>
      <dgm:spPr/>
      <dgm:t>
        <a:bodyPr/>
        <a:lstStyle/>
        <a:p>
          <a:endParaRPr lang="en-US"/>
        </a:p>
      </dgm:t>
    </dgm:pt>
    <dgm:pt modelId="{F5A5615A-3D5A-4B1D-AA4E-5681D037C71F}" type="pres">
      <dgm:prSet presAssocID="{45260A68-D76D-4324-B8EA-CD4980510A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FA2E2B-886C-4F03-8CAE-4F98E75879B1}" type="pres">
      <dgm:prSet presAssocID="{EC76F9E1-6796-4212-946E-604CD81AC2AB}" presName="root" presStyleCnt="0"/>
      <dgm:spPr/>
    </dgm:pt>
    <dgm:pt modelId="{D4C90CED-4ECB-431E-A845-6ACEA4FAEBAF}" type="pres">
      <dgm:prSet presAssocID="{EC76F9E1-6796-4212-946E-604CD81AC2AB}" presName="rootComposite" presStyleCnt="0"/>
      <dgm:spPr/>
    </dgm:pt>
    <dgm:pt modelId="{2434B857-9F57-47A1-A24D-C7FB461FD6D6}" type="pres">
      <dgm:prSet presAssocID="{EC76F9E1-6796-4212-946E-604CD81AC2AB}" presName="rootText" presStyleLbl="node1" presStyleIdx="0" presStyleCnt="3"/>
      <dgm:spPr/>
    </dgm:pt>
    <dgm:pt modelId="{93AD4E56-CC4E-403D-822F-1D44E8FB6AE3}" type="pres">
      <dgm:prSet presAssocID="{EC76F9E1-6796-4212-946E-604CD81AC2AB}" presName="rootConnector" presStyleLbl="node1" presStyleIdx="0" presStyleCnt="3"/>
      <dgm:spPr/>
    </dgm:pt>
    <dgm:pt modelId="{9BB3157D-5D03-4FEC-8EF9-30FB3088630A}" type="pres">
      <dgm:prSet presAssocID="{EC76F9E1-6796-4212-946E-604CD81AC2AB}" presName="childShape" presStyleCnt="0"/>
      <dgm:spPr/>
    </dgm:pt>
    <dgm:pt modelId="{B8B08990-B639-4F82-AEA8-3850AEA9FB4C}" type="pres">
      <dgm:prSet presAssocID="{7D498A94-9413-4CF5-9375-110C020B1713}" presName="Name13" presStyleLbl="parChTrans1D2" presStyleIdx="0" presStyleCnt="3"/>
      <dgm:spPr/>
    </dgm:pt>
    <dgm:pt modelId="{60F8A9AF-066A-4558-B3FC-7C1DE8AB3DB5}" type="pres">
      <dgm:prSet presAssocID="{D405727B-4D26-4490-8A93-BFA74A9C8954}" presName="childText" presStyleLbl="bgAcc1" presStyleIdx="0" presStyleCnt="3">
        <dgm:presLayoutVars>
          <dgm:bulletEnabled val="1"/>
        </dgm:presLayoutVars>
      </dgm:prSet>
      <dgm:spPr/>
    </dgm:pt>
    <dgm:pt modelId="{9D86426D-1438-481A-BAAB-773A57DC99E2}" type="pres">
      <dgm:prSet presAssocID="{43B7E461-93A5-499B-AAA8-C38FBD3F559A}" presName="root" presStyleCnt="0"/>
      <dgm:spPr/>
    </dgm:pt>
    <dgm:pt modelId="{F6156A4D-68BE-4BF3-A3C1-55C775D7D32D}" type="pres">
      <dgm:prSet presAssocID="{43B7E461-93A5-499B-AAA8-C38FBD3F559A}" presName="rootComposite" presStyleCnt="0"/>
      <dgm:spPr/>
    </dgm:pt>
    <dgm:pt modelId="{845E8F54-D71E-4F0E-9889-2CC05212815B}" type="pres">
      <dgm:prSet presAssocID="{43B7E461-93A5-499B-AAA8-C38FBD3F559A}" presName="rootText" presStyleLbl="node1" presStyleIdx="1" presStyleCnt="3"/>
      <dgm:spPr/>
    </dgm:pt>
    <dgm:pt modelId="{0779A496-6AC0-4D47-B2AB-24B9AF05AF37}" type="pres">
      <dgm:prSet presAssocID="{43B7E461-93A5-499B-AAA8-C38FBD3F559A}" presName="rootConnector" presStyleLbl="node1" presStyleIdx="1" presStyleCnt="3"/>
      <dgm:spPr/>
    </dgm:pt>
    <dgm:pt modelId="{5A6B3678-9BA8-4355-A1C6-DF0F7658A8AC}" type="pres">
      <dgm:prSet presAssocID="{43B7E461-93A5-499B-AAA8-C38FBD3F559A}" presName="childShape" presStyleCnt="0"/>
      <dgm:spPr/>
    </dgm:pt>
    <dgm:pt modelId="{40437371-A427-44AD-B743-D3CB2968AF04}" type="pres">
      <dgm:prSet presAssocID="{F07966EB-6C70-4F22-A854-211C657C2A42}" presName="Name13" presStyleLbl="parChTrans1D2" presStyleIdx="1" presStyleCnt="3"/>
      <dgm:spPr/>
    </dgm:pt>
    <dgm:pt modelId="{F2122BDA-A8FB-452B-9613-7B46619E5B46}" type="pres">
      <dgm:prSet presAssocID="{D43A5647-0D23-4092-AE14-3CC70AFA3D38}" presName="childText" presStyleLbl="bgAcc1" presStyleIdx="1" presStyleCnt="3">
        <dgm:presLayoutVars>
          <dgm:bulletEnabled val="1"/>
        </dgm:presLayoutVars>
      </dgm:prSet>
      <dgm:spPr/>
    </dgm:pt>
    <dgm:pt modelId="{A6BA06CD-4487-4DF0-8073-38AA5DE18287}" type="pres">
      <dgm:prSet presAssocID="{BB90A911-F093-4553-95CE-9CEA002ED5A7}" presName="root" presStyleCnt="0"/>
      <dgm:spPr/>
    </dgm:pt>
    <dgm:pt modelId="{06D57CD0-16E2-4954-87A3-28609DD49784}" type="pres">
      <dgm:prSet presAssocID="{BB90A911-F093-4553-95CE-9CEA002ED5A7}" presName="rootComposite" presStyleCnt="0"/>
      <dgm:spPr/>
    </dgm:pt>
    <dgm:pt modelId="{7237BA68-877B-4A9E-9BCF-E159254F9841}" type="pres">
      <dgm:prSet presAssocID="{BB90A911-F093-4553-95CE-9CEA002ED5A7}" presName="rootText" presStyleLbl="node1" presStyleIdx="2" presStyleCnt="3"/>
      <dgm:spPr/>
    </dgm:pt>
    <dgm:pt modelId="{4671F31A-6B49-42D7-BA14-7B177A6D3BAC}" type="pres">
      <dgm:prSet presAssocID="{BB90A911-F093-4553-95CE-9CEA002ED5A7}" presName="rootConnector" presStyleLbl="node1" presStyleIdx="2" presStyleCnt="3"/>
      <dgm:spPr/>
    </dgm:pt>
    <dgm:pt modelId="{2C607FD5-70EF-4313-B6CE-C1E58B92D9AF}" type="pres">
      <dgm:prSet presAssocID="{BB90A911-F093-4553-95CE-9CEA002ED5A7}" presName="childShape" presStyleCnt="0"/>
      <dgm:spPr/>
    </dgm:pt>
    <dgm:pt modelId="{638EED31-2CC7-406E-AFE1-C612180D5442}" type="pres">
      <dgm:prSet presAssocID="{28C8A7CF-A6CB-41DD-8A4E-409235A2C0F2}" presName="Name13" presStyleLbl="parChTrans1D2" presStyleIdx="2" presStyleCnt="3"/>
      <dgm:spPr/>
    </dgm:pt>
    <dgm:pt modelId="{F62A8377-4AC8-41A9-A3D9-AA0D53950707}" type="pres">
      <dgm:prSet presAssocID="{959B1846-2FFF-444A-9A85-302C387402F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5785E01-302F-450A-BF8C-00F9CAD4E4E9}" srcId="{45260A68-D76D-4324-B8EA-CD4980510AB0}" destId="{BB90A911-F093-4553-95CE-9CEA002ED5A7}" srcOrd="2" destOrd="0" parTransId="{F9FF1E11-E501-455F-912E-626C0FC8C98F}" sibTransId="{2945305A-8915-439A-B3F5-695E4B4E1A2B}"/>
    <dgm:cxn modelId="{66B85C21-0B73-4BF2-B99A-40B8BD32D18C}" type="presOf" srcId="{43B7E461-93A5-499B-AAA8-C38FBD3F559A}" destId="{0779A496-6AC0-4D47-B2AB-24B9AF05AF37}" srcOrd="1" destOrd="0" presId="urn:microsoft.com/office/officeart/2005/8/layout/hierarchy3"/>
    <dgm:cxn modelId="{0C0AA63A-7AF4-4686-B6E8-BADA5A9F2A4B}" srcId="{45260A68-D76D-4324-B8EA-CD4980510AB0}" destId="{43B7E461-93A5-499B-AAA8-C38FBD3F559A}" srcOrd="1" destOrd="0" parTransId="{3F53C7D3-8741-4A3D-816A-DFFB76F11382}" sibTransId="{2B5D2B0F-C889-413B-AC33-FEAF9CCF6C50}"/>
    <dgm:cxn modelId="{38224144-A40E-400F-B836-0BA052975ED6}" type="presOf" srcId="{BB90A911-F093-4553-95CE-9CEA002ED5A7}" destId="{4671F31A-6B49-42D7-BA14-7B177A6D3BAC}" srcOrd="1" destOrd="0" presId="urn:microsoft.com/office/officeart/2005/8/layout/hierarchy3"/>
    <dgm:cxn modelId="{EBC88546-8C3F-415D-B8D6-6E2936885AE0}" type="presOf" srcId="{F07966EB-6C70-4F22-A854-211C657C2A42}" destId="{40437371-A427-44AD-B743-D3CB2968AF04}" srcOrd="0" destOrd="0" presId="urn:microsoft.com/office/officeart/2005/8/layout/hierarchy3"/>
    <dgm:cxn modelId="{2F9EAE6E-497F-4A80-B199-1441B978BF1C}" srcId="{43B7E461-93A5-499B-AAA8-C38FBD3F559A}" destId="{D43A5647-0D23-4092-AE14-3CC70AFA3D38}" srcOrd="0" destOrd="0" parTransId="{F07966EB-6C70-4F22-A854-211C657C2A42}" sibTransId="{C42CD010-5607-40CB-9269-F4BE09CE945E}"/>
    <dgm:cxn modelId="{C7C62575-09E8-41A8-93F6-6C6189B83C26}" srcId="{BB90A911-F093-4553-95CE-9CEA002ED5A7}" destId="{959B1846-2FFF-444A-9A85-302C387402FF}" srcOrd="0" destOrd="0" parTransId="{28C8A7CF-A6CB-41DD-8A4E-409235A2C0F2}" sibTransId="{6001678A-FFF1-4E6F-AF93-AC5218E5F6C5}"/>
    <dgm:cxn modelId="{4E244A7B-E5F9-4808-B80F-3ED2D6F62FC6}" type="presOf" srcId="{45260A68-D76D-4324-B8EA-CD4980510AB0}" destId="{F5A5615A-3D5A-4B1D-AA4E-5681D037C71F}" srcOrd="0" destOrd="0" presId="urn:microsoft.com/office/officeart/2005/8/layout/hierarchy3"/>
    <dgm:cxn modelId="{53C46D86-BD89-47CD-9107-284B0489AFCB}" type="presOf" srcId="{EC76F9E1-6796-4212-946E-604CD81AC2AB}" destId="{93AD4E56-CC4E-403D-822F-1D44E8FB6AE3}" srcOrd="1" destOrd="0" presId="urn:microsoft.com/office/officeart/2005/8/layout/hierarchy3"/>
    <dgm:cxn modelId="{D6D5988C-0A29-4545-8CC5-E9232E8B81C9}" type="presOf" srcId="{D405727B-4D26-4490-8A93-BFA74A9C8954}" destId="{60F8A9AF-066A-4558-B3FC-7C1DE8AB3DB5}" srcOrd="0" destOrd="0" presId="urn:microsoft.com/office/officeart/2005/8/layout/hierarchy3"/>
    <dgm:cxn modelId="{C43F20A0-418D-45FD-A757-CB8244B2AE00}" srcId="{EC76F9E1-6796-4212-946E-604CD81AC2AB}" destId="{D405727B-4D26-4490-8A93-BFA74A9C8954}" srcOrd="0" destOrd="0" parTransId="{7D498A94-9413-4CF5-9375-110C020B1713}" sibTransId="{DD42D269-F002-41C2-85F4-859E9D21CEE1}"/>
    <dgm:cxn modelId="{DE12CDA7-22E6-44D1-B0C0-549FAB2B58C6}" type="presOf" srcId="{43B7E461-93A5-499B-AAA8-C38FBD3F559A}" destId="{845E8F54-D71E-4F0E-9889-2CC05212815B}" srcOrd="0" destOrd="0" presId="urn:microsoft.com/office/officeart/2005/8/layout/hierarchy3"/>
    <dgm:cxn modelId="{6D92DAB1-C6DC-47EA-A2CA-F3F32599266C}" type="presOf" srcId="{959B1846-2FFF-444A-9A85-302C387402FF}" destId="{F62A8377-4AC8-41A9-A3D9-AA0D53950707}" srcOrd="0" destOrd="0" presId="urn:microsoft.com/office/officeart/2005/8/layout/hierarchy3"/>
    <dgm:cxn modelId="{C76904C1-57DD-4405-B1CF-CA57B8565296}" type="presOf" srcId="{28C8A7CF-A6CB-41DD-8A4E-409235A2C0F2}" destId="{638EED31-2CC7-406E-AFE1-C612180D5442}" srcOrd="0" destOrd="0" presId="urn:microsoft.com/office/officeart/2005/8/layout/hierarchy3"/>
    <dgm:cxn modelId="{371D54C9-36E1-46E3-8CD4-F2465F4AD206}" type="presOf" srcId="{7D498A94-9413-4CF5-9375-110C020B1713}" destId="{B8B08990-B639-4F82-AEA8-3850AEA9FB4C}" srcOrd="0" destOrd="0" presId="urn:microsoft.com/office/officeart/2005/8/layout/hierarchy3"/>
    <dgm:cxn modelId="{F0056DCD-40CE-4BCB-99A0-D381876BFEB3}" type="presOf" srcId="{BB90A911-F093-4553-95CE-9CEA002ED5A7}" destId="{7237BA68-877B-4A9E-9BCF-E159254F9841}" srcOrd="0" destOrd="0" presId="urn:microsoft.com/office/officeart/2005/8/layout/hierarchy3"/>
    <dgm:cxn modelId="{6B04B0DB-192A-499A-9725-33EE93E380D5}" type="presOf" srcId="{EC76F9E1-6796-4212-946E-604CD81AC2AB}" destId="{2434B857-9F57-47A1-A24D-C7FB461FD6D6}" srcOrd="0" destOrd="0" presId="urn:microsoft.com/office/officeart/2005/8/layout/hierarchy3"/>
    <dgm:cxn modelId="{15BB9AFB-6029-4F77-8465-2A376DC74B5D}" type="presOf" srcId="{D43A5647-0D23-4092-AE14-3CC70AFA3D38}" destId="{F2122BDA-A8FB-452B-9613-7B46619E5B46}" srcOrd="0" destOrd="0" presId="urn:microsoft.com/office/officeart/2005/8/layout/hierarchy3"/>
    <dgm:cxn modelId="{30953FFF-BDEE-4EA5-8577-1BBD932135C9}" srcId="{45260A68-D76D-4324-B8EA-CD4980510AB0}" destId="{EC76F9E1-6796-4212-946E-604CD81AC2AB}" srcOrd="0" destOrd="0" parTransId="{98C6044C-DB12-4B79-A8BA-D30F975FBCE0}" sibTransId="{F32431D2-BBF0-49B5-A008-D541E7CC16CB}"/>
    <dgm:cxn modelId="{2ECD08A6-D290-4C55-8988-DB0B7CC4F4CD}" type="presParOf" srcId="{F5A5615A-3D5A-4B1D-AA4E-5681D037C71F}" destId="{92FA2E2B-886C-4F03-8CAE-4F98E75879B1}" srcOrd="0" destOrd="0" presId="urn:microsoft.com/office/officeart/2005/8/layout/hierarchy3"/>
    <dgm:cxn modelId="{19939FB1-9B53-4B54-9F87-2DFF84075D5E}" type="presParOf" srcId="{92FA2E2B-886C-4F03-8CAE-4F98E75879B1}" destId="{D4C90CED-4ECB-431E-A845-6ACEA4FAEBAF}" srcOrd="0" destOrd="0" presId="urn:microsoft.com/office/officeart/2005/8/layout/hierarchy3"/>
    <dgm:cxn modelId="{ED604CA8-2AC2-4F28-83BA-B001254C77B9}" type="presParOf" srcId="{D4C90CED-4ECB-431E-A845-6ACEA4FAEBAF}" destId="{2434B857-9F57-47A1-A24D-C7FB461FD6D6}" srcOrd="0" destOrd="0" presId="urn:microsoft.com/office/officeart/2005/8/layout/hierarchy3"/>
    <dgm:cxn modelId="{1BE535AB-C604-4FB0-B140-84027D836462}" type="presParOf" srcId="{D4C90CED-4ECB-431E-A845-6ACEA4FAEBAF}" destId="{93AD4E56-CC4E-403D-822F-1D44E8FB6AE3}" srcOrd="1" destOrd="0" presId="urn:microsoft.com/office/officeart/2005/8/layout/hierarchy3"/>
    <dgm:cxn modelId="{289F8761-A5F3-408A-87E9-C966116973C6}" type="presParOf" srcId="{92FA2E2B-886C-4F03-8CAE-4F98E75879B1}" destId="{9BB3157D-5D03-4FEC-8EF9-30FB3088630A}" srcOrd="1" destOrd="0" presId="urn:microsoft.com/office/officeart/2005/8/layout/hierarchy3"/>
    <dgm:cxn modelId="{B56F86DE-FC02-4D80-BFE6-063CF166139D}" type="presParOf" srcId="{9BB3157D-5D03-4FEC-8EF9-30FB3088630A}" destId="{B8B08990-B639-4F82-AEA8-3850AEA9FB4C}" srcOrd="0" destOrd="0" presId="urn:microsoft.com/office/officeart/2005/8/layout/hierarchy3"/>
    <dgm:cxn modelId="{4BE384B9-8806-4E16-B77B-42AFE034B86C}" type="presParOf" srcId="{9BB3157D-5D03-4FEC-8EF9-30FB3088630A}" destId="{60F8A9AF-066A-4558-B3FC-7C1DE8AB3DB5}" srcOrd="1" destOrd="0" presId="urn:microsoft.com/office/officeart/2005/8/layout/hierarchy3"/>
    <dgm:cxn modelId="{B602C30E-DA74-4931-8857-A612284017A4}" type="presParOf" srcId="{F5A5615A-3D5A-4B1D-AA4E-5681D037C71F}" destId="{9D86426D-1438-481A-BAAB-773A57DC99E2}" srcOrd="1" destOrd="0" presId="urn:microsoft.com/office/officeart/2005/8/layout/hierarchy3"/>
    <dgm:cxn modelId="{12D848B2-8C96-46A0-B98D-B985F8D972D9}" type="presParOf" srcId="{9D86426D-1438-481A-BAAB-773A57DC99E2}" destId="{F6156A4D-68BE-4BF3-A3C1-55C775D7D32D}" srcOrd="0" destOrd="0" presId="urn:microsoft.com/office/officeart/2005/8/layout/hierarchy3"/>
    <dgm:cxn modelId="{2D6E8C5A-5ADD-4A74-85BA-A723A6A1D127}" type="presParOf" srcId="{F6156A4D-68BE-4BF3-A3C1-55C775D7D32D}" destId="{845E8F54-D71E-4F0E-9889-2CC05212815B}" srcOrd="0" destOrd="0" presId="urn:microsoft.com/office/officeart/2005/8/layout/hierarchy3"/>
    <dgm:cxn modelId="{21D56C64-E8E6-40B7-B7FE-1C22182B051F}" type="presParOf" srcId="{F6156A4D-68BE-4BF3-A3C1-55C775D7D32D}" destId="{0779A496-6AC0-4D47-B2AB-24B9AF05AF37}" srcOrd="1" destOrd="0" presId="urn:microsoft.com/office/officeart/2005/8/layout/hierarchy3"/>
    <dgm:cxn modelId="{71542DCC-6AB2-4660-8B18-74405CB25B69}" type="presParOf" srcId="{9D86426D-1438-481A-BAAB-773A57DC99E2}" destId="{5A6B3678-9BA8-4355-A1C6-DF0F7658A8AC}" srcOrd="1" destOrd="0" presId="urn:microsoft.com/office/officeart/2005/8/layout/hierarchy3"/>
    <dgm:cxn modelId="{BB645553-C98A-4D2E-9E1C-1E2C7EC9A5A4}" type="presParOf" srcId="{5A6B3678-9BA8-4355-A1C6-DF0F7658A8AC}" destId="{40437371-A427-44AD-B743-D3CB2968AF04}" srcOrd="0" destOrd="0" presId="urn:microsoft.com/office/officeart/2005/8/layout/hierarchy3"/>
    <dgm:cxn modelId="{9F32E587-A691-4CCC-927C-6384DF2EFD96}" type="presParOf" srcId="{5A6B3678-9BA8-4355-A1C6-DF0F7658A8AC}" destId="{F2122BDA-A8FB-452B-9613-7B46619E5B46}" srcOrd="1" destOrd="0" presId="urn:microsoft.com/office/officeart/2005/8/layout/hierarchy3"/>
    <dgm:cxn modelId="{589968C0-A395-4054-8F5F-EB46720557B0}" type="presParOf" srcId="{F5A5615A-3D5A-4B1D-AA4E-5681D037C71F}" destId="{A6BA06CD-4487-4DF0-8073-38AA5DE18287}" srcOrd="2" destOrd="0" presId="urn:microsoft.com/office/officeart/2005/8/layout/hierarchy3"/>
    <dgm:cxn modelId="{88C94AB5-18D8-4A4B-B4A9-D1D50B970940}" type="presParOf" srcId="{A6BA06CD-4487-4DF0-8073-38AA5DE18287}" destId="{06D57CD0-16E2-4954-87A3-28609DD49784}" srcOrd="0" destOrd="0" presId="urn:microsoft.com/office/officeart/2005/8/layout/hierarchy3"/>
    <dgm:cxn modelId="{1503979F-087E-4C6C-86EB-7A304ACAEA98}" type="presParOf" srcId="{06D57CD0-16E2-4954-87A3-28609DD49784}" destId="{7237BA68-877B-4A9E-9BCF-E159254F9841}" srcOrd="0" destOrd="0" presId="urn:microsoft.com/office/officeart/2005/8/layout/hierarchy3"/>
    <dgm:cxn modelId="{39AEC61F-9AA2-4575-B026-175E7E04149F}" type="presParOf" srcId="{06D57CD0-16E2-4954-87A3-28609DD49784}" destId="{4671F31A-6B49-42D7-BA14-7B177A6D3BAC}" srcOrd="1" destOrd="0" presId="urn:microsoft.com/office/officeart/2005/8/layout/hierarchy3"/>
    <dgm:cxn modelId="{6647CFA8-1E0A-4551-AAB0-1658870F20F0}" type="presParOf" srcId="{A6BA06CD-4487-4DF0-8073-38AA5DE18287}" destId="{2C607FD5-70EF-4313-B6CE-C1E58B92D9AF}" srcOrd="1" destOrd="0" presId="urn:microsoft.com/office/officeart/2005/8/layout/hierarchy3"/>
    <dgm:cxn modelId="{2262BA6B-0C7A-40BA-A9EF-167510AC0F48}" type="presParOf" srcId="{2C607FD5-70EF-4313-B6CE-C1E58B92D9AF}" destId="{638EED31-2CC7-406E-AFE1-C612180D5442}" srcOrd="0" destOrd="0" presId="urn:microsoft.com/office/officeart/2005/8/layout/hierarchy3"/>
    <dgm:cxn modelId="{D8FF1144-1AED-41CD-8503-5AFF62D4D278}" type="presParOf" srcId="{2C607FD5-70EF-4313-B6CE-C1E58B92D9AF}" destId="{F62A8377-4AC8-41A9-A3D9-AA0D5395070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E1F91-BABB-4772-9BE7-08CB1537488D}" type="doc">
      <dgm:prSet loTypeId="urn:microsoft.com/office/officeart/2005/8/layout/hierarchy3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555B8975-EC4D-4099-8098-DFED8686B057}">
      <dgm:prSet/>
      <dgm:spPr/>
      <dgm:t>
        <a:bodyPr/>
        <a:lstStyle/>
        <a:p>
          <a:r>
            <a:rPr lang="en-US"/>
            <a:t>Manufacturing</a:t>
          </a:r>
        </a:p>
      </dgm:t>
    </dgm:pt>
    <dgm:pt modelId="{D88FA733-38FC-4CF2-8BC3-C8A380849C4B}" type="parTrans" cxnId="{9E375D61-A2AA-4ECB-8D80-39529048A385}">
      <dgm:prSet/>
      <dgm:spPr/>
      <dgm:t>
        <a:bodyPr/>
        <a:lstStyle/>
        <a:p>
          <a:endParaRPr lang="en-US"/>
        </a:p>
      </dgm:t>
    </dgm:pt>
    <dgm:pt modelId="{6A03CB50-E76B-4138-9981-BA7516D52845}" type="sibTrans" cxnId="{9E375D61-A2AA-4ECB-8D80-39529048A385}">
      <dgm:prSet/>
      <dgm:spPr/>
      <dgm:t>
        <a:bodyPr/>
        <a:lstStyle/>
        <a:p>
          <a:endParaRPr lang="en-US"/>
        </a:p>
      </dgm:t>
    </dgm:pt>
    <dgm:pt modelId="{F965C992-F5E0-49B4-8F67-BDFCFA00F199}">
      <dgm:prSet/>
      <dgm:spPr/>
      <dgm:t>
        <a:bodyPr/>
        <a:lstStyle/>
        <a:p>
          <a:r>
            <a:rPr lang="en-US"/>
            <a:t>Sensors on manufacturing equipment – think anything safety</a:t>
          </a:r>
        </a:p>
      </dgm:t>
    </dgm:pt>
    <dgm:pt modelId="{1DA0441D-43CE-4F04-BFF7-5F3BDB37BD64}" type="parTrans" cxnId="{02025688-3E1F-49FF-81B0-6A25123CFF7E}">
      <dgm:prSet/>
      <dgm:spPr/>
      <dgm:t>
        <a:bodyPr/>
        <a:lstStyle/>
        <a:p>
          <a:endParaRPr lang="en-US"/>
        </a:p>
      </dgm:t>
    </dgm:pt>
    <dgm:pt modelId="{02326B72-4AEA-4E57-8A24-B1CEF354DE7E}" type="sibTrans" cxnId="{02025688-3E1F-49FF-81B0-6A25123CFF7E}">
      <dgm:prSet/>
      <dgm:spPr/>
      <dgm:t>
        <a:bodyPr/>
        <a:lstStyle/>
        <a:p>
          <a:endParaRPr lang="en-US"/>
        </a:p>
      </dgm:t>
    </dgm:pt>
    <dgm:pt modelId="{7A9E0AC5-357C-408E-8FEC-2D46F421F949}">
      <dgm:prSet/>
      <dgm:spPr/>
      <dgm:t>
        <a:bodyPr/>
        <a:lstStyle/>
        <a:p>
          <a:r>
            <a:rPr lang="en-US"/>
            <a:t>Retail</a:t>
          </a:r>
        </a:p>
      </dgm:t>
    </dgm:pt>
    <dgm:pt modelId="{5175C6C3-066C-4C8E-9831-95201C35C6C9}" type="parTrans" cxnId="{B8D87861-1FAE-4135-BF72-41FF7920D816}">
      <dgm:prSet/>
      <dgm:spPr/>
      <dgm:t>
        <a:bodyPr/>
        <a:lstStyle/>
        <a:p>
          <a:endParaRPr lang="en-US"/>
        </a:p>
      </dgm:t>
    </dgm:pt>
    <dgm:pt modelId="{387D4E15-C4E2-4A82-A6D3-C43B7C09F04A}" type="sibTrans" cxnId="{B8D87861-1FAE-4135-BF72-41FF7920D816}">
      <dgm:prSet/>
      <dgm:spPr/>
      <dgm:t>
        <a:bodyPr/>
        <a:lstStyle/>
        <a:p>
          <a:endParaRPr lang="en-US"/>
        </a:p>
      </dgm:t>
    </dgm:pt>
    <dgm:pt modelId="{68500900-D5BE-41D6-9AEB-BE06C7970D0F}">
      <dgm:prSet/>
      <dgm:spPr/>
      <dgm:t>
        <a:bodyPr/>
        <a:lstStyle/>
        <a:p>
          <a:r>
            <a:rPr lang="en-US"/>
            <a:t>Ex: Push ads to shoppers based on proximity</a:t>
          </a:r>
        </a:p>
      </dgm:t>
    </dgm:pt>
    <dgm:pt modelId="{AC0CB53D-761D-4F85-BA7D-74D71231ECBF}" type="parTrans" cxnId="{3789AC5C-30FF-4786-8396-D82A28F2392D}">
      <dgm:prSet/>
      <dgm:spPr/>
      <dgm:t>
        <a:bodyPr/>
        <a:lstStyle/>
        <a:p>
          <a:endParaRPr lang="en-US"/>
        </a:p>
      </dgm:t>
    </dgm:pt>
    <dgm:pt modelId="{EA8C1D75-D59E-446B-BD9D-5FC66EB91B0F}" type="sibTrans" cxnId="{3789AC5C-30FF-4786-8396-D82A28F2392D}">
      <dgm:prSet/>
      <dgm:spPr/>
      <dgm:t>
        <a:bodyPr/>
        <a:lstStyle/>
        <a:p>
          <a:endParaRPr lang="en-US"/>
        </a:p>
      </dgm:t>
    </dgm:pt>
    <dgm:pt modelId="{FC83F0FF-D286-4766-A783-2979166824FC}">
      <dgm:prSet/>
      <dgm:spPr/>
      <dgm:t>
        <a:bodyPr/>
        <a:lstStyle/>
        <a:p>
          <a:r>
            <a:rPr lang="en-US"/>
            <a:t>Field Service</a:t>
          </a:r>
        </a:p>
      </dgm:t>
    </dgm:pt>
    <dgm:pt modelId="{C0066E11-09F0-4A77-8B2C-F0155E361B30}" type="parTrans" cxnId="{EA2FB928-171D-4E61-8F0C-7EE6730D9297}">
      <dgm:prSet/>
      <dgm:spPr/>
      <dgm:t>
        <a:bodyPr/>
        <a:lstStyle/>
        <a:p>
          <a:endParaRPr lang="en-US"/>
        </a:p>
      </dgm:t>
    </dgm:pt>
    <dgm:pt modelId="{339A7C74-0C06-4AD5-96A9-A087CB91B0DC}" type="sibTrans" cxnId="{EA2FB928-171D-4E61-8F0C-7EE6730D9297}">
      <dgm:prSet/>
      <dgm:spPr/>
      <dgm:t>
        <a:bodyPr/>
        <a:lstStyle/>
        <a:p>
          <a:endParaRPr lang="en-US"/>
        </a:p>
      </dgm:t>
    </dgm:pt>
    <dgm:pt modelId="{44B09DDD-9BDC-4F39-A839-D537A93FBEBE}">
      <dgm:prSet/>
      <dgm:spPr/>
      <dgm:t>
        <a:bodyPr/>
        <a:lstStyle/>
        <a:p>
          <a:r>
            <a:rPr lang="en-US"/>
            <a:t>Status of product being services (Coke machine, Kodak printers etc.)</a:t>
          </a:r>
        </a:p>
      </dgm:t>
    </dgm:pt>
    <dgm:pt modelId="{C1D22F28-3C74-45C1-A284-E64C92390868}" type="parTrans" cxnId="{095F5203-59A0-4627-9783-DD939D780D60}">
      <dgm:prSet/>
      <dgm:spPr/>
      <dgm:t>
        <a:bodyPr/>
        <a:lstStyle/>
        <a:p>
          <a:endParaRPr lang="en-US"/>
        </a:p>
      </dgm:t>
    </dgm:pt>
    <dgm:pt modelId="{F0FD2D48-1AFD-44A1-8BED-58191B8D11B7}" type="sibTrans" cxnId="{095F5203-59A0-4627-9783-DD939D780D60}">
      <dgm:prSet/>
      <dgm:spPr/>
      <dgm:t>
        <a:bodyPr/>
        <a:lstStyle/>
        <a:p>
          <a:endParaRPr lang="en-US"/>
        </a:p>
      </dgm:t>
    </dgm:pt>
    <dgm:pt modelId="{7EF0176D-5283-4EBA-B486-59583EA488F5}" type="pres">
      <dgm:prSet presAssocID="{011E1F91-BABB-4772-9BE7-08CB153748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848A99-6C8E-4E0C-947B-80A209D9256D}" type="pres">
      <dgm:prSet presAssocID="{555B8975-EC4D-4099-8098-DFED8686B057}" presName="root" presStyleCnt="0"/>
      <dgm:spPr/>
    </dgm:pt>
    <dgm:pt modelId="{8D183965-ECCB-4855-B9B2-4F446EACBE9B}" type="pres">
      <dgm:prSet presAssocID="{555B8975-EC4D-4099-8098-DFED8686B057}" presName="rootComposite" presStyleCnt="0"/>
      <dgm:spPr/>
    </dgm:pt>
    <dgm:pt modelId="{D7344954-4E4A-4F0E-A5AB-56BC0C1647A2}" type="pres">
      <dgm:prSet presAssocID="{555B8975-EC4D-4099-8098-DFED8686B057}" presName="rootText" presStyleLbl="node1" presStyleIdx="0" presStyleCnt="3"/>
      <dgm:spPr/>
    </dgm:pt>
    <dgm:pt modelId="{8B7F472F-24AC-4AD4-9DE6-1D6C3FB775F1}" type="pres">
      <dgm:prSet presAssocID="{555B8975-EC4D-4099-8098-DFED8686B057}" presName="rootConnector" presStyleLbl="node1" presStyleIdx="0" presStyleCnt="3"/>
      <dgm:spPr/>
    </dgm:pt>
    <dgm:pt modelId="{2AEB98D4-E491-4CE1-BA27-CE93C9D82DEF}" type="pres">
      <dgm:prSet presAssocID="{555B8975-EC4D-4099-8098-DFED8686B057}" presName="childShape" presStyleCnt="0"/>
      <dgm:spPr/>
    </dgm:pt>
    <dgm:pt modelId="{CF5CC6BD-0DF9-45BB-B366-0E151A5C1D3E}" type="pres">
      <dgm:prSet presAssocID="{1DA0441D-43CE-4F04-BFF7-5F3BDB37BD64}" presName="Name13" presStyleLbl="parChTrans1D2" presStyleIdx="0" presStyleCnt="3"/>
      <dgm:spPr/>
    </dgm:pt>
    <dgm:pt modelId="{A2077148-2D9A-48D8-90B6-44F917D12B65}" type="pres">
      <dgm:prSet presAssocID="{F965C992-F5E0-49B4-8F67-BDFCFA00F199}" presName="childText" presStyleLbl="bgAcc1" presStyleIdx="0" presStyleCnt="3">
        <dgm:presLayoutVars>
          <dgm:bulletEnabled val="1"/>
        </dgm:presLayoutVars>
      </dgm:prSet>
      <dgm:spPr/>
    </dgm:pt>
    <dgm:pt modelId="{06DE5468-4EE6-41C4-A5AD-2FA65E8946E4}" type="pres">
      <dgm:prSet presAssocID="{7A9E0AC5-357C-408E-8FEC-2D46F421F949}" presName="root" presStyleCnt="0"/>
      <dgm:spPr/>
    </dgm:pt>
    <dgm:pt modelId="{A16388B8-1E4F-471D-9261-245DA7F2D655}" type="pres">
      <dgm:prSet presAssocID="{7A9E0AC5-357C-408E-8FEC-2D46F421F949}" presName="rootComposite" presStyleCnt="0"/>
      <dgm:spPr/>
    </dgm:pt>
    <dgm:pt modelId="{C224B5D1-DAE0-45DB-9FC5-3E0822AE63D1}" type="pres">
      <dgm:prSet presAssocID="{7A9E0AC5-357C-408E-8FEC-2D46F421F949}" presName="rootText" presStyleLbl="node1" presStyleIdx="1" presStyleCnt="3"/>
      <dgm:spPr/>
    </dgm:pt>
    <dgm:pt modelId="{E2D47582-D41A-48FC-A6EE-F35C3D4BFF5E}" type="pres">
      <dgm:prSet presAssocID="{7A9E0AC5-357C-408E-8FEC-2D46F421F949}" presName="rootConnector" presStyleLbl="node1" presStyleIdx="1" presStyleCnt="3"/>
      <dgm:spPr/>
    </dgm:pt>
    <dgm:pt modelId="{BC873DCC-3B14-4C4B-A75E-44C634837A5C}" type="pres">
      <dgm:prSet presAssocID="{7A9E0AC5-357C-408E-8FEC-2D46F421F949}" presName="childShape" presStyleCnt="0"/>
      <dgm:spPr/>
    </dgm:pt>
    <dgm:pt modelId="{78249C5A-F117-4BAE-AD52-A598CA4AF55B}" type="pres">
      <dgm:prSet presAssocID="{AC0CB53D-761D-4F85-BA7D-74D71231ECBF}" presName="Name13" presStyleLbl="parChTrans1D2" presStyleIdx="1" presStyleCnt="3"/>
      <dgm:spPr/>
    </dgm:pt>
    <dgm:pt modelId="{DDACBDF6-571D-4348-A521-9009D3ECE5B4}" type="pres">
      <dgm:prSet presAssocID="{68500900-D5BE-41D6-9AEB-BE06C7970D0F}" presName="childText" presStyleLbl="bgAcc1" presStyleIdx="1" presStyleCnt="3">
        <dgm:presLayoutVars>
          <dgm:bulletEnabled val="1"/>
        </dgm:presLayoutVars>
      </dgm:prSet>
      <dgm:spPr/>
    </dgm:pt>
    <dgm:pt modelId="{982B90BF-0FAC-419E-AAFF-12E145F11E32}" type="pres">
      <dgm:prSet presAssocID="{FC83F0FF-D286-4766-A783-2979166824FC}" presName="root" presStyleCnt="0"/>
      <dgm:spPr/>
    </dgm:pt>
    <dgm:pt modelId="{B0053921-C26C-40E8-9687-B263CE861F8E}" type="pres">
      <dgm:prSet presAssocID="{FC83F0FF-D286-4766-A783-2979166824FC}" presName="rootComposite" presStyleCnt="0"/>
      <dgm:spPr/>
    </dgm:pt>
    <dgm:pt modelId="{25E01643-A4AE-487E-8F29-E8127B6A3EFA}" type="pres">
      <dgm:prSet presAssocID="{FC83F0FF-D286-4766-A783-2979166824FC}" presName="rootText" presStyleLbl="node1" presStyleIdx="2" presStyleCnt="3"/>
      <dgm:spPr/>
    </dgm:pt>
    <dgm:pt modelId="{576D43B0-60BA-4E6A-8863-0F8F4FD19AE6}" type="pres">
      <dgm:prSet presAssocID="{FC83F0FF-D286-4766-A783-2979166824FC}" presName="rootConnector" presStyleLbl="node1" presStyleIdx="2" presStyleCnt="3"/>
      <dgm:spPr/>
    </dgm:pt>
    <dgm:pt modelId="{55200D4E-B4C7-42CF-BCD3-B86629E903C4}" type="pres">
      <dgm:prSet presAssocID="{FC83F0FF-D286-4766-A783-2979166824FC}" presName="childShape" presStyleCnt="0"/>
      <dgm:spPr/>
    </dgm:pt>
    <dgm:pt modelId="{BDCD9EA3-22E8-4F40-980C-08397291E20F}" type="pres">
      <dgm:prSet presAssocID="{C1D22F28-3C74-45C1-A284-E64C92390868}" presName="Name13" presStyleLbl="parChTrans1D2" presStyleIdx="2" presStyleCnt="3"/>
      <dgm:spPr/>
    </dgm:pt>
    <dgm:pt modelId="{61764A6D-73A3-4319-BFD3-C289CDDECA52}" type="pres">
      <dgm:prSet presAssocID="{44B09DDD-9BDC-4F39-A839-D537A93FBEBE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95F5203-59A0-4627-9783-DD939D780D60}" srcId="{FC83F0FF-D286-4766-A783-2979166824FC}" destId="{44B09DDD-9BDC-4F39-A839-D537A93FBEBE}" srcOrd="0" destOrd="0" parTransId="{C1D22F28-3C74-45C1-A284-E64C92390868}" sibTransId="{F0FD2D48-1AFD-44A1-8BED-58191B8D11B7}"/>
    <dgm:cxn modelId="{FA20A016-A8E9-409D-8AC8-3A6FDF30D3E0}" type="presOf" srcId="{C1D22F28-3C74-45C1-A284-E64C92390868}" destId="{BDCD9EA3-22E8-4F40-980C-08397291E20F}" srcOrd="0" destOrd="0" presId="urn:microsoft.com/office/officeart/2005/8/layout/hierarchy3"/>
    <dgm:cxn modelId="{8D0DAF18-D6FF-46A4-963A-F6C339A54BFE}" type="presOf" srcId="{F965C992-F5E0-49B4-8F67-BDFCFA00F199}" destId="{A2077148-2D9A-48D8-90B6-44F917D12B65}" srcOrd="0" destOrd="0" presId="urn:microsoft.com/office/officeart/2005/8/layout/hierarchy3"/>
    <dgm:cxn modelId="{B6566E28-2995-4DEE-A1C9-38B4D7126CEC}" type="presOf" srcId="{68500900-D5BE-41D6-9AEB-BE06C7970D0F}" destId="{DDACBDF6-571D-4348-A521-9009D3ECE5B4}" srcOrd="0" destOrd="0" presId="urn:microsoft.com/office/officeart/2005/8/layout/hierarchy3"/>
    <dgm:cxn modelId="{EA2FB928-171D-4E61-8F0C-7EE6730D9297}" srcId="{011E1F91-BABB-4772-9BE7-08CB1537488D}" destId="{FC83F0FF-D286-4766-A783-2979166824FC}" srcOrd="2" destOrd="0" parTransId="{C0066E11-09F0-4A77-8B2C-F0155E361B30}" sibTransId="{339A7C74-0C06-4AD5-96A9-A087CB91B0DC}"/>
    <dgm:cxn modelId="{3789AC5C-30FF-4786-8396-D82A28F2392D}" srcId="{7A9E0AC5-357C-408E-8FEC-2D46F421F949}" destId="{68500900-D5BE-41D6-9AEB-BE06C7970D0F}" srcOrd="0" destOrd="0" parTransId="{AC0CB53D-761D-4F85-BA7D-74D71231ECBF}" sibTransId="{EA8C1D75-D59E-446B-BD9D-5FC66EB91B0F}"/>
    <dgm:cxn modelId="{9E375D61-A2AA-4ECB-8D80-39529048A385}" srcId="{011E1F91-BABB-4772-9BE7-08CB1537488D}" destId="{555B8975-EC4D-4099-8098-DFED8686B057}" srcOrd="0" destOrd="0" parTransId="{D88FA733-38FC-4CF2-8BC3-C8A380849C4B}" sibTransId="{6A03CB50-E76B-4138-9981-BA7516D52845}"/>
    <dgm:cxn modelId="{B8D87861-1FAE-4135-BF72-41FF7920D816}" srcId="{011E1F91-BABB-4772-9BE7-08CB1537488D}" destId="{7A9E0AC5-357C-408E-8FEC-2D46F421F949}" srcOrd="1" destOrd="0" parTransId="{5175C6C3-066C-4C8E-9831-95201C35C6C9}" sibTransId="{387D4E15-C4E2-4A82-A6D3-C43B7C09F04A}"/>
    <dgm:cxn modelId="{4C937E46-9D49-4DD1-832E-B8D46FC42549}" type="presOf" srcId="{011E1F91-BABB-4772-9BE7-08CB1537488D}" destId="{7EF0176D-5283-4EBA-B486-59583EA488F5}" srcOrd="0" destOrd="0" presId="urn:microsoft.com/office/officeart/2005/8/layout/hierarchy3"/>
    <dgm:cxn modelId="{389B7268-3516-4975-A991-F7488A6B9B3B}" type="presOf" srcId="{555B8975-EC4D-4099-8098-DFED8686B057}" destId="{D7344954-4E4A-4F0E-A5AB-56BC0C1647A2}" srcOrd="0" destOrd="0" presId="urn:microsoft.com/office/officeart/2005/8/layout/hierarchy3"/>
    <dgm:cxn modelId="{FBB26657-0BD2-4D0E-BADA-41C28032E28D}" type="presOf" srcId="{FC83F0FF-D286-4766-A783-2979166824FC}" destId="{576D43B0-60BA-4E6A-8863-0F8F4FD19AE6}" srcOrd="1" destOrd="0" presId="urn:microsoft.com/office/officeart/2005/8/layout/hierarchy3"/>
    <dgm:cxn modelId="{1E938C85-01A0-4EB0-9FA7-30FADC7BE0E2}" type="presOf" srcId="{AC0CB53D-761D-4F85-BA7D-74D71231ECBF}" destId="{78249C5A-F117-4BAE-AD52-A598CA4AF55B}" srcOrd="0" destOrd="0" presId="urn:microsoft.com/office/officeart/2005/8/layout/hierarchy3"/>
    <dgm:cxn modelId="{02025688-3E1F-49FF-81B0-6A25123CFF7E}" srcId="{555B8975-EC4D-4099-8098-DFED8686B057}" destId="{F965C992-F5E0-49B4-8F67-BDFCFA00F199}" srcOrd="0" destOrd="0" parTransId="{1DA0441D-43CE-4F04-BFF7-5F3BDB37BD64}" sibTransId="{02326B72-4AEA-4E57-8A24-B1CEF354DE7E}"/>
    <dgm:cxn modelId="{D5ED51A1-352D-433E-A0F0-B1DDF3F3C6B9}" type="presOf" srcId="{1DA0441D-43CE-4F04-BFF7-5F3BDB37BD64}" destId="{CF5CC6BD-0DF9-45BB-B366-0E151A5C1D3E}" srcOrd="0" destOrd="0" presId="urn:microsoft.com/office/officeart/2005/8/layout/hierarchy3"/>
    <dgm:cxn modelId="{15CA85A2-204F-4945-A77B-DC779A15DC4F}" type="presOf" srcId="{FC83F0FF-D286-4766-A783-2979166824FC}" destId="{25E01643-A4AE-487E-8F29-E8127B6A3EFA}" srcOrd="0" destOrd="0" presId="urn:microsoft.com/office/officeart/2005/8/layout/hierarchy3"/>
    <dgm:cxn modelId="{40F0BEBE-E3E6-4F32-9B82-22E6FDDD1674}" type="presOf" srcId="{7A9E0AC5-357C-408E-8FEC-2D46F421F949}" destId="{E2D47582-D41A-48FC-A6EE-F35C3D4BFF5E}" srcOrd="1" destOrd="0" presId="urn:microsoft.com/office/officeart/2005/8/layout/hierarchy3"/>
    <dgm:cxn modelId="{3920CCDC-E7D2-46D8-9DD7-7542F30B8106}" type="presOf" srcId="{44B09DDD-9BDC-4F39-A839-D537A93FBEBE}" destId="{61764A6D-73A3-4319-BFD3-C289CDDECA52}" srcOrd="0" destOrd="0" presId="urn:microsoft.com/office/officeart/2005/8/layout/hierarchy3"/>
    <dgm:cxn modelId="{ACFC74DF-36A7-49E1-BE66-62AAD407996D}" type="presOf" srcId="{555B8975-EC4D-4099-8098-DFED8686B057}" destId="{8B7F472F-24AC-4AD4-9DE6-1D6C3FB775F1}" srcOrd="1" destOrd="0" presId="urn:microsoft.com/office/officeart/2005/8/layout/hierarchy3"/>
    <dgm:cxn modelId="{529123FF-3A6C-4ED0-A0C4-AA622B0822F6}" type="presOf" srcId="{7A9E0AC5-357C-408E-8FEC-2D46F421F949}" destId="{C224B5D1-DAE0-45DB-9FC5-3E0822AE63D1}" srcOrd="0" destOrd="0" presId="urn:microsoft.com/office/officeart/2005/8/layout/hierarchy3"/>
    <dgm:cxn modelId="{8202C5CA-4A94-486F-B749-E4B74605548D}" type="presParOf" srcId="{7EF0176D-5283-4EBA-B486-59583EA488F5}" destId="{91848A99-6C8E-4E0C-947B-80A209D9256D}" srcOrd="0" destOrd="0" presId="urn:microsoft.com/office/officeart/2005/8/layout/hierarchy3"/>
    <dgm:cxn modelId="{7F50E8A4-AE08-48BF-9815-0809210F1596}" type="presParOf" srcId="{91848A99-6C8E-4E0C-947B-80A209D9256D}" destId="{8D183965-ECCB-4855-B9B2-4F446EACBE9B}" srcOrd="0" destOrd="0" presId="urn:microsoft.com/office/officeart/2005/8/layout/hierarchy3"/>
    <dgm:cxn modelId="{8E634FE7-DF6F-43DC-BD98-5AF6273B92F0}" type="presParOf" srcId="{8D183965-ECCB-4855-B9B2-4F446EACBE9B}" destId="{D7344954-4E4A-4F0E-A5AB-56BC0C1647A2}" srcOrd="0" destOrd="0" presId="urn:microsoft.com/office/officeart/2005/8/layout/hierarchy3"/>
    <dgm:cxn modelId="{A1EC2156-4D85-404B-B876-D8129F582536}" type="presParOf" srcId="{8D183965-ECCB-4855-B9B2-4F446EACBE9B}" destId="{8B7F472F-24AC-4AD4-9DE6-1D6C3FB775F1}" srcOrd="1" destOrd="0" presId="urn:microsoft.com/office/officeart/2005/8/layout/hierarchy3"/>
    <dgm:cxn modelId="{B7ECE533-9C3B-4F6B-A9B3-B2034FA26F16}" type="presParOf" srcId="{91848A99-6C8E-4E0C-947B-80A209D9256D}" destId="{2AEB98D4-E491-4CE1-BA27-CE93C9D82DEF}" srcOrd="1" destOrd="0" presId="urn:microsoft.com/office/officeart/2005/8/layout/hierarchy3"/>
    <dgm:cxn modelId="{412A15A3-20CA-4BC4-96D2-7D8132AAA4B1}" type="presParOf" srcId="{2AEB98D4-E491-4CE1-BA27-CE93C9D82DEF}" destId="{CF5CC6BD-0DF9-45BB-B366-0E151A5C1D3E}" srcOrd="0" destOrd="0" presId="urn:microsoft.com/office/officeart/2005/8/layout/hierarchy3"/>
    <dgm:cxn modelId="{EEE6F67E-805F-4407-BD66-7A7D90CB94A8}" type="presParOf" srcId="{2AEB98D4-E491-4CE1-BA27-CE93C9D82DEF}" destId="{A2077148-2D9A-48D8-90B6-44F917D12B65}" srcOrd="1" destOrd="0" presId="urn:microsoft.com/office/officeart/2005/8/layout/hierarchy3"/>
    <dgm:cxn modelId="{AEBC66A3-955D-44FE-8B55-836DB1A60A28}" type="presParOf" srcId="{7EF0176D-5283-4EBA-B486-59583EA488F5}" destId="{06DE5468-4EE6-41C4-A5AD-2FA65E8946E4}" srcOrd="1" destOrd="0" presId="urn:microsoft.com/office/officeart/2005/8/layout/hierarchy3"/>
    <dgm:cxn modelId="{F94EAAB6-E482-46E7-81B3-5FA052C4B65F}" type="presParOf" srcId="{06DE5468-4EE6-41C4-A5AD-2FA65E8946E4}" destId="{A16388B8-1E4F-471D-9261-245DA7F2D655}" srcOrd="0" destOrd="0" presId="urn:microsoft.com/office/officeart/2005/8/layout/hierarchy3"/>
    <dgm:cxn modelId="{C95C7BBD-CA2F-40BC-9DB8-5B78E06D1900}" type="presParOf" srcId="{A16388B8-1E4F-471D-9261-245DA7F2D655}" destId="{C224B5D1-DAE0-45DB-9FC5-3E0822AE63D1}" srcOrd="0" destOrd="0" presId="urn:microsoft.com/office/officeart/2005/8/layout/hierarchy3"/>
    <dgm:cxn modelId="{E66F50B8-6A8D-48CB-91BB-27276C10FACF}" type="presParOf" srcId="{A16388B8-1E4F-471D-9261-245DA7F2D655}" destId="{E2D47582-D41A-48FC-A6EE-F35C3D4BFF5E}" srcOrd="1" destOrd="0" presId="urn:microsoft.com/office/officeart/2005/8/layout/hierarchy3"/>
    <dgm:cxn modelId="{CBB87A1E-0365-4A6E-875E-D32B8A4801CD}" type="presParOf" srcId="{06DE5468-4EE6-41C4-A5AD-2FA65E8946E4}" destId="{BC873DCC-3B14-4C4B-A75E-44C634837A5C}" srcOrd="1" destOrd="0" presId="urn:microsoft.com/office/officeart/2005/8/layout/hierarchy3"/>
    <dgm:cxn modelId="{A06D8E7B-A92E-423C-BC45-0FBEF30700B1}" type="presParOf" srcId="{BC873DCC-3B14-4C4B-A75E-44C634837A5C}" destId="{78249C5A-F117-4BAE-AD52-A598CA4AF55B}" srcOrd="0" destOrd="0" presId="urn:microsoft.com/office/officeart/2005/8/layout/hierarchy3"/>
    <dgm:cxn modelId="{066C0B25-2836-4EED-8AE5-909A68411B30}" type="presParOf" srcId="{BC873DCC-3B14-4C4B-A75E-44C634837A5C}" destId="{DDACBDF6-571D-4348-A521-9009D3ECE5B4}" srcOrd="1" destOrd="0" presId="urn:microsoft.com/office/officeart/2005/8/layout/hierarchy3"/>
    <dgm:cxn modelId="{E94136D8-CA50-447C-A0D0-85863B5C6D44}" type="presParOf" srcId="{7EF0176D-5283-4EBA-B486-59583EA488F5}" destId="{982B90BF-0FAC-419E-AAFF-12E145F11E32}" srcOrd="2" destOrd="0" presId="urn:microsoft.com/office/officeart/2005/8/layout/hierarchy3"/>
    <dgm:cxn modelId="{D78FA5BF-ED20-4E02-8493-A5BFB16F383C}" type="presParOf" srcId="{982B90BF-0FAC-419E-AAFF-12E145F11E32}" destId="{B0053921-C26C-40E8-9687-B263CE861F8E}" srcOrd="0" destOrd="0" presId="urn:microsoft.com/office/officeart/2005/8/layout/hierarchy3"/>
    <dgm:cxn modelId="{92E9BF59-5F3D-4C5B-B2E6-0C2167DEA550}" type="presParOf" srcId="{B0053921-C26C-40E8-9687-B263CE861F8E}" destId="{25E01643-A4AE-487E-8F29-E8127B6A3EFA}" srcOrd="0" destOrd="0" presId="urn:microsoft.com/office/officeart/2005/8/layout/hierarchy3"/>
    <dgm:cxn modelId="{6DA7D11B-6104-4577-BAE5-88BB09A0607F}" type="presParOf" srcId="{B0053921-C26C-40E8-9687-B263CE861F8E}" destId="{576D43B0-60BA-4E6A-8863-0F8F4FD19AE6}" srcOrd="1" destOrd="0" presId="urn:microsoft.com/office/officeart/2005/8/layout/hierarchy3"/>
    <dgm:cxn modelId="{67EAEA44-5147-49CF-97D8-9C65C0B72371}" type="presParOf" srcId="{982B90BF-0FAC-419E-AAFF-12E145F11E32}" destId="{55200D4E-B4C7-42CF-BCD3-B86629E903C4}" srcOrd="1" destOrd="0" presId="urn:microsoft.com/office/officeart/2005/8/layout/hierarchy3"/>
    <dgm:cxn modelId="{A69C5989-4E8D-42AF-BBB0-1E117CCA0963}" type="presParOf" srcId="{55200D4E-B4C7-42CF-BCD3-B86629E903C4}" destId="{BDCD9EA3-22E8-4F40-980C-08397291E20F}" srcOrd="0" destOrd="0" presId="urn:microsoft.com/office/officeart/2005/8/layout/hierarchy3"/>
    <dgm:cxn modelId="{83ADEE2B-8C38-4B67-904E-1E8306F5D05F}" type="presParOf" srcId="{55200D4E-B4C7-42CF-BCD3-B86629E903C4}" destId="{61764A6D-73A3-4319-BFD3-C289CDDECA5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2367D-D8CB-4296-8F30-74921133BF18}">
      <dsp:nvSpPr>
        <dsp:cNvPr id="0" name=""/>
        <dsp:cNvSpPr/>
      </dsp:nvSpPr>
      <dsp:spPr>
        <a:xfrm>
          <a:off x="0" y="35550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35F1C-9BB8-441D-8EDE-5FAAAB659C32}">
      <dsp:nvSpPr>
        <dsp:cNvPr id="0" name=""/>
        <dsp:cNvSpPr/>
      </dsp:nvSpPr>
      <dsp:spPr>
        <a:xfrm>
          <a:off x="525780" y="1602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IoT scenario with remote cameras</a:t>
          </a:r>
        </a:p>
      </dsp:txBody>
      <dsp:txXfrm>
        <a:off x="558924" y="49171"/>
        <a:ext cx="7294632" cy="612672"/>
      </dsp:txXfrm>
    </dsp:sp>
    <dsp:sp modelId="{227CD45B-F7B4-4424-B597-74C0734D0DCB}">
      <dsp:nvSpPr>
        <dsp:cNvPr id="0" name=""/>
        <dsp:cNvSpPr/>
      </dsp:nvSpPr>
      <dsp:spPr>
        <a:xfrm>
          <a:off x="0" y="139878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0F054-58FB-45B9-977E-8602023B469E}">
      <dsp:nvSpPr>
        <dsp:cNvPr id="0" name=""/>
        <dsp:cNvSpPr/>
      </dsp:nvSpPr>
      <dsp:spPr>
        <a:xfrm>
          <a:off x="525780" y="105930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Camera can be controlled through mobile app</a:t>
          </a:r>
        </a:p>
      </dsp:txBody>
      <dsp:txXfrm>
        <a:off x="558924" y="1092451"/>
        <a:ext cx="7294632" cy="612672"/>
      </dsp:txXfrm>
    </dsp:sp>
    <dsp:sp modelId="{FD917A4B-B0F7-4A9A-880C-D71230703708}">
      <dsp:nvSpPr>
        <dsp:cNvPr id="0" name=""/>
        <dsp:cNvSpPr/>
      </dsp:nvSpPr>
      <dsp:spPr>
        <a:xfrm>
          <a:off x="0" y="244206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8706C-C92C-4856-9706-C68A6E4C8525}">
      <dsp:nvSpPr>
        <dsp:cNvPr id="0" name=""/>
        <dsp:cNvSpPr/>
      </dsp:nvSpPr>
      <dsp:spPr>
        <a:xfrm>
          <a:off x="525780" y="210258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Content delivery is optimized through CDN</a:t>
          </a:r>
        </a:p>
      </dsp:txBody>
      <dsp:txXfrm>
        <a:off x="558924" y="2135731"/>
        <a:ext cx="7294632" cy="612672"/>
      </dsp:txXfrm>
    </dsp:sp>
    <dsp:sp modelId="{4FD5269A-04BA-4D65-BDFE-06C46C96E6C5}">
      <dsp:nvSpPr>
        <dsp:cNvPr id="0" name=""/>
        <dsp:cNvSpPr/>
      </dsp:nvSpPr>
      <dsp:spPr>
        <a:xfrm>
          <a:off x="0" y="3485347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9A13-EE4A-40D5-BD18-F9FA395FE59F}">
      <dsp:nvSpPr>
        <dsp:cNvPr id="0" name=""/>
        <dsp:cNvSpPr/>
      </dsp:nvSpPr>
      <dsp:spPr>
        <a:xfrm>
          <a:off x="525780" y="3145867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Two main storylines</a:t>
          </a:r>
        </a:p>
      </dsp:txBody>
      <dsp:txXfrm>
        <a:off x="558924" y="3179011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4B857-9F57-47A1-A24D-C7FB461FD6D6}">
      <dsp:nvSpPr>
        <dsp:cNvPr id="0" name=""/>
        <dsp:cNvSpPr/>
      </dsp:nvSpPr>
      <dsp:spPr>
        <a:xfrm>
          <a:off x="1283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Videos</a:t>
          </a:r>
        </a:p>
      </dsp:txBody>
      <dsp:txXfrm>
        <a:off x="45271" y="394880"/>
        <a:ext cx="2915747" cy="1413885"/>
      </dsp:txXfrm>
    </dsp:sp>
    <dsp:sp modelId="{B8B08990-B639-4F82-AEA8-3850AEA9FB4C}">
      <dsp:nvSpPr>
        <dsp:cNvPr id="0" name=""/>
        <dsp:cNvSpPr/>
      </dsp:nvSpPr>
      <dsp:spPr>
        <a:xfrm>
          <a:off x="301656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8A9AF-066A-4558-B3FC-7C1DE8AB3DB5}">
      <dsp:nvSpPr>
        <dsp:cNvPr id="0" name=""/>
        <dsp:cNvSpPr/>
      </dsp:nvSpPr>
      <dsp:spPr>
        <a:xfrm>
          <a:off x="602028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Video API to index all training videos taken with remote cameras</a:t>
          </a:r>
        </a:p>
      </dsp:txBody>
      <dsp:txXfrm>
        <a:off x="646016" y="2272207"/>
        <a:ext cx="2315002" cy="1413885"/>
      </dsp:txXfrm>
    </dsp:sp>
    <dsp:sp modelId="{845E8F54-D71E-4F0E-9889-2CC05212815B}">
      <dsp:nvSpPr>
        <dsp:cNvPr id="0" name=""/>
        <dsp:cNvSpPr/>
      </dsp:nvSpPr>
      <dsp:spPr>
        <a:xfrm>
          <a:off x="3755938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Field Service “How to” videos</a:t>
          </a:r>
        </a:p>
      </dsp:txBody>
      <dsp:txXfrm>
        <a:off x="3799926" y="394880"/>
        <a:ext cx="2915747" cy="1413885"/>
      </dsp:txXfrm>
    </dsp:sp>
    <dsp:sp modelId="{40437371-A427-44AD-B743-D3CB2968AF04}">
      <dsp:nvSpPr>
        <dsp:cNvPr id="0" name=""/>
        <dsp:cNvSpPr/>
      </dsp:nvSpPr>
      <dsp:spPr>
        <a:xfrm>
          <a:off x="4056310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2BDA-A8FB-452B-9613-7B46619E5B46}">
      <dsp:nvSpPr>
        <dsp:cNvPr id="0" name=""/>
        <dsp:cNvSpPr/>
      </dsp:nvSpPr>
      <dsp:spPr>
        <a:xfrm>
          <a:off x="4356682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Repair instructions</a:t>
          </a:r>
        </a:p>
      </dsp:txBody>
      <dsp:txXfrm>
        <a:off x="4400670" y="2272207"/>
        <a:ext cx="2315002" cy="1413885"/>
      </dsp:txXfrm>
    </dsp:sp>
    <dsp:sp modelId="{7237BA68-877B-4A9E-9BCF-E159254F9841}">
      <dsp:nvSpPr>
        <dsp:cNvPr id="0" name=""/>
        <dsp:cNvSpPr/>
      </dsp:nvSpPr>
      <dsp:spPr>
        <a:xfrm>
          <a:off x="7510592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Advertising/Marketing Products</a:t>
          </a:r>
        </a:p>
      </dsp:txBody>
      <dsp:txXfrm>
        <a:off x="7554580" y="394880"/>
        <a:ext cx="2915747" cy="1413885"/>
      </dsp:txXfrm>
    </dsp:sp>
    <dsp:sp modelId="{638EED31-2CC7-406E-AFE1-C612180D5442}">
      <dsp:nvSpPr>
        <dsp:cNvPr id="0" name=""/>
        <dsp:cNvSpPr/>
      </dsp:nvSpPr>
      <dsp:spPr>
        <a:xfrm>
          <a:off x="7810965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A8377-4AC8-41A9-A3D9-AA0D53950707}">
      <dsp:nvSpPr>
        <dsp:cNvPr id="0" name=""/>
        <dsp:cNvSpPr/>
      </dsp:nvSpPr>
      <dsp:spPr>
        <a:xfrm>
          <a:off x="8111337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Live Social feeds and media</a:t>
          </a:r>
        </a:p>
      </dsp:txBody>
      <dsp:txXfrm>
        <a:off x="8155325" y="2272207"/>
        <a:ext cx="2315002" cy="1413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44954-4E4A-4F0E-A5AB-56BC0C1647A2}">
      <dsp:nvSpPr>
        <dsp:cNvPr id="0" name=""/>
        <dsp:cNvSpPr/>
      </dsp:nvSpPr>
      <dsp:spPr>
        <a:xfrm>
          <a:off x="1283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Manufacturing</a:t>
          </a:r>
        </a:p>
      </dsp:txBody>
      <dsp:txXfrm>
        <a:off x="45271" y="394880"/>
        <a:ext cx="2915747" cy="1413885"/>
      </dsp:txXfrm>
    </dsp:sp>
    <dsp:sp modelId="{CF5CC6BD-0DF9-45BB-B366-0E151A5C1D3E}">
      <dsp:nvSpPr>
        <dsp:cNvPr id="0" name=""/>
        <dsp:cNvSpPr/>
      </dsp:nvSpPr>
      <dsp:spPr>
        <a:xfrm>
          <a:off x="301656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77148-2D9A-48D8-90B6-44F917D12B65}">
      <dsp:nvSpPr>
        <dsp:cNvPr id="0" name=""/>
        <dsp:cNvSpPr/>
      </dsp:nvSpPr>
      <dsp:spPr>
        <a:xfrm>
          <a:off x="602028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Sensors on manufacturing equipment – think anything safety</a:t>
          </a:r>
        </a:p>
      </dsp:txBody>
      <dsp:txXfrm>
        <a:off x="646016" y="2272207"/>
        <a:ext cx="2315002" cy="1413885"/>
      </dsp:txXfrm>
    </dsp:sp>
    <dsp:sp modelId="{C224B5D1-DAE0-45DB-9FC5-3E0822AE63D1}">
      <dsp:nvSpPr>
        <dsp:cNvPr id="0" name=""/>
        <dsp:cNvSpPr/>
      </dsp:nvSpPr>
      <dsp:spPr>
        <a:xfrm>
          <a:off x="3755938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Retail</a:t>
          </a:r>
        </a:p>
      </dsp:txBody>
      <dsp:txXfrm>
        <a:off x="3799926" y="394880"/>
        <a:ext cx="2915747" cy="1413885"/>
      </dsp:txXfrm>
    </dsp:sp>
    <dsp:sp modelId="{78249C5A-F117-4BAE-AD52-A598CA4AF55B}">
      <dsp:nvSpPr>
        <dsp:cNvPr id="0" name=""/>
        <dsp:cNvSpPr/>
      </dsp:nvSpPr>
      <dsp:spPr>
        <a:xfrm>
          <a:off x="4056310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CBDF6-571D-4348-A521-9009D3ECE5B4}">
      <dsp:nvSpPr>
        <dsp:cNvPr id="0" name=""/>
        <dsp:cNvSpPr/>
      </dsp:nvSpPr>
      <dsp:spPr>
        <a:xfrm>
          <a:off x="4356682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Ex: Push ads to shoppers based on proximity</a:t>
          </a:r>
        </a:p>
      </dsp:txBody>
      <dsp:txXfrm>
        <a:off x="4400670" y="2272207"/>
        <a:ext cx="2315002" cy="1413885"/>
      </dsp:txXfrm>
    </dsp:sp>
    <dsp:sp modelId="{25E01643-A4AE-487E-8F29-E8127B6A3EFA}">
      <dsp:nvSpPr>
        <dsp:cNvPr id="0" name=""/>
        <dsp:cNvSpPr/>
      </dsp:nvSpPr>
      <dsp:spPr>
        <a:xfrm>
          <a:off x="7510592" y="350892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Field Service</a:t>
          </a:r>
        </a:p>
      </dsp:txBody>
      <dsp:txXfrm>
        <a:off x="7554580" y="394880"/>
        <a:ext cx="2915747" cy="1413885"/>
      </dsp:txXfrm>
    </dsp:sp>
    <dsp:sp modelId="{BDCD9EA3-22E8-4F40-980C-08397291E20F}">
      <dsp:nvSpPr>
        <dsp:cNvPr id="0" name=""/>
        <dsp:cNvSpPr/>
      </dsp:nvSpPr>
      <dsp:spPr>
        <a:xfrm>
          <a:off x="7810965" y="1852754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64A6D-73A3-4319-BFD3-C289CDDECA52}">
      <dsp:nvSpPr>
        <dsp:cNvPr id="0" name=""/>
        <dsp:cNvSpPr/>
      </dsp:nvSpPr>
      <dsp:spPr>
        <a:xfrm>
          <a:off x="8111337" y="2228219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Status of product being services (Coke machine, Kodak printers etc.)</a:t>
          </a:r>
        </a:p>
      </dsp:txBody>
      <dsp:txXfrm>
        <a:off x="8155325" y="2272207"/>
        <a:ext cx="2315002" cy="141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4FB7-23ED-3E4E-B378-62468884D1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D2C4-4012-5C47-9ED2-F9E4C3E55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2900" b="1" dirty="0" err="1"/>
              <a:t>XamCam</a:t>
            </a:r>
            <a:br>
              <a:rPr lang="en-US" sz="2900" dirty="0"/>
            </a:br>
            <a:r>
              <a:rPr lang="en-US" sz="2900" dirty="0"/>
              <a:t>Something you can hack </a:t>
            </a:r>
            <a:br>
              <a:rPr lang="en-US" sz="2900" dirty="0"/>
            </a:br>
            <a:r>
              <a:rPr lang="en-US" sz="2900" dirty="0"/>
              <a:t>with your customers right now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Mahdi </a:t>
            </a:r>
            <a:r>
              <a:rPr lang="en-US" sz="1500" err="1"/>
              <a:t>Alirezaie</a:t>
            </a:r>
            <a:endParaRPr lang="en-US" sz="1500"/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June Cho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Andrew Chung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Ian Leatherbury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Brandon Minnick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500"/>
              <a:t>Michael Watson</a:t>
            </a:r>
          </a:p>
        </p:txBody>
      </p:sp>
    </p:spTree>
    <p:extLst>
      <p:ext uri="{BB962C8B-B14F-4D97-AF65-F5344CB8AC3E}">
        <p14:creationId xmlns:p14="http://schemas.microsoft.com/office/powerpoint/2010/main" val="16041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XamCam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8210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60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100"/>
              <a:t>Storyline 1 </a:t>
            </a:r>
            <a:br>
              <a:rPr lang="en-US" sz="3100"/>
            </a:br>
            <a:r>
              <a:rPr lang="en-US" sz="3100"/>
              <a:t>	Securely delivering video to mobile app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93035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04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100"/>
              <a:t>Storyline 2 </a:t>
            </a:r>
            <a:br>
              <a:rPr lang="en-US" sz="3100"/>
            </a:br>
            <a:r>
              <a:rPr lang="en-US" sz="3100"/>
              <a:t>	How to communicate with IoT via mobile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33032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7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444DB6-2941-4993-89FD-42B540D61F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" t="4831" r="10298" b="29555"/>
          <a:stretch>
            <a:fillRect/>
          </a:stretch>
        </p:blipFill>
        <p:spPr>
          <a:xfrm>
            <a:off x="4482957" y="201173"/>
            <a:ext cx="6662373" cy="6544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FA3EE-B9EF-4FCA-B9AE-38688CA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Today’s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C0A6C-5822-4FFB-9FE7-9875DA58C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FFBB5-362C-41D5-9595-73D70F64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5188" r="2942" b="10230"/>
          <a:stretch>
            <a:fillRect/>
          </a:stretch>
        </p:blipFill>
        <p:spPr>
          <a:xfrm>
            <a:off x="5446120" y="116423"/>
            <a:ext cx="5292923" cy="644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BAAB9-C9D2-4D85-8BD8-F2057F14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4462F-CE12-43AA-AB27-6441AA0B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25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FFBB5-362C-41D5-9595-73D70F64A7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3" t="26713" r="25010" b="43837"/>
          <a:stretch>
            <a:fillRect/>
          </a:stretch>
        </p:blipFill>
        <p:spPr>
          <a:xfrm>
            <a:off x="4038600" y="1333527"/>
            <a:ext cx="7188199" cy="418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BAAB9-C9D2-4D85-8BD8-F2057F14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IoT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4462F-CE12-43AA-AB27-6441AA0B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FFBB5-362C-41D5-9595-73D70F64A7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56268" r="8827" b="11367"/>
          <a:stretch>
            <a:fillRect/>
          </a:stretch>
        </p:blipFill>
        <p:spPr>
          <a:xfrm>
            <a:off x="4038600" y="1582103"/>
            <a:ext cx="7188199" cy="3690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BAAB9-C9D2-4D85-8BD8-F2057F14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Mobile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4462F-CE12-43AA-AB27-6441AA0B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6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FFBB5-362C-41D5-9595-73D70F64A7E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4" t="5684" r="2942" b="71908"/>
          <a:stretch>
            <a:fillRect/>
          </a:stretch>
        </p:blipFill>
        <p:spPr>
          <a:xfrm>
            <a:off x="4038600" y="988622"/>
            <a:ext cx="7188199" cy="4877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BAAB9-C9D2-4D85-8BD8-F2057F14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4462F-CE12-43AA-AB27-6441AA0B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67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XamCam Something you can hack  with your customers right now </vt:lpstr>
      <vt:lpstr>XamCam</vt:lpstr>
      <vt:lpstr>Storyline 1   Securely delivering video to mobile app</vt:lpstr>
      <vt:lpstr>Storyline 2   How to communicate with IoT via mobile</vt:lpstr>
      <vt:lpstr>Today’s Architecture</vt:lpstr>
      <vt:lpstr>Future State</vt:lpstr>
      <vt:lpstr>The IoT App</vt:lpstr>
      <vt:lpstr>The Mobile App</vt:lpstr>
      <vt:lpstr>Video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XamCam Something you can hack with your customers right now</dc:title>
  <dc:creator>Michael Watson</dc:creator>
  <cp:lastModifiedBy>Michael Watson</cp:lastModifiedBy>
  <cp:revision>6</cp:revision>
  <dcterms:created xsi:type="dcterms:W3CDTF">2017-10-12T16:39:30Z</dcterms:created>
  <dcterms:modified xsi:type="dcterms:W3CDTF">2017-10-12T20:01:49Z</dcterms:modified>
</cp:coreProperties>
</file>