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재현" initials="김" lastIdx="1" clrIdx="0">
    <p:extLst>
      <p:ext uri="{19B8F6BF-5375-455C-9EA6-DF929625EA0E}">
        <p15:presenceInfo xmlns:p15="http://schemas.microsoft.com/office/powerpoint/2012/main" userId="S-1-5-21-2035286045-3940694071-751971719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12" autoAdjust="0"/>
    <p:restoredTop sz="94660"/>
  </p:normalViewPr>
  <p:slideViewPr>
    <p:cSldViewPr snapToGrid="0">
      <p:cViewPr varScale="1">
        <p:scale>
          <a:sx n="54" d="100"/>
          <a:sy n="54" d="100"/>
        </p:scale>
        <p:origin x="90" y="1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1636A-D46E-4DE2-892D-E61434451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B0A0C7-DFBA-4F99-B4FA-0E7968676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861317-B9E1-4131-8D4A-19999070D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CC42D-6631-4CCB-98B0-C8231F169448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897331-F4ED-49C2-8ED0-E6553C205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A3D6D8-EC5B-4DBE-BE31-B5A54F3E9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709E-75B2-43DE-B7D5-7D13F8D45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635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0F59B-D1C2-4AFA-B5CB-517F5B995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719215-1C4E-4F10-8F48-09768A297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60CE0C-F4A1-4501-AE26-10DCDB851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CC42D-6631-4CCB-98B0-C8231F169448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173C88-A9C1-4FCC-AB38-D5E5FCCE6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E7057F-74FC-4C92-B885-8B2A09089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709E-75B2-43DE-B7D5-7D13F8D45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025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741D643-7D08-4CB5-ACBF-2B467B186C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8A0BF1-E4E9-4837-9FF8-2CD6744D2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5E2A69-9BE2-4D67-9D51-F2CA857D0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CC42D-6631-4CCB-98B0-C8231F169448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748D17-7FF0-4A12-AE7D-828073F21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255A79-A105-451C-ABB1-9A45542D3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709E-75B2-43DE-B7D5-7D13F8D45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594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5C0201-F36B-4AA8-AA47-7E68D01C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248F15-F79E-43C7-89E9-B56E37249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5D0E11-33BA-4688-B5FF-9D9C3310B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CC42D-6631-4CCB-98B0-C8231F169448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21C1E1-1EED-4C76-BB49-E1E0D9898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09E16D-9177-48BD-8760-20654DD5C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709E-75B2-43DE-B7D5-7D13F8D45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097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AC912-F54B-4BBD-B41A-612191AD0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A1547A-70CC-42DE-81E7-1BF89DF74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10719-8CCD-4D3D-AD34-2FBE9FA12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CC42D-6631-4CCB-98B0-C8231F169448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DC1A5B-39AD-4886-AAD1-C2CF38643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80D80B-DFC1-4152-883E-0757A4A1B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709E-75B2-43DE-B7D5-7D13F8D45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990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357A0-9DEF-44B5-8CFF-D3FF5670F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AB8035-F493-43D0-9C76-443B2870E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2C0AD3-4B83-4A5C-8DE4-276DF9B37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D3739D-7BF8-4A4B-B114-3169E043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CC42D-6631-4CCB-98B0-C8231F169448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78998B-3EB2-4BCA-9C99-60A6C8D27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0B59B2-7212-45D3-9EAE-4C8ABF3C8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709E-75B2-43DE-B7D5-7D13F8D45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873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0AD98-513C-4256-BFD9-AB1C82712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90F090-059F-4439-B32F-4B16F8AC6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8C7B67-4F66-46C0-B82B-451F42050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DC4FC3-36AA-4E08-A264-4AB26D3195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5949A9-9E47-49CE-8D5A-650E7BF3DC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020FC4-807C-4806-8A45-5C6AA78B9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CC42D-6631-4CCB-98B0-C8231F169448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3A9D9BB-DFA5-40DE-8637-DBBA54DE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5C3D5A-63BA-4FDF-A3C6-8516D0567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709E-75B2-43DE-B7D5-7D13F8D45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529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723C51-F7E7-4AC6-B4FA-9F550847A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64114C-C448-4CF3-A63D-47629F5B9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CC42D-6631-4CCB-98B0-C8231F169448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4D3CC2-4907-4B73-AC48-35303880C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963467-A930-45D5-9C8A-5B07A7BDB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709E-75B2-43DE-B7D5-7D13F8D45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86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585FDA-40AF-4B0C-AC3F-D7A8B850F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CC42D-6631-4CCB-98B0-C8231F169448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444B5F-73BA-490C-8289-9E830CF5C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3D0DC6-FB24-4DB5-B7A4-16539AFCA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709E-75B2-43DE-B7D5-7D13F8D45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59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B963B-10BB-4014-994B-F88CC1798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E19F26-51BA-4C9F-829F-FB0B851C4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DD8D1A-9DD0-4EC3-86A8-6C3ED2932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1DDD8A-EF78-42C1-9D20-A336B4C8C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CC42D-6631-4CCB-98B0-C8231F169448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2DBC17-9B1F-4005-B0B7-E8902DA19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61DEBE-9863-4EC4-83EB-BB177633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709E-75B2-43DE-B7D5-7D13F8D45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326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EF6AC-E418-4720-A870-E01446E4E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618481-693F-4D81-871D-959191594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331E2F-4B01-4047-A84F-73B57BEFB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44FFAB-BC39-4A5D-A7C6-169034A66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CC42D-6631-4CCB-98B0-C8231F169448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074CA7-5BAE-4934-B33F-F71168C30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5F7DC7-379F-4537-88A2-D40212615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709E-75B2-43DE-B7D5-7D13F8D45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26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7BB6F5-5DCD-4520-8861-55F1B8EC9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199ABC-29F8-4E6B-84A2-14F10C345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E4E869-2901-4A5C-AB24-AD9FEEDC3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CC42D-6631-4CCB-98B0-C8231F169448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7AFCA8-D6F6-48B4-8EB5-6FBC4C0A1B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4810C6-1694-40D6-BD53-92196762EC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0709E-75B2-43DE-B7D5-7D13F8D45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742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:a16="http://schemas.microsoft.com/office/drawing/2014/main" id="{F720660C-3D85-4A25-A428-16BC0A771F2A}"/>
              </a:ext>
            </a:extLst>
          </p:cNvPr>
          <p:cNvSpPr/>
          <p:nvPr/>
        </p:nvSpPr>
        <p:spPr>
          <a:xfrm>
            <a:off x="0" y="0"/>
            <a:ext cx="12187606" cy="12265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896BDDD-FCCB-416C-9BAB-0CA86A99E594}"/>
              </a:ext>
            </a:extLst>
          </p:cNvPr>
          <p:cNvCxnSpPr>
            <a:cxnSpLocks/>
          </p:cNvCxnSpPr>
          <p:nvPr/>
        </p:nvCxnSpPr>
        <p:spPr>
          <a:xfrm>
            <a:off x="2829142" y="1219200"/>
            <a:ext cx="8" cy="563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D47FB48-093D-459D-BA9F-A50C63EA3697}"/>
              </a:ext>
            </a:extLst>
          </p:cNvPr>
          <p:cNvCxnSpPr>
            <a:cxnSpLocks/>
          </p:cNvCxnSpPr>
          <p:nvPr/>
        </p:nvCxnSpPr>
        <p:spPr>
          <a:xfrm>
            <a:off x="2558694" y="1219200"/>
            <a:ext cx="0" cy="563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44D4FD0-3ADB-4F5F-B385-B2570271173F}"/>
              </a:ext>
            </a:extLst>
          </p:cNvPr>
          <p:cNvSpPr/>
          <p:nvPr/>
        </p:nvSpPr>
        <p:spPr>
          <a:xfrm>
            <a:off x="2558692" y="2091255"/>
            <a:ext cx="270450" cy="8757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A8DBC0E-E344-4E36-AFCB-67A840B0FF34}"/>
              </a:ext>
            </a:extLst>
          </p:cNvPr>
          <p:cNvSpPr/>
          <p:nvPr/>
        </p:nvSpPr>
        <p:spPr>
          <a:xfrm>
            <a:off x="67057" y="1317823"/>
            <a:ext cx="1892967" cy="2964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9B03D37-3169-4A09-A900-430C327DF137}"/>
              </a:ext>
            </a:extLst>
          </p:cNvPr>
          <p:cNvSpPr/>
          <p:nvPr/>
        </p:nvSpPr>
        <p:spPr>
          <a:xfrm>
            <a:off x="2095416" y="1317823"/>
            <a:ext cx="368289" cy="296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래픽 21" descr="돋보기">
            <a:extLst>
              <a:ext uri="{FF2B5EF4-FFF2-40B4-BE49-F238E27FC236}">
                <a16:creationId xmlns:a16="http://schemas.microsoft.com/office/drawing/2014/main" id="{AF2CD449-3B42-46A5-B293-8513E8B1B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59073" y="1317823"/>
            <a:ext cx="240973" cy="296444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AA47701-8070-42D9-A42E-9F6262BB649D}"/>
              </a:ext>
            </a:extLst>
          </p:cNvPr>
          <p:cNvCxnSpPr>
            <a:cxnSpLocks/>
          </p:cNvCxnSpPr>
          <p:nvPr/>
        </p:nvCxnSpPr>
        <p:spPr>
          <a:xfrm>
            <a:off x="190500" y="1383495"/>
            <a:ext cx="0" cy="1651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2E8C1BF-EC60-49F8-A9E5-897D1C2C5442}"/>
              </a:ext>
            </a:extLst>
          </p:cNvPr>
          <p:cNvCxnSpPr>
            <a:cxnSpLocks/>
          </p:cNvCxnSpPr>
          <p:nvPr/>
        </p:nvCxnSpPr>
        <p:spPr>
          <a:xfrm>
            <a:off x="0" y="1219200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84D94B2-5FE0-44D6-BD67-2EC16B11A744}"/>
              </a:ext>
            </a:extLst>
          </p:cNvPr>
          <p:cNvSpPr/>
          <p:nvPr/>
        </p:nvSpPr>
        <p:spPr>
          <a:xfrm>
            <a:off x="3030811" y="257802"/>
            <a:ext cx="6551110" cy="803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BLOG</a:t>
            </a:r>
            <a:endParaRPr lang="ko-KR" altLang="en-US" sz="48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26273A0-87C7-4FBA-B464-CEA6B367A022}"/>
              </a:ext>
            </a:extLst>
          </p:cNvPr>
          <p:cNvSpPr/>
          <p:nvPr/>
        </p:nvSpPr>
        <p:spPr>
          <a:xfrm>
            <a:off x="4169126" y="1742292"/>
            <a:ext cx="6551110" cy="51157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본론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FF86FBF-9B71-4BCC-92B5-D0AD9C575138}"/>
              </a:ext>
            </a:extLst>
          </p:cNvPr>
          <p:cNvCxnSpPr>
            <a:cxnSpLocks/>
          </p:cNvCxnSpPr>
          <p:nvPr/>
        </p:nvCxnSpPr>
        <p:spPr>
          <a:xfrm>
            <a:off x="12187646" y="1219200"/>
            <a:ext cx="8" cy="563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58964FE-A4F9-4334-AC2F-8FF490424887}"/>
              </a:ext>
            </a:extLst>
          </p:cNvPr>
          <p:cNvCxnSpPr>
            <a:cxnSpLocks/>
          </p:cNvCxnSpPr>
          <p:nvPr/>
        </p:nvCxnSpPr>
        <p:spPr>
          <a:xfrm>
            <a:off x="11917198" y="1219200"/>
            <a:ext cx="0" cy="563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24B79A7-2DDA-44C9-A096-19CE0C1AE7F5}"/>
              </a:ext>
            </a:extLst>
          </p:cNvPr>
          <p:cNvSpPr/>
          <p:nvPr/>
        </p:nvSpPr>
        <p:spPr>
          <a:xfrm>
            <a:off x="11917198" y="1712890"/>
            <a:ext cx="270450" cy="8757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6A4F1FD-0A0F-4CE0-97E5-9FBAE5B20875}"/>
              </a:ext>
            </a:extLst>
          </p:cNvPr>
          <p:cNvSpPr txBox="1"/>
          <p:nvPr/>
        </p:nvSpPr>
        <p:spPr>
          <a:xfrm>
            <a:off x="104640" y="1926166"/>
            <a:ext cx="2183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메인</a:t>
            </a:r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페이지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2578CF6-3FEE-403B-B72A-A298E085DF91}"/>
              </a:ext>
            </a:extLst>
          </p:cNvPr>
          <p:cNvSpPr txBox="1"/>
          <p:nvPr/>
        </p:nvSpPr>
        <p:spPr>
          <a:xfrm>
            <a:off x="190498" y="2403987"/>
            <a:ext cx="1733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카테고리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F970573-DBB0-4CDC-AB8B-D995CAAD2558}"/>
              </a:ext>
            </a:extLst>
          </p:cNvPr>
          <p:cNvSpPr txBox="1"/>
          <p:nvPr/>
        </p:nvSpPr>
        <p:spPr>
          <a:xfrm>
            <a:off x="190499" y="2828352"/>
            <a:ext cx="1733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카테고리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8C93F4A-3FB1-4BF4-8143-86F72DD0CCEA}"/>
              </a:ext>
            </a:extLst>
          </p:cNvPr>
          <p:cNvSpPr txBox="1"/>
          <p:nvPr/>
        </p:nvSpPr>
        <p:spPr>
          <a:xfrm>
            <a:off x="190500" y="3259006"/>
            <a:ext cx="1733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카테고리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05B2EAC-D8BD-4C97-9E61-2E8C43280D7B}"/>
              </a:ext>
            </a:extLst>
          </p:cNvPr>
          <p:cNvSpPr/>
          <p:nvPr/>
        </p:nvSpPr>
        <p:spPr>
          <a:xfrm>
            <a:off x="1290218" y="2411382"/>
            <a:ext cx="108908" cy="11775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N</a:t>
            </a:r>
            <a:endParaRPr lang="ko-KR" altLang="en-US" sz="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C82AC6A-573D-46AB-A4AA-2AE6E6BB9A0B}"/>
              </a:ext>
            </a:extLst>
          </p:cNvPr>
          <p:cNvSpPr txBox="1"/>
          <p:nvPr/>
        </p:nvSpPr>
        <p:spPr>
          <a:xfrm>
            <a:off x="190498" y="3699527"/>
            <a:ext cx="1733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카테고리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979B8CA-E11E-49DE-AD11-EE9C02EE670D}"/>
              </a:ext>
            </a:extLst>
          </p:cNvPr>
          <p:cNvSpPr txBox="1"/>
          <p:nvPr/>
        </p:nvSpPr>
        <p:spPr>
          <a:xfrm>
            <a:off x="190499" y="4130181"/>
            <a:ext cx="1733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카테고리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90609F9-10BE-48E0-A7C1-CB26F6A176FA}"/>
              </a:ext>
            </a:extLst>
          </p:cNvPr>
          <p:cNvSpPr txBox="1"/>
          <p:nvPr/>
        </p:nvSpPr>
        <p:spPr>
          <a:xfrm>
            <a:off x="190498" y="4554546"/>
            <a:ext cx="1733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카테고리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001CF36-C3F0-4B2C-AFF2-E5AF1B40DF39}"/>
              </a:ext>
            </a:extLst>
          </p:cNvPr>
          <p:cNvSpPr txBox="1"/>
          <p:nvPr/>
        </p:nvSpPr>
        <p:spPr>
          <a:xfrm>
            <a:off x="190499" y="4985200"/>
            <a:ext cx="1733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카테고리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C171F16-124D-4BCF-9599-E30330AC5D9A}"/>
              </a:ext>
            </a:extLst>
          </p:cNvPr>
          <p:cNvSpPr txBox="1"/>
          <p:nvPr/>
        </p:nvSpPr>
        <p:spPr>
          <a:xfrm>
            <a:off x="190497" y="5454134"/>
            <a:ext cx="1733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카테고리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3189459-E0C0-459D-9EFE-CD7B98C34E5C}"/>
              </a:ext>
            </a:extLst>
          </p:cNvPr>
          <p:cNvSpPr txBox="1"/>
          <p:nvPr/>
        </p:nvSpPr>
        <p:spPr>
          <a:xfrm>
            <a:off x="190498" y="5884788"/>
            <a:ext cx="1733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카테고리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B063E4F-5A2D-4F9A-ACD0-DFA7C846AA73}"/>
              </a:ext>
            </a:extLst>
          </p:cNvPr>
          <p:cNvSpPr txBox="1"/>
          <p:nvPr/>
        </p:nvSpPr>
        <p:spPr>
          <a:xfrm>
            <a:off x="116508" y="782720"/>
            <a:ext cx="1733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LOGIN</a:t>
            </a:r>
            <a:endParaRPr lang="ko-KR" altLang="en-US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5168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24</Words>
  <Application>Microsoft Office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나눔스퀘어_ac Bold</vt:lpstr>
      <vt:lpstr>나눔스퀘어_ac ExtraBold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김재현</dc:creator>
  <cp:lastModifiedBy>김재현</cp:lastModifiedBy>
  <cp:revision>5</cp:revision>
  <dcterms:created xsi:type="dcterms:W3CDTF">2020-07-08T10:23:03Z</dcterms:created>
  <dcterms:modified xsi:type="dcterms:W3CDTF">2020-07-08T11:05:16Z</dcterms:modified>
</cp:coreProperties>
</file>