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84" r:id="rId5"/>
    <p:sldId id="283" r:id="rId6"/>
    <p:sldId id="286" r:id="rId7"/>
    <p:sldId id="27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3943-32CA-4F72-B98F-0B5547ACAABB}" type="datetimeFigureOut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ACB1-27A1-428A-A3FF-256713887D2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35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2434C9B-FD4F-49ED-9C7D-FB61DEBB3E71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B8E4-8076-48CC-839F-816F541F30D2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28B6-D559-4DA8-B0D8-7B89D20B5EA6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6AB319-4A92-4138-A9CC-46B2E73E4A6E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50D3EF-C417-4F8B-B8C8-6D0F21C01F85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8192-E8BC-491A-BE32-CDFA421D53F1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6E70-0558-49D9-B015-E81D7590D478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523718-9663-4EEB-B39B-D239FD26CC21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E9D3-F7FD-47AA-A115-ED6EDD68E188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104170-5594-4F9D-AE09-18B8069444BF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726A52-19CC-462D-B02B-A6C4ACAA6090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E9DC172-F9A2-4BF1-8941-9D8AB1B46A2C}" type="datetime1">
              <a:rPr lang="zh-TW" altLang="en-US" smtClean="0"/>
              <a:pPr/>
              <a:t>2017/10/4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1E2BDA-0584-4B4E-8CA5-712FE1B5F48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1988840"/>
            <a:ext cx="6172200" cy="1894362"/>
          </a:xfrm>
        </p:spPr>
        <p:txBody>
          <a:bodyPr/>
          <a:lstStyle/>
          <a:p>
            <a:r>
              <a:rPr lang="en-US" altLang="zh-TW" dirty="0" smtClean="0"/>
              <a:t>HW4-</a:t>
            </a:r>
            <a:br>
              <a:rPr lang="en-US" altLang="zh-TW" dirty="0" smtClean="0"/>
            </a:br>
            <a:r>
              <a:rPr lang="en-US" altLang="zh-TW" dirty="0" smtClean="0"/>
              <a:t>Number Guessing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of Number Guessing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System generates an initial 4-digit number from 1 to 9.</a:t>
            </a:r>
          </a:p>
          <a:p>
            <a:r>
              <a:rPr lang="en-US" altLang="zh-TW" dirty="0" smtClean="0"/>
              <a:t>4 digits cannot be the same.</a:t>
            </a:r>
          </a:p>
          <a:p>
            <a:r>
              <a:rPr lang="en-US" altLang="zh-TW" dirty="0" smtClean="0"/>
              <a:t>If one digit of the guessed number is at the </a:t>
            </a:r>
            <a:r>
              <a:rPr lang="en-US" altLang="zh-TW" dirty="0" smtClean="0">
                <a:solidFill>
                  <a:srgbClr val="FF0000"/>
                </a:solidFill>
              </a:rPr>
              <a:t>same position </a:t>
            </a:r>
            <a:r>
              <a:rPr lang="en-US" altLang="zh-TW" dirty="0" smtClean="0"/>
              <a:t>and with the </a:t>
            </a:r>
            <a:r>
              <a:rPr lang="en-US" altLang="zh-TW" dirty="0" smtClean="0">
                <a:solidFill>
                  <a:srgbClr val="FF0000"/>
                </a:solidFill>
              </a:rPr>
              <a:t>same value</a:t>
            </a:r>
            <a:r>
              <a:rPr lang="en-US" altLang="zh-TW" dirty="0" smtClean="0"/>
              <a:t> with the Initial number, mark 1A.</a:t>
            </a:r>
          </a:p>
          <a:p>
            <a:r>
              <a:rPr lang="en-US" altLang="zh-TW" dirty="0" smtClean="0"/>
              <a:t>If one digit of the guessed number is at </a:t>
            </a:r>
            <a:r>
              <a:rPr lang="en-US" altLang="zh-TW" dirty="0" smtClean="0">
                <a:solidFill>
                  <a:srgbClr val="0070C0"/>
                </a:solidFill>
              </a:rPr>
              <a:t>wrong position</a:t>
            </a:r>
            <a:r>
              <a:rPr lang="en-US" altLang="zh-TW" dirty="0" smtClean="0"/>
              <a:t> but with the </a:t>
            </a:r>
            <a:r>
              <a:rPr lang="en-US" altLang="zh-TW" dirty="0" smtClean="0">
                <a:solidFill>
                  <a:srgbClr val="0070C0"/>
                </a:solidFill>
              </a:rPr>
              <a:t>same value</a:t>
            </a:r>
            <a:r>
              <a:rPr lang="en-US" altLang="zh-TW" dirty="0" smtClean="0"/>
              <a:t> with the Initial number, mark 1B.</a:t>
            </a:r>
          </a:p>
          <a:p>
            <a:pPr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6"/>
          </p:nvPr>
        </p:nvSpPr>
        <p:spPr>
          <a:xfrm rot="5400000">
            <a:off x="6866065" y="3613119"/>
            <a:ext cx="3448642" cy="365760"/>
          </a:xfrm>
        </p:spPr>
        <p:txBody>
          <a:bodyPr/>
          <a:lstStyle/>
          <a:p>
            <a:r>
              <a:rPr lang="en-US" altLang="zh-TW" dirty="0" smtClean="0"/>
              <a:t>Knowledge and Information Discovery Lab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50635"/>
              </p:ext>
            </p:extLst>
          </p:nvPr>
        </p:nvGraphicFramePr>
        <p:xfrm>
          <a:off x="2987824" y="5193474"/>
          <a:ext cx="46085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86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Example:</a:t>
                      </a:r>
                    </a:p>
                    <a:p>
                      <a:pPr>
                        <a:buNone/>
                      </a:pPr>
                      <a:r>
                        <a:rPr lang="en-US" altLang="zh-TW" dirty="0" smtClean="0"/>
                        <a:t>	Initial number:4681</a:t>
                      </a:r>
                    </a:p>
                    <a:p>
                      <a:pPr>
                        <a:buNone/>
                      </a:pPr>
                      <a:r>
                        <a:rPr lang="en-US" altLang="zh-TW" dirty="0" smtClean="0"/>
                        <a:t>	Guess number:1284   1A2B</a:t>
                      </a:r>
                    </a:p>
                    <a:p>
                      <a:pPr>
                        <a:buNone/>
                      </a:pPr>
                      <a:r>
                        <a:rPr lang="en-US" altLang="zh-TW" dirty="0" smtClean="0"/>
                        <a:t>	Guess number:7639   1A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/>
          <a:lstStyle/>
          <a:p>
            <a:r>
              <a:rPr lang="en-US" altLang="zh-TW" dirty="0" smtClean="0"/>
              <a:t>Please write a program that </a:t>
            </a:r>
            <a:r>
              <a:rPr lang="en-US" altLang="zh-TW" dirty="0" smtClean="0">
                <a:solidFill>
                  <a:srgbClr val="FF0000"/>
                </a:solidFill>
              </a:rPr>
              <a:t>randomly</a:t>
            </a:r>
            <a:r>
              <a:rPr lang="en-US" altLang="zh-TW" dirty="0" smtClean="0"/>
              <a:t> generate an initial </a:t>
            </a:r>
            <a:r>
              <a:rPr lang="en-US" altLang="zh-TW" b="1" dirty="0" smtClean="0"/>
              <a:t>4</a:t>
            </a:r>
            <a:r>
              <a:rPr lang="en-US" altLang="zh-TW" dirty="0" smtClean="0"/>
              <a:t>-digit number, each from 1</a:t>
            </a:r>
            <a:r>
              <a:rPr lang="en-US" altLang="zh-TW" b="1" dirty="0" smtClean="0"/>
              <a:t>~9</a:t>
            </a:r>
          </a:p>
          <a:p>
            <a:pPr lvl="1"/>
            <a:r>
              <a:rPr lang="en-US" altLang="zh-TW" dirty="0" smtClean="0"/>
              <a:t>These 4 numbers cannot be the same.</a:t>
            </a:r>
          </a:p>
          <a:p>
            <a:pPr lvl="1"/>
            <a:r>
              <a:rPr lang="en-US" altLang="zh-TW" dirty="0" smtClean="0"/>
              <a:t>1234 (</a:t>
            </a:r>
            <a:r>
              <a:rPr lang="en-US" altLang="zh-TW" b="1" dirty="0" smtClean="0"/>
              <a:t>O</a:t>
            </a:r>
            <a:r>
              <a:rPr lang="en-US" altLang="zh-TW" dirty="0" smtClean="0"/>
              <a:t>), 1233 (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smtClean="0"/>
              <a:t>The program asks the user to guess the number. The user </a:t>
            </a:r>
            <a:r>
              <a:rPr lang="en-US" altLang="zh-TW" dirty="0"/>
              <a:t>input a </a:t>
            </a:r>
            <a:r>
              <a:rPr lang="en-US" altLang="zh-TW" dirty="0" smtClean="0"/>
              <a:t>4-digit number, each </a:t>
            </a:r>
            <a:r>
              <a:rPr lang="en-US" altLang="zh-TW" dirty="0"/>
              <a:t>from </a:t>
            </a:r>
            <a:r>
              <a:rPr lang="en-US" altLang="zh-TW" dirty="0" smtClean="0"/>
              <a:t>1~9</a:t>
            </a:r>
          </a:p>
          <a:p>
            <a:pPr lvl="1"/>
            <a:r>
              <a:rPr lang="en-US" altLang="zh-TW" dirty="0"/>
              <a:t>These 4 numbers </a:t>
            </a:r>
            <a:r>
              <a:rPr lang="en-US" altLang="zh-TW" dirty="0" smtClean="0"/>
              <a:t>cannot </a:t>
            </a:r>
            <a:r>
              <a:rPr lang="en-US" altLang="zh-TW" dirty="0"/>
              <a:t>be the same.</a:t>
            </a:r>
          </a:p>
          <a:p>
            <a:pPr lvl="1"/>
            <a:r>
              <a:rPr lang="en-US" altLang="zh-TW" dirty="0"/>
              <a:t>1234 (</a:t>
            </a:r>
            <a:r>
              <a:rPr lang="en-US" altLang="zh-TW" b="1" dirty="0"/>
              <a:t>O</a:t>
            </a:r>
            <a:r>
              <a:rPr lang="en-US" altLang="zh-TW" dirty="0"/>
              <a:t>), 1233 (</a:t>
            </a:r>
            <a:r>
              <a:rPr lang="en-US" altLang="zh-TW" b="1" dirty="0"/>
              <a:t>X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>
          <a:xfrm rot="5400000">
            <a:off x="6860650" y="3607704"/>
            <a:ext cx="3459472" cy="365760"/>
          </a:xfrm>
        </p:spPr>
        <p:txBody>
          <a:bodyPr/>
          <a:lstStyle/>
          <a:p>
            <a:r>
              <a:rPr lang="en-US" altLang="zh-TW" dirty="0" smtClean="0"/>
              <a:t>Knowledge and Information Discovery Lab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/>
          <a:lstStyle/>
          <a:p>
            <a:r>
              <a:rPr lang="en-US" altLang="zh-TW" dirty="0" smtClean="0"/>
              <a:t>The program response errors or </a:t>
            </a:r>
            <a:r>
              <a:rPr lang="en-US" altLang="zh-TW" dirty="0" err="1" smtClean="0">
                <a:solidFill>
                  <a:srgbClr val="FF0000"/>
                </a:solidFill>
              </a:rPr>
              <a:t>x</a:t>
            </a:r>
            <a:r>
              <a:rPr lang="en-US" altLang="zh-TW" dirty="0" err="1" smtClean="0"/>
              <a:t>A</a:t>
            </a:r>
            <a:r>
              <a:rPr lang="en-US" altLang="zh-TW" dirty="0" err="1" smtClean="0">
                <a:solidFill>
                  <a:srgbClr val="FF0000"/>
                </a:solidFill>
              </a:rPr>
              <a:t>y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, where x and y are numbers.</a:t>
            </a:r>
          </a:p>
          <a:p>
            <a:pPr lvl="1"/>
            <a:r>
              <a:rPr lang="en-US" altLang="zh-TW" dirty="0" smtClean="0"/>
              <a:t>If the input format is wrong, the program outputs errors and asks the user to input again.</a:t>
            </a:r>
          </a:p>
          <a:p>
            <a:pPr lvl="1"/>
            <a:r>
              <a:rPr lang="en-US" altLang="zh-TW" dirty="0" smtClean="0"/>
              <a:t>If the input type is correct, the program outputs </a:t>
            </a:r>
            <a:r>
              <a:rPr lang="en-US" altLang="zh-TW" b="1" dirty="0" err="1" smtClean="0"/>
              <a:t>x</a:t>
            </a:r>
            <a:r>
              <a:rPr lang="en-US" altLang="zh-TW" dirty="0" err="1" smtClean="0"/>
              <a:t>A</a:t>
            </a:r>
            <a:r>
              <a:rPr lang="en-US" altLang="zh-TW" b="1" dirty="0" err="1"/>
              <a:t>y</a:t>
            </a:r>
            <a:r>
              <a:rPr lang="en-US" altLang="zh-TW" dirty="0" err="1" smtClean="0"/>
              <a:t>B</a:t>
            </a:r>
            <a:r>
              <a:rPr lang="en-US" altLang="zh-TW" dirty="0" smtClean="0"/>
              <a:t> and keeps asking the user to guess.</a:t>
            </a:r>
          </a:p>
          <a:p>
            <a:pPr lvl="1"/>
            <a:r>
              <a:rPr lang="en-US" altLang="zh-TW" dirty="0" smtClean="0"/>
              <a:t>If the result is 4A0B, the program outputs “you win!” and asks the user whether he/she wants to continue or not.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>
          <a:xfrm rot="5400000">
            <a:off x="6860650" y="3607704"/>
            <a:ext cx="3459472" cy="365760"/>
          </a:xfrm>
        </p:spPr>
        <p:txBody>
          <a:bodyPr/>
          <a:lstStyle/>
          <a:p>
            <a:r>
              <a:rPr lang="en-US" altLang="zh-TW" dirty="0" smtClean="0"/>
              <a:t>Knowledge and Information Discovery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3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Program </a:t>
            </a:r>
            <a:r>
              <a:rPr lang="en-US" altLang="zh-TW" dirty="0"/>
              <a:t>output format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>
          <a:xfrm rot="5400000">
            <a:off x="6901784" y="3648838"/>
            <a:ext cx="3377204" cy="365760"/>
          </a:xfrm>
        </p:spPr>
        <p:txBody>
          <a:bodyPr/>
          <a:lstStyle/>
          <a:p>
            <a:r>
              <a:rPr lang="en-US" altLang="zh-TW" dirty="0" smtClean="0"/>
              <a:t>Knowledge and Information Discovery Lab</a:t>
            </a:r>
            <a:endParaRPr lang="zh-TW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 l="476" t="7191" r="57498" b="72220"/>
          <a:stretch>
            <a:fillRect/>
          </a:stretch>
        </p:blipFill>
        <p:spPr bwMode="auto">
          <a:xfrm>
            <a:off x="757637" y="2204332"/>
            <a:ext cx="4928400" cy="146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1472017" y="2490084"/>
            <a:ext cx="4214842" cy="2857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get input number without using </a:t>
            </a:r>
            <a:r>
              <a:rPr lang="en-US" altLang="zh-TW" dirty="0" smtClean="0">
                <a:solidFill>
                  <a:srgbClr val="FF0000"/>
                </a:solidFill>
              </a:rPr>
              <a:t>array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input=0;</a:t>
            </a:r>
          </a:p>
          <a:p>
            <a:r>
              <a:rPr lang="en-US" altLang="zh-TW" dirty="0" err="1"/>
              <a:t>c</a:t>
            </a:r>
            <a:r>
              <a:rPr lang="en-US" altLang="zh-TW" dirty="0" err="1" smtClean="0"/>
              <a:t>in</a:t>
            </a:r>
            <a:r>
              <a:rPr lang="en-US" altLang="zh-TW" dirty="0" smtClean="0"/>
              <a:t>&gt;&gt;input;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a1 = input 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 1000;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a2 = ?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a3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smtClean="0"/>
              <a:t>a4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What is the difference between </a:t>
            </a:r>
            <a:r>
              <a:rPr lang="en-US" altLang="zh-TW" b="1" dirty="0" smtClean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solidFill>
                  <a:srgbClr val="FF0000"/>
                </a:solidFill>
              </a:rPr>
              <a:t>%</a:t>
            </a:r>
            <a:r>
              <a:rPr lang="en-US" altLang="zh-TW" dirty="0" smtClean="0"/>
              <a:t>  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TW" smtClean="0"/>
              <a:t>Knowledge and Information Discovery Lab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8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1E2BDA-0584-4B4E-8CA5-712FE1B5F48D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>
          <a:xfrm rot="5400000">
            <a:off x="6860650" y="3607704"/>
            <a:ext cx="3459472" cy="365760"/>
          </a:xfrm>
        </p:spPr>
        <p:txBody>
          <a:bodyPr/>
          <a:lstStyle/>
          <a:p>
            <a:r>
              <a:rPr lang="en-US" altLang="zh-TW" dirty="0" smtClean="0"/>
              <a:t>Knowledge and Information Discovery Lab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16" y="2319920"/>
            <a:ext cx="7200000" cy="28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1934</TotalTime>
  <Words>311</Words>
  <Application>Microsoft Office PowerPoint</Application>
  <PresentationFormat>如螢幕大小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Calibri</vt:lpstr>
      <vt:lpstr>Century Schoolbook</vt:lpstr>
      <vt:lpstr>Wingdings</vt:lpstr>
      <vt:lpstr>Wingdings 2</vt:lpstr>
      <vt:lpstr>壁窗</vt:lpstr>
      <vt:lpstr>HW4- Number Guessing </vt:lpstr>
      <vt:lpstr>Introduction of Number Guessing</vt:lpstr>
      <vt:lpstr>Requirements</vt:lpstr>
      <vt:lpstr>Requirements</vt:lpstr>
      <vt:lpstr>Example</vt:lpstr>
      <vt:lpstr>Hint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1.Number Guessing 2.noughts and crosses</dc:title>
  <dc:creator>Gaga</dc:creator>
  <cp:lastModifiedBy>jwhuang</cp:lastModifiedBy>
  <cp:revision>118</cp:revision>
  <dcterms:created xsi:type="dcterms:W3CDTF">2013-08-18T19:20:17Z</dcterms:created>
  <dcterms:modified xsi:type="dcterms:W3CDTF">2017-10-04T15:15:13Z</dcterms:modified>
</cp:coreProperties>
</file>