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71" r:id="rId13"/>
    <p:sldId id="272" r:id="rId14"/>
    <p:sldId id="25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7AB19-98CB-4256-8B2D-563747639FF6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BBDF9-6852-4FAB-8DC0-D2AD447FA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42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BBDF9-6852-4FAB-8DC0-D2AD447FA77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5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BBDF9-6852-4FAB-8DC0-D2AD447FA77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8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1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0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8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2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78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9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2017/04/13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46E-BC3E-4F3E-8FAB-CACDD8B27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47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13186"/>
            <a:ext cx="9144000" cy="289677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Assignment #7</a:t>
            </a:r>
            <a:br>
              <a:rPr lang="en-US" altLang="zh-TW" dirty="0" smtClean="0"/>
            </a:br>
            <a:r>
              <a:rPr lang="en-US" altLang="zh-TW" dirty="0" smtClean="0"/>
              <a:t>– Inheritance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>
                <a:solidFill>
                  <a:srgbClr val="FF0000"/>
                </a:solidFill>
              </a:rPr>
              <a:t>Due at next Wed 23:59:59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48056"/>
            <a:ext cx="9144000" cy="130974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 to Computers II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cs typeface="Courier New" panose="02070309020205020404" pitchFamily="49" charset="0"/>
              </a:rPr>
              <a:t>class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heal(void);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eal()</a:t>
            </a:r>
            <a:r>
              <a:rPr lang="en-US" altLang="zh-TW" dirty="0" smtClean="0"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does: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increasing HP </a:t>
            </a:r>
            <a:r>
              <a:rPr lang="en-US" altLang="zh-TW" dirty="0" smtClean="0"/>
              <a:t>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*10) points by decreasing MP 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*5) points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5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cs typeface="Courier New" panose="02070309020205020404" pitchFamily="49" charset="0"/>
              </a:rPr>
              <a:t>class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874"/>
          </a:xfrm>
        </p:spPr>
        <p:txBody>
          <a:bodyPr>
            <a:normAutofit/>
          </a:bodyPr>
          <a:lstStyle/>
          <a:p>
            <a:r>
              <a:rPr lang="en-US" altLang="zh-TW" dirty="0"/>
              <a:t>Member functions of </a:t>
            </a:r>
            <a:r>
              <a:rPr lang="en-US" altLang="zh-TW" dirty="0" err="1"/>
              <a:t>MagicianPlayer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pray(void</a:t>
            </a:r>
            <a:r>
              <a:rPr lang="en-US" altLang="zh-TW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pray()</a:t>
            </a:r>
            <a:r>
              <a:rPr lang="en-US" altLang="zh-TW" dirty="0" smtClean="0"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does: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increasing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C00000"/>
                </a:solidFill>
              </a:rPr>
              <a:t>MP</a:t>
            </a:r>
            <a:r>
              <a:rPr lang="en-US" altLang="zh-TW" dirty="0"/>
              <a:t>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/>
              <a:t>*10) points by decreasing HP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/>
              <a:t>*5) points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0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Level-</a:t>
            </a:r>
            <a:r>
              <a:rPr lang="en-US" altLang="zh-TW" dirty="0"/>
              <a:t>u</a:t>
            </a:r>
            <a:r>
              <a:rPr lang="en-US" altLang="zh-TW" dirty="0" smtClean="0"/>
              <a:t>p Formulas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58167"/>
              </p:ext>
            </p:extLst>
          </p:nvPr>
        </p:nvGraphicFramePr>
        <p:xfrm>
          <a:off x="838200" y="1825625"/>
          <a:ext cx="10515602" cy="22860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37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4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altLang="zh-TW" sz="2400" b="0" i="0" u="none" strike="noStrike" kern="12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max_hp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max_mp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Courier New" panose="02070309020205020404" pitchFamily="49" charset="0"/>
                          <a:ea typeface="文泉驛微米黑" pitchFamily="2"/>
                          <a:cs typeface="Courier New" panose="02070309020205020404" pitchFamily="49" charset="0"/>
                        </a:rPr>
                        <a:t>defense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NovicePlayer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40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20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OrcPlayer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200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50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12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30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10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KnightPlayer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150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25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70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40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20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12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Liberation Sans" pitchFamily="34"/>
                          <a:cs typeface="Courier New" panose="02070309020205020404" pitchFamily="49" charset="0"/>
                        </a:rPr>
                        <a:t>MagicianPlayer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Liberation Sans" pitchFamily="34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120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15*L</a:t>
                      </a:r>
                      <a:endParaRPr lang="en-US" sz="24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Liberation Sans" pitchFamily="34"/>
                        <a:cs typeface="Lohit Hind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100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15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30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+</a:t>
                      </a:r>
                      <a:r>
                        <a:rPr lang="en-US" sz="2400" b="0" i="0" u="none" strike="noStrike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8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20 + </a:t>
                      </a:r>
                      <a:r>
                        <a:rPr lang="en-US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文泉驛微米黑" pitchFamily="2"/>
                          <a:cs typeface="Lohit Hindi" pitchFamily="2"/>
                        </a:rPr>
                        <a:t>7</a:t>
                      </a:r>
                      <a:r>
                        <a:rPr lang="en-US" altLang="zh-TW" sz="24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Liberation Sans" pitchFamily="34"/>
                          <a:cs typeface="Lohit Hindi" pitchFamily="2"/>
                        </a:rPr>
                        <a:t>*L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38200" y="4561243"/>
            <a:ext cx="6282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“L” stands for “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sz="2000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All values can be changed according to your own favor</a:t>
            </a:r>
            <a:endParaRPr lang="zh-TW" altLang="en-US" sz="2000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0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Value Formula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4267"/>
              </a:xfrm>
            </p:spPr>
            <p:txBody>
              <a:bodyPr/>
              <a:lstStyle/>
              <a:p>
                <a:r>
                  <a:rPr lang="en-US" altLang="zh-TW" b="0" i="0" dirty="0" smtClean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lvup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exp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𝑐𝑒𝑖𝑙𝑖𝑛𝑔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b="0" dirty="0" smtClean="0"/>
              </a:p>
              <a:p>
                <a:r>
                  <a:rPr lang="en-US" altLang="zh-TW" dirty="0" smtClean="0"/>
                  <a:t>Example value table</a:t>
                </a:r>
              </a:p>
              <a:p>
                <a:endParaRPr lang="en-US" altLang="zh-TW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4267"/>
              </a:xfrm>
              <a:blipFill rotWithShape="0"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6517"/>
              </p:ext>
            </p:extLst>
          </p:nvPr>
        </p:nvGraphicFramePr>
        <p:xfrm>
          <a:off x="1526391" y="4065295"/>
          <a:ext cx="95755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1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…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lvup_exp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385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642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…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5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Deliverables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7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You need to compress all of your class </a:t>
            </a:r>
            <a:r>
              <a:rPr lang="en-US" altLang="zh-TW" dirty="0" smtClean="0">
                <a:solidFill>
                  <a:srgbClr val="C00000"/>
                </a:solidFill>
              </a:rPr>
              <a:t>headers and implementations </a:t>
            </a:r>
            <a:r>
              <a:rPr lang="en-US" altLang="zh-TW" dirty="0" smtClean="0"/>
              <a:t>to a zip archive (the naming scheme is same as before)</a:t>
            </a:r>
          </a:p>
          <a:p>
            <a:pPr lvl="1"/>
            <a:r>
              <a:rPr lang="en-US" altLang="zh-TW" dirty="0" err="1" smtClean="0"/>
              <a:t>NovicePlayer.h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NovicePlayer.cpp</a:t>
            </a:r>
          </a:p>
          <a:p>
            <a:pPr lvl="1"/>
            <a:r>
              <a:rPr lang="en-US" altLang="zh-TW" dirty="0" err="1" smtClean="0"/>
              <a:t>OrcPlayer.h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OrcPlayer.cpp</a:t>
            </a:r>
          </a:p>
          <a:p>
            <a:pPr lvl="1"/>
            <a:r>
              <a:rPr lang="en-US" altLang="zh-TW" dirty="0" smtClean="0"/>
              <a:t>… (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files in total)</a:t>
            </a:r>
          </a:p>
          <a:p>
            <a:r>
              <a:rPr lang="en-US" altLang="zh-TW" dirty="0" smtClean="0"/>
              <a:t>Then upload the archive to Moodle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Implement class “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/>
              <a:t>” and its derived classes</a:t>
            </a:r>
          </a:p>
          <a:p>
            <a:r>
              <a:rPr lang="en-US" altLang="zh-TW" dirty="0" smtClean="0"/>
              <a:t>You can add more classes if you’d like to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52191" y="3048139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8697" y="501858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2190" y="501858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KnightPlayer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53400" y="5018582"/>
            <a:ext cx="2538805" cy="97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MagicianPlayer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線單箭頭接點 8"/>
          <p:cNvCxnSpPr>
            <a:stCxn id="5" idx="0"/>
          </p:cNvCxnSpPr>
          <p:nvPr/>
        </p:nvCxnSpPr>
        <p:spPr>
          <a:xfrm flipV="1">
            <a:off x="2718100" y="4027085"/>
            <a:ext cx="2940422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0"/>
            <a:endCxn id="4" idx="2"/>
          </p:cNvCxnSpPr>
          <p:nvPr/>
        </p:nvCxnSpPr>
        <p:spPr>
          <a:xfrm flipV="1">
            <a:off x="6021593" y="4027085"/>
            <a:ext cx="1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0"/>
          </p:cNvCxnSpPr>
          <p:nvPr/>
        </p:nvCxnSpPr>
        <p:spPr>
          <a:xfrm flipH="1" flipV="1">
            <a:off x="6368527" y="4027085"/>
            <a:ext cx="3054276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Introduction to Computers II</a:t>
            </a:r>
            <a:endParaRPr lang="zh-TW" altLang="en-US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11814" y="4263627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Inherited from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53462" y="4427861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Inherited from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906423" y="4227914"/>
            <a:ext cx="1703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Inherited from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dirty="0" smtClean="0"/>
              <a:t> data members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name; </a:t>
            </a:r>
            <a:r>
              <a:rPr lang="en-US" altLang="zh-TW" dirty="0" smtClean="0"/>
              <a:t>// </a:t>
            </a:r>
            <a:r>
              <a:rPr lang="en-US" altLang="zh-TW" dirty="0"/>
              <a:t>N</a:t>
            </a:r>
            <a:r>
              <a:rPr lang="en-US" altLang="zh-TW" dirty="0" smtClean="0"/>
              <a:t>ame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Current HP of the player, range: [0,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Current MP of the player, range: [0,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</a:t>
            </a:r>
            <a:r>
              <a:rPr lang="en-US" altLang="zh-TW" dirty="0" smtClean="0">
                <a:solidFill>
                  <a:srgbClr val="C00000"/>
                </a:solidFill>
              </a:rPr>
              <a:t>Cumulative</a:t>
            </a:r>
            <a:r>
              <a:rPr lang="en-US" altLang="zh-TW" dirty="0" smtClean="0"/>
              <a:t> experience of the player, &gt;= 0</a:t>
            </a:r>
          </a:p>
          <a:p>
            <a:pPr marL="457200" lvl="1" indent="0">
              <a:buNone/>
            </a:pPr>
            <a:r>
              <a:rPr lang="en-US" altLang="zh-TW" dirty="0" smtClean="0"/>
              <a:t>                           // Will </a:t>
            </a:r>
            <a:r>
              <a:rPr lang="en-US" altLang="zh-TW" dirty="0" smtClean="0">
                <a:solidFill>
                  <a:srgbClr val="C00000"/>
                </a:solidFill>
              </a:rPr>
              <a:t>not</a:t>
            </a:r>
            <a:r>
              <a:rPr lang="en-US" altLang="zh-TW" dirty="0" smtClean="0"/>
              <a:t> reset to zero after leveling-up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money; </a:t>
            </a:r>
            <a:r>
              <a:rPr lang="en-US" altLang="zh-TW" dirty="0"/>
              <a:t>// </a:t>
            </a:r>
            <a:r>
              <a:rPr lang="en-US" altLang="zh-TW" dirty="0" smtClean="0"/>
              <a:t>Current amount of money that player carries, &gt;= 0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2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zh-TW" dirty="0" smtClean="0"/>
              <a:t> data members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level; </a:t>
            </a:r>
            <a:r>
              <a:rPr lang="en-US" altLang="zh-TW" dirty="0" smtClean="0"/>
              <a:t>// The level of the player, &gt;= 1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attack;</a:t>
            </a:r>
            <a:r>
              <a:rPr lang="en-US" altLang="zh-TW" dirty="0" smtClean="0">
                <a:solidFill>
                  <a:schemeClr val="accent5"/>
                </a:solidFill>
              </a:rPr>
              <a:t> </a:t>
            </a:r>
            <a:r>
              <a:rPr lang="en-US" altLang="zh-TW" dirty="0" smtClean="0"/>
              <a:t>// Attack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defense; </a:t>
            </a:r>
            <a:r>
              <a:rPr lang="en-US" altLang="zh-TW" dirty="0" smtClean="0"/>
              <a:t>// Defense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Max HP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Max MP of the player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Experience needed for leveling-up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zh-TW" dirty="0" smtClean="0"/>
              <a:t> // default constructor</a:t>
            </a:r>
          </a:p>
          <a:p>
            <a:pPr lvl="1"/>
            <a:r>
              <a:rPr lang="en-US" altLang="zh-TW" dirty="0" smtClean="0"/>
              <a:t>With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 = 1,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dirty="0" smtClean="0"/>
              <a:t> = “anonymous”</a:t>
            </a:r>
          </a:p>
          <a:p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dirty="0" smtClean="0"/>
              <a:t> // normal constructor</a:t>
            </a:r>
          </a:p>
          <a:p>
            <a:pPr lvl="1"/>
            <a:r>
              <a:rPr lang="en-US" altLang="zh-TW" dirty="0" smtClean="0"/>
              <a:t>Initializes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 of the player,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dirty="0" smtClean="0"/>
              <a:t> = “anonymous”</a:t>
            </a:r>
          </a:p>
          <a:p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string);</a:t>
            </a:r>
            <a:r>
              <a:rPr lang="en-US" altLang="zh-TW" dirty="0" smtClean="0"/>
              <a:t> // normal constructor</a:t>
            </a:r>
            <a:endParaRPr lang="en-US" altLang="zh-TW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Initializes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  and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dirty="0" smtClean="0"/>
              <a:t> of the player</a:t>
            </a:r>
          </a:p>
          <a:p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Copy constructor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84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Getter/setters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TW" dirty="0" smtClean="0">
                <a:cs typeface="Courier New" panose="02070309020205020404" pitchFamily="49" charset="0"/>
              </a:rPr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smtClean="0"/>
              <a:t>… (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other functions left)</a:t>
            </a:r>
          </a:p>
          <a:p>
            <a:endParaRPr lang="en-US" altLang="zh-TW" dirty="0"/>
          </a:p>
          <a:p>
            <a:r>
              <a:rPr lang="en-US" altLang="zh-TW" dirty="0" smtClean="0"/>
              <a:t>Please note that you should also calculate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attack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en-US" altLang="zh-TW" dirty="0"/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>
                <a:cs typeface="Courier New" panose="02070309020205020404" pitchFamily="49" charset="0"/>
              </a:rPr>
              <a:t> while</a:t>
            </a:r>
            <a:r>
              <a:rPr lang="en-US" altLang="zh-TW" dirty="0" smtClean="0"/>
              <a:t> calling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3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Please Notice…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229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TW" dirty="0" smtClean="0"/>
              <a:t> should not greater than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 smtClean="0"/>
              <a:t> and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/>
              <a:t>, respectively.</a:t>
            </a:r>
          </a:p>
          <a:p>
            <a:r>
              <a:rPr lang="en-US" altLang="zh-TW" dirty="0" smtClean="0"/>
              <a:t>Please also check other limits on data members and validate values within setters.</a:t>
            </a:r>
            <a:endParaRPr lang="en-US" altLang="zh-TW" dirty="0"/>
          </a:p>
          <a:p>
            <a:r>
              <a:rPr lang="en-US" altLang="zh-TW" dirty="0" smtClean="0"/>
              <a:t>For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max_hp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max_mp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lvup_exp</a:t>
            </a:r>
            <a:r>
              <a:rPr lang="en-US" altLang="zh-TW" dirty="0" smtClean="0">
                <a:cs typeface="Courier New" panose="02070309020205020404" pitchFamily="49" charset="0"/>
              </a:rPr>
              <a:t> :</a:t>
            </a:r>
          </a:p>
          <a:p>
            <a:pPr lvl="1"/>
            <a:r>
              <a:rPr lang="en-US" altLang="zh-TW" dirty="0" smtClean="0"/>
              <a:t>Should be </a:t>
            </a:r>
            <a:r>
              <a:rPr lang="en-US" altLang="zh-TW" dirty="0" smtClean="0">
                <a:solidFill>
                  <a:srgbClr val="FF0000"/>
                </a:solidFill>
              </a:rPr>
              <a:t>calculated automatically</a:t>
            </a:r>
            <a:r>
              <a:rPr lang="en-US" altLang="zh-TW" dirty="0" smtClean="0"/>
              <a:t> while initializing and calling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zh-TW" dirty="0" smtClean="0"/>
              <a:t>So no general setters for these members</a:t>
            </a:r>
          </a:p>
          <a:p>
            <a:r>
              <a:rPr lang="en-US" altLang="zh-TW" dirty="0" smtClean="0"/>
              <a:t>You can just ignore the procedures while leveling-up, we will deal with it in future classes. Or you can deal with it within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setExp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/>
              <a:t> if you want.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6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Other getters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getAttack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getDefense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getMaxHP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getMaxMP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getLvupExp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9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latin typeface="+mn-lt"/>
                <a:cs typeface="Courier New" panose="02070309020205020404" pitchFamily="49" charset="0"/>
              </a:rPr>
              <a:t> class</a:t>
            </a:r>
            <a:endParaRPr lang="zh-TW" alt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Member functions of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string);</a:t>
            </a:r>
          </a:p>
          <a:p>
            <a:pPr lvl="1"/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OrcPlayer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lvl="1"/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setLevel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Introduction to Computers II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46E-BC3E-4F3E-8FAB-CACDD8B271D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7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10957</TotalTime>
  <Words>733</Words>
  <Application>Microsoft Office PowerPoint</Application>
  <PresentationFormat>寬螢幕</PresentationFormat>
  <Paragraphs>171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Liberation Sans</vt:lpstr>
      <vt:lpstr>Lohit Hindi</vt:lpstr>
      <vt:lpstr>文泉驛微米黑</vt:lpstr>
      <vt:lpstr>新細明體</vt:lpstr>
      <vt:lpstr>Arial</vt:lpstr>
      <vt:lpstr>Calibri</vt:lpstr>
      <vt:lpstr>Calibri Light</vt:lpstr>
      <vt:lpstr>Cambria Math</vt:lpstr>
      <vt:lpstr>Courier New</vt:lpstr>
      <vt:lpstr>Office 佈景主題</vt:lpstr>
      <vt:lpstr>Assignment #7 – Inheritance  Due at next Wed 23:59:59</vt:lpstr>
      <vt:lpstr>Overview</vt:lpstr>
      <vt:lpstr>Data members of NovicePlayer</vt:lpstr>
      <vt:lpstr>Data members of NovicePlayer</vt:lpstr>
      <vt:lpstr>Constructors of NovicePlayer</vt:lpstr>
      <vt:lpstr>Member functions of NovicePlayer</vt:lpstr>
      <vt:lpstr>Please Notice…</vt:lpstr>
      <vt:lpstr>Member functions of NovicePlayer</vt:lpstr>
      <vt:lpstr>The OrcPlayer class</vt:lpstr>
      <vt:lpstr>The KnightPlayer class</vt:lpstr>
      <vt:lpstr>The MagicianPlayer class</vt:lpstr>
      <vt:lpstr>Level-up Formulas</vt:lpstr>
      <vt:lpstr>Experiment Value Formula</vt:lpstr>
      <vt:lpstr>Deliverables</vt:lpstr>
    </vt:vector>
  </TitlesOfParts>
  <Company>For 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#7 – Inheritance  Due at 2014/04/26 23:59:59</dc:title>
  <dc:creator>KID Lab</dc:creator>
  <cp:lastModifiedBy>Windows 使用者</cp:lastModifiedBy>
  <cp:revision>40</cp:revision>
  <dcterms:created xsi:type="dcterms:W3CDTF">2015-04-15T07:36:01Z</dcterms:created>
  <dcterms:modified xsi:type="dcterms:W3CDTF">2019-04-17T11:25:41Z</dcterms:modified>
</cp:coreProperties>
</file>