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62" r:id="rId10"/>
    <p:sldId id="263" r:id="rId11"/>
    <p:sldId id="271" r:id="rId12"/>
    <p:sldId id="270" r:id="rId13"/>
    <p:sldId id="272" r:id="rId14"/>
    <p:sldId id="273" r:id="rId15"/>
    <p:sldId id="266" r:id="rId16"/>
    <p:sldId id="264" r:id="rId17"/>
    <p:sldId id="26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76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EA979-5160-4FE4-A4A5-8DDECEE19AB4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4BED9-A8CD-4004-BE4F-9EABB0368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87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77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03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31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99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08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00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7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17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18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10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6BA6D-3BF6-41C5-885B-D4F682225F49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70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6BA6D-3BF6-41C5-885B-D4F682225F49}" type="datetimeFigureOut">
              <a:rPr lang="zh-TW" altLang="en-US" smtClean="0"/>
              <a:t>2019/5/2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C64A-D22F-4824-9967-20436BEFD3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40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Nullptr" TargetMode="External"/><Relationship Id="rId2" Type="http://schemas.openxmlformats.org/officeDocument/2006/relationships/hyperlink" Target="http://en.cppreference.com/w/cpp/language/nullpt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cby9kycs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Assignment #11</a:t>
            </a:r>
            <a:br>
              <a:rPr lang="en-US" altLang="zh-TW" dirty="0" smtClean="0"/>
            </a:br>
            <a:r>
              <a:rPr lang="en-US" altLang="zh-TW" sz="4900" dirty="0" smtClean="0"/>
              <a:t>Let potions and weapons work!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Introduction to Computers II</a:t>
            </a:r>
          </a:p>
        </p:txBody>
      </p:sp>
    </p:spTree>
    <p:extLst>
      <p:ext uri="{BB962C8B-B14F-4D97-AF65-F5344CB8AC3E}">
        <p14:creationId xmlns:p14="http://schemas.microsoft.com/office/powerpoint/2010/main" val="409591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altLang="zh-TW" dirty="0" smtClean="0"/>
              <a:t> Series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57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Please check the weight and slot limit while player puts things into his/her backpack</a:t>
            </a:r>
          </a:p>
          <a:p>
            <a:r>
              <a:rPr lang="en-US" altLang="zh-TW" dirty="0" smtClean="0"/>
              <a:t>While calculating backpack’s weight and slots, equipped items should be excluded</a:t>
            </a:r>
          </a:p>
          <a:p>
            <a:r>
              <a:rPr lang="en-US" altLang="zh-TW" dirty="0" smtClean="0"/>
              <a:t>You </a:t>
            </a:r>
            <a:r>
              <a:rPr lang="en-US" altLang="zh-TW" dirty="0"/>
              <a:t>may omit the slot limits (infinite slots</a:t>
            </a:r>
            <a:r>
              <a:rPr lang="en-US" altLang="zh-TW" dirty="0" smtClean="0"/>
              <a:t>) according to your needs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smtClean="0"/>
              <a:t>Of </a:t>
            </a:r>
            <a:r>
              <a:rPr lang="en-US" altLang="zh-TW" dirty="0"/>
              <a:t>course, you can change the internal representation of backpack</a:t>
            </a:r>
          </a:p>
          <a:p>
            <a:pPr lvl="1"/>
            <a:r>
              <a:rPr lang="en-US" altLang="zh-TW" dirty="0" smtClean="0"/>
              <a:t>STL-based (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altLang="zh-TW" dirty="0" smtClean="0"/>
              <a:t>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zh-TW" dirty="0" smtClean="0"/>
              <a:t>-based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98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altLang="zh-TW" dirty="0"/>
              <a:t> Series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57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For </a:t>
            </a:r>
            <a:r>
              <a:rPr lang="en-US" altLang="zh-TW" dirty="0"/>
              <a:t>unused slots of backpack, please assign them as </a:t>
            </a:r>
            <a:r>
              <a:rPr lang="en-US" altLang="zh-TW" dirty="0">
                <a:solidFill>
                  <a:srgbClr val="C00000"/>
                </a:solidFill>
              </a:rPr>
              <a:t>NULL pointer</a:t>
            </a:r>
          </a:p>
          <a:p>
            <a:pPr lvl="1"/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backpack_slot_limit</a:t>
            </a:r>
            <a:r>
              <a:rPr lang="en-US" altLang="zh-TW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++) { backpack[</a:t>
            </a:r>
            <a:r>
              <a:rPr lang="en-US" altLang="zh-TW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zh-TW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TW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lvl="1"/>
            <a:r>
              <a:rPr lang="en-US" altLang="zh-TW" dirty="0">
                <a:cs typeface="Courier New" panose="02070309020205020404" pitchFamily="49" charset="0"/>
              </a:rPr>
              <a:t>This is convenience in managing backpacks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TW" dirty="0">
                <a:cs typeface="Courier New" panose="02070309020205020404" pitchFamily="49" charset="0"/>
              </a:rPr>
              <a:t> can be replaced by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dirty="0">
                <a:cs typeface="Courier New" panose="02070309020205020404" pitchFamily="49" charset="0"/>
              </a:rPr>
              <a:t> in C++11, ref:</a:t>
            </a:r>
          </a:p>
          <a:p>
            <a:pPr lvl="2"/>
            <a:r>
              <a:rPr lang="en-US" altLang="zh-TW" dirty="0">
                <a:cs typeface="Courier New" panose="02070309020205020404" pitchFamily="49" charset="0"/>
                <a:hlinkClick r:id="rId2"/>
              </a:rPr>
              <a:t>http://en.cppreference.com/w/cpp/language/nullptr</a:t>
            </a:r>
            <a:endParaRPr lang="en-US" altLang="zh-TW" dirty="0">
              <a:cs typeface="Courier New" panose="02070309020205020404" pitchFamily="49" charset="0"/>
            </a:endParaRPr>
          </a:p>
          <a:p>
            <a:pPr lvl="2"/>
            <a:r>
              <a:rPr lang="en-US" altLang="zh-TW" dirty="0">
                <a:cs typeface="Courier New" panose="02070309020205020404" pitchFamily="49" charset="0"/>
                <a:hlinkClick r:id="rId3"/>
              </a:rPr>
              <a:t>http://zh.wikipedia.org/wiki/Nullptr</a:t>
            </a:r>
            <a:r>
              <a:rPr lang="en-US" altLang="zh-TW" dirty="0">
                <a:cs typeface="Courier New" panose="02070309020205020404" pitchFamily="49" charset="0"/>
              </a:rPr>
              <a:t> 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>
                <a:cs typeface="Courier New" panose="02070309020205020404" pitchFamily="49" charset="0"/>
              </a:rPr>
              <a:t>Sample </a:t>
            </a:r>
            <a:r>
              <a:rPr lang="en-US" altLang="zh-TW" dirty="0">
                <a:cs typeface="Courier New" panose="02070309020205020404" pitchFamily="49" charset="0"/>
              </a:rPr>
              <a:t>code </a:t>
            </a:r>
            <a:r>
              <a:rPr lang="en-US" altLang="zh-TW" dirty="0" smtClean="0">
                <a:cs typeface="Courier New" panose="02070309020205020404" pitchFamily="49" charset="0"/>
              </a:rPr>
              <a:t>for </a:t>
            </a:r>
            <a:r>
              <a:rPr lang="en-US" altLang="zh-TW" dirty="0">
                <a:cs typeface="Courier New" panose="02070309020205020404" pitchFamily="49" charset="0"/>
              </a:rPr>
              <a:t>calculating </a:t>
            </a:r>
            <a:r>
              <a:rPr lang="en-US" altLang="zh-TW" dirty="0" smtClean="0">
                <a:cs typeface="Courier New" panose="02070309020205020404" pitchFamily="49" charset="0"/>
              </a:rPr>
              <a:t>number of occupied </a:t>
            </a:r>
            <a:r>
              <a:rPr lang="en-US" altLang="zh-TW" dirty="0">
                <a:cs typeface="Courier New" panose="02070309020205020404" pitchFamily="49" charset="0"/>
              </a:rPr>
              <a:t>slots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occupied_slot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slot_limit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if(backpack[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altLang="zh-TW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occupied_slot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788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altLang="zh-TW" dirty="0" smtClean="0"/>
              <a:t> Series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Example prototype of public instance methods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equipWeapon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equipArmor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</a:p>
          <a:p>
            <a:pPr lvl="2"/>
            <a:r>
              <a:rPr lang="en-US" altLang="zh-TW" dirty="0" smtClean="0"/>
              <a:t>Equipping a weapon/armor</a:t>
            </a:r>
          </a:p>
          <a:p>
            <a:pPr lvl="2"/>
            <a:r>
              <a:rPr lang="en-US" altLang="zh-TW" dirty="0" smtClean="0"/>
              <a:t>If there’s a weapon/armor already equipped, use the new one to replace the old one. Then put the old one to backpack (Don’t forget to check the slot &amp; weight limit)</a:t>
            </a:r>
          </a:p>
          <a:p>
            <a:pPr lvl="2"/>
            <a:r>
              <a:rPr lang="en-US" altLang="zh-TW" dirty="0"/>
              <a:t>The return value indicates this operation is successful or </a:t>
            </a:r>
            <a:r>
              <a:rPr lang="en-US" altLang="zh-TW" dirty="0" smtClean="0"/>
              <a:t>not</a:t>
            </a:r>
          </a:p>
          <a:p>
            <a:pPr lvl="3"/>
            <a:r>
              <a:rPr lang="en-US" altLang="zh-TW" dirty="0"/>
              <a:t>True =&gt; successful</a:t>
            </a:r>
          </a:p>
          <a:p>
            <a:pPr lvl="3"/>
            <a:r>
              <a:rPr lang="en-US" altLang="zh-TW" dirty="0"/>
              <a:t>False =&gt; failed, </a:t>
            </a:r>
            <a:r>
              <a:rPr lang="en-US" altLang="zh-TW" dirty="0" smtClean="0"/>
              <a:t>backpack </a:t>
            </a:r>
            <a:r>
              <a:rPr lang="en-US" altLang="zh-TW" dirty="0"/>
              <a:t>weight limit </a:t>
            </a:r>
            <a:r>
              <a:rPr lang="en-US" altLang="zh-TW" dirty="0" smtClean="0"/>
              <a:t>exceed, level does not </a:t>
            </a:r>
            <a:r>
              <a:rPr lang="en-US" altLang="zh-TW" dirty="0"/>
              <a:t>m</a:t>
            </a:r>
            <a:r>
              <a:rPr lang="en-US" altLang="zh-TW" dirty="0" smtClean="0"/>
              <a:t>eet the requirement, </a:t>
            </a:r>
            <a:r>
              <a:rPr lang="en-US" altLang="zh-TW" dirty="0" err="1" smtClean="0"/>
              <a:t>etc</a:t>
            </a:r>
            <a:endParaRPr lang="en-US" altLang="zh-TW" dirty="0"/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useConsumable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ConsumableItem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</a:p>
          <a:p>
            <a:pPr lvl="2"/>
            <a:r>
              <a:rPr lang="en-US" altLang="zh-TW" dirty="0" smtClean="0"/>
              <a:t>Using a consumable item</a:t>
            </a:r>
          </a:p>
          <a:p>
            <a:pPr lvl="2"/>
            <a:r>
              <a:rPr lang="en-US" altLang="zh-TW" dirty="0" smtClean="0"/>
              <a:t>Remembering that consumable items will vanished after using them</a:t>
            </a:r>
          </a:p>
        </p:txBody>
      </p:sp>
    </p:spTree>
    <p:extLst>
      <p:ext uri="{BB962C8B-B14F-4D97-AF65-F5344CB8AC3E}">
        <p14:creationId xmlns:p14="http://schemas.microsoft.com/office/powerpoint/2010/main" val="8334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altLang="zh-TW" dirty="0" smtClean="0"/>
              <a:t> Series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 prototype of public instance methods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putItem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(Item*);</a:t>
            </a:r>
          </a:p>
          <a:p>
            <a:pPr lvl="2"/>
            <a:r>
              <a:rPr lang="en-US" altLang="zh-TW" dirty="0" smtClean="0"/>
              <a:t>Put(add) an item into backpack</a:t>
            </a:r>
          </a:p>
          <a:p>
            <a:pPr lvl="2"/>
            <a:r>
              <a:rPr lang="en-US" altLang="zh-TW" dirty="0" smtClean="0"/>
              <a:t>The return value indicates this operation is successful or not</a:t>
            </a:r>
          </a:p>
          <a:p>
            <a:pPr lvl="3"/>
            <a:r>
              <a:rPr lang="en-US" altLang="zh-TW" dirty="0"/>
              <a:t>True =&gt; successful</a:t>
            </a:r>
          </a:p>
          <a:p>
            <a:pPr lvl="3"/>
            <a:r>
              <a:rPr lang="en-US" altLang="zh-TW" dirty="0"/>
              <a:t>False =&gt; </a:t>
            </a:r>
            <a:r>
              <a:rPr lang="en-US" altLang="zh-TW" dirty="0" smtClean="0"/>
              <a:t>failed, maybe there is no empty slots or weight limit exceeds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Item*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takeItem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en-US" altLang="zh-TW" dirty="0" smtClean="0"/>
              <a:t>Take(remove) an item from backpack</a:t>
            </a:r>
          </a:p>
          <a:p>
            <a:pPr lvl="2"/>
            <a:r>
              <a:rPr lang="en-US" altLang="zh-TW" dirty="0" smtClean="0"/>
              <a:t>The parameter is the index of backpack</a:t>
            </a:r>
          </a:p>
          <a:p>
            <a:pPr lvl="2"/>
            <a:r>
              <a:rPr lang="en-US" altLang="zh-TW" dirty="0" smtClean="0"/>
              <a:t>The return value is a pointer that points to the item to be removed</a:t>
            </a:r>
          </a:p>
          <a:p>
            <a:pPr lvl="3"/>
            <a:r>
              <a:rPr lang="en-US" altLang="zh-TW" dirty="0" smtClean="0"/>
              <a:t>If the slot of that index value is empty, return a NULL pointer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826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 Conversion</a:t>
            </a:r>
            <a:br>
              <a:rPr lang="en-US" altLang="zh-TW" dirty="0" smtClean="0"/>
            </a:br>
            <a:r>
              <a:rPr lang="en-US" altLang="zh-TW" dirty="0" smtClean="0"/>
              <a:t>between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Item*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XxxxItem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14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Because backpack stores items in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Item*</a:t>
            </a:r>
            <a:r>
              <a:rPr lang="en-US" altLang="zh-TW" dirty="0" smtClean="0"/>
              <a:t> type, we need a type casting (type conversion) while equip/use items to access type-specific attributes</a:t>
            </a:r>
          </a:p>
          <a:p>
            <a:r>
              <a:rPr lang="en-US" altLang="zh-TW" dirty="0" smtClean="0"/>
              <a:t>The “actual” type can be determined by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Item::type</a:t>
            </a:r>
          </a:p>
          <a:p>
            <a:r>
              <a:rPr lang="en-US" altLang="zh-TW" dirty="0" smtClean="0"/>
              <a:t>You can use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altLang="zh-TW" dirty="0" smtClean="0">
                <a:cs typeface="Courier New" panose="02070309020205020404" pitchFamily="49" charset="0"/>
              </a:rPr>
              <a:t> operator to do conversions</a:t>
            </a:r>
            <a:endParaRPr lang="en-US" altLang="zh-TW" dirty="0"/>
          </a:p>
          <a:p>
            <a:r>
              <a:rPr lang="en-US" altLang="zh-TW" dirty="0"/>
              <a:t>Learn more: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msdn.microsoft.com/en-us/library/cby9kycs.aspx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>
                <a:cs typeface="Courier New" panose="02070309020205020404" pitchFamily="49" charset="0"/>
              </a:rPr>
              <a:t>Example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my_weapon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my_armor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ShieldArmor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my_weapon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20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*&gt;(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some_player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takeItem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 );</a:t>
            </a:r>
            <a:b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some_player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putItem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0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*&gt;(</a:t>
            </a:r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my_armor</a:t>
            </a:r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</p:txBody>
      </p:sp>
    </p:spTree>
    <p:extLst>
      <p:ext uri="{BB962C8B-B14F-4D97-AF65-F5344CB8AC3E}">
        <p14:creationId xmlns:p14="http://schemas.microsoft.com/office/powerpoint/2010/main" val="331816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cs typeface="Courier New" panose="02070309020205020404" pitchFamily="49" charset="0"/>
              </a:rPr>
              <a:t>Advanced Features (Optional)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Stacked consumable items</a:t>
            </a:r>
          </a:p>
          <a:p>
            <a:pPr lvl="1"/>
            <a:r>
              <a:rPr lang="en-US" altLang="zh-TW" dirty="0" smtClean="0"/>
              <a:t>Each slot can contain multiple consumable items (e.g., 5 potions within a slot)</a:t>
            </a:r>
          </a:p>
          <a:p>
            <a:r>
              <a:rPr lang="en-US" altLang="zh-TW" dirty="0" smtClean="0"/>
              <a:t>Job limit of items</a:t>
            </a:r>
          </a:p>
          <a:p>
            <a:pPr lvl="1"/>
            <a:r>
              <a:rPr lang="en-US" altLang="zh-TW" dirty="0" smtClean="0"/>
              <a:t>E.g., wands only can be equipped by a magician</a:t>
            </a:r>
          </a:p>
          <a:p>
            <a:r>
              <a:rPr lang="en-US" altLang="zh-TW" dirty="0" smtClean="0"/>
              <a:t>Single-handed and double-handed</a:t>
            </a:r>
          </a:p>
          <a:p>
            <a:pPr lvl="1"/>
            <a:r>
              <a:rPr lang="en-US" altLang="zh-TW" dirty="0" smtClean="0"/>
              <a:t>A single-handed weapon with a shield</a:t>
            </a:r>
          </a:p>
          <a:p>
            <a:pPr lvl="1"/>
            <a:r>
              <a:rPr lang="en-US" altLang="zh-TW" dirty="0" smtClean="0"/>
              <a:t>A double-handed weapon with no shield</a:t>
            </a:r>
          </a:p>
          <a:p>
            <a:r>
              <a:rPr lang="en-US" altLang="zh-TW" dirty="0" smtClean="0"/>
              <a:t>More effects</a:t>
            </a:r>
          </a:p>
          <a:p>
            <a:pPr lvl="1"/>
            <a:r>
              <a:rPr lang="en-US" altLang="zh-TW" dirty="0" smtClean="0"/>
              <a:t>Limit opponent’s act (cannot act/freeze monster)</a:t>
            </a:r>
          </a:p>
          <a:p>
            <a:pPr lvl="1"/>
            <a:r>
              <a:rPr lang="en-US" altLang="zh-TW" dirty="0" smtClean="0"/>
              <a:t>Additional damages on enemies after a turn ends</a:t>
            </a:r>
          </a:p>
          <a:p>
            <a:pPr lvl="1"/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94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Adding More 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98393" cy="463972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Let players can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view their “backpack”</a:t>
            </a:r>
          </a:p>
          <a:p>
            <a:pPr lvl="1"/>
            <a:r>
              <a:rPr lang="en-US" altLang="zh-TW" dirty="0" smtClean="0"/>
              <a:t>Viewing weight, weight limits, amount of money, etc.</a:t>
            </a:r>
          </a:p>
          <a:p>
            <a:r>
              <a:rPr lang="en-US" altLang="zh-TW" dirty="0" smtClean="0"/>
              <a:t>Let players can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change their equipment </a:t>
            </a:r>
            <a:r>
              <a:rPr lang="en-US" altLang="zh-TW" dirty="0" smtClean="0"/>
              <a:t>such as weapons and armors</a:t>
            </a:r>
          </a:p>
          <a:p>
            <a:pPr lvl="1"/>
            <a:r>
              <a:rPr lang="en-US" altLang="zh-TW" dirty="0" smtClean="0"/>
              <a:t>Equipped items may be excluded in the weight calculation of player’s backpack</a:t>
            </a:r>
          </a:p>
          <a:p>
            <a:r>
              <a:rPr lang="en-US" altLang="zh-TW" dirty="0" smtClean="0"/>
              <a:t>Let players can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use consumable items</a:t>
            </a:r>
          </a:p>
          <a:p>
            <a:pPr lvl="1"/>
            <a:r>
              <a:rPr lang="en-US" altLang="zh-TW" dirty="0" smtClean="0"/>
              <a:t>Drink potions, use scrolls…</a:t>
            </a:r>
          </a:p>
          <a:p>
            <a:pPr lvl="1"/>
            <a:r>
              <a:rPr lang="en-US" altLang="zh-TW" dirty="0" smtClean="0"/>
              <a:t>This could be applied during a battle</a:t>
            </a:r>
          </a:p>
          <a:p>
            <a:r>
              <a:rPr lang="en-US" altLang="zh-TW" dirty="0" smtClean="0"/>
              <a:t>Let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monsters drop money and items </a:t>
            </a:r>
            <a:r>
              <a:rPr lang="en-US" altLang="zh-TW" dirty="0" smtClean="0"/>
              <a:t>after they dead</a:t>
            </a:r>
          </a:p>
          <a:p>
            <a:pPr lvl="1"/>
            <a:r>
              <a:rPr lang="en-US" altLang="zh-TW" dirty="0" smtClean="0"/>
              <a:t>Random drop is better</a:t>
            </a:r>
          </a:p>
          <a:p>
            <a:pPr lvl="1"/>
            <a:r>
              <a:rPr lang="en-US" altLang="zh-TW" dirty="0" smtClean="0"/>
              <a:t>You may have a rare (i.e., very good!) item with a 0.5% of probability of drops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166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Deliverables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All class implementations and headers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altLang="zh-TW" dirty="0"/>
              <a:t>s: </a:t>
            </a:r>
            <a:r>
              <a:rPr lang="en-US" altLang="zh-TW" dirty="0" smtClean="0"/>
              <a:t>at least </a:t>
            </a:r>
            <a:r>
              <a:rPr lang="en-US" altLang="zh-TW" dirty="0" smtClean="0">
                <a:solidFill>
                  <a:srgbClr val="C00000"/>
                </a:solidFill>
              </a:rPr>
              <a:t>8</a:t>
            </a:r>
            <a:r>
              <a:rPr lang="en-US" altLang="zh-TW" dirty="0" smtClean="0"/>
              <a:t> files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Monster</a:t>
            </a:r>
            <a:r>
              <a:rPr lang="en-US" altLang="zh-TW" dirty="0" smtClean="0"/>
              <a:t>s</a:t>
            </a:r>
            <a:r>
              <a:rPr lang="en-US" altLang="zh-TW" dirty="0"/>
              <a:t>: </a:t>
            </a:r>
            <a:r>
              <a:rPr lang="en-US" altLang="zh-TW" dirty="0" smtClean="0"/>
              <a:t>at least </a:t>
            </a:r>
            <a:r>
              <a:rPr lang="en-US" altLang="zh-TW" dirty="0" smtClean="0">
                <a:solidFill>
                  <a:srgbClr val="C00000"/>
                </a:solidFill>
              </a:rPr>
              <a:t>8</a:t>
            </a:r>
            <a:r>
              <a:rPr lang="en-US" altLang="zh-TW" dirty="0" smtClean="0"/>
              <a:t> files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Battle</a:t>
            </a:r>
            <a:r>
              <a:rPr lang="en-US" altLang="zh-TW" dirty="0"/>
              <a:t>: </a:t>
            </a:r>
            <a:r>
              <a:rPr lang="en-US" altLang="zh-TW" dirty="0" smtClean="0"/>
              <a:t>at least </a:t>
            </a:r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r>
              <a:rPr lang="en-US" altLang="zh-TW" dirty="0" smtClean="0"/>
              <a:t> files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zh-TW" dirty="0"/>
              <a:t>: </a:t>
            </a:r>
            <a:r>
              <a:rPr lang="en-US" altLang="zh-TW" dirty="0" smtClean="0"/>
              <a:t>at least </a:t>
            </a:r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r>
              <a:rPr lang="en-US" altLang="zh-TW" dirty="0" smtClean="0"/>
              <a:t> files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altLang="zh-TW" dirty="0" smtClean="0"/>
              <a:t>: at least </a:t>
            </a:r>
            <a:r>
              <a:rPr lang="en-US" altLang="zh-TW" dirty="0" smtClean="0">
                <a:solidFill>
                  <a:srgbClr val="C00000"/>
                </a:solidFill>
              </a:rPr>
              <a:t>16</a:t>
            </a:r>
            <a:r>
              <a:rPr lang="en-US" altLang="zh-TW" dirty="0" smtClean="0"/>
              <a:t> files (In general,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XxxxItem</a:t>
            </a:r>
            <a:r>
              <a:rPr lang="en-US" altLang="zh-TW" dirty="0" smtClean="0"/>
              <a:t> classes do not need *.</a:t>
            </a:r>
            <a:r>
              <a:rPr lang="en-US" altLang="zh-TW" dirty="0" err="1" smtClean="0"/>
              <a:t>cpp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Total: at least </a:t>
            </a:r>
            <a:r>
              <a:rPr lang="en-US" altLang="zh-TW" dirty="0" smtClean="0">
                <a:solidFill>
                  <a:srgbClr val="C00000"/>
                </a:solidFill>
              </a:rPr>
              <a:t>36</a:t>
            </a:r>
            <a:r>
              <a:rPr lang="en-US" altLang="zh-TW" dirty="0" smtClean="0"/>
              <a:t> files</a:t>
            </a:r>
          </a:p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main.cpp:</a:t>
            </a:r>
            <a:r>
              <a:rPr lang="en-US" altLang="zh-TW" dirty="0" smtClean="0"/>
              <a:t> try your </a:t>
            </a:r>
            <a:r>
              <a:rPr lang="en-US" altLang="zh-TW" smtClean="0"/>
              <a:t>own interface!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Please compress them into a zip archive then upload to Moodle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69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Tasks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Design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zh-TW" dirty="0" smtClean="0"/>
              <a:t> series classes</a:t>
            </a:r>
          </a:p>
          <a:p>
            <a:pPr lvl="1"/>
            <a:r>
              <a:rPr lang="en-US" altLang="zh-TW" dirty="0" smtClean="0"/>
              <a:t>3 types, at least two for each</a:t>
            </a:r>
          </a:p>
          <a:p>
            <a:r>
              <a:rPr lang="en-US" altLang="zh-TW" dirty="0" smtClean="0"/>
              <a:t>Improve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altLang="zh-TW" dirty="0" smtClean="0"/>
              <a:t> series classes</a:t>
            </a:r>
          </a:p>
          <a:p>
            <a:r>
              <a:rPr lang="en-US" altLang="zh-TW" dirty="0" smtClean="0"/>
              <a:t>Add the following features (mainly in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Let players can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view their “backpack”</a:t>
            </a:r>
          </a:p>
          <a:p>
            <a:pPr lvl="1"/>
            <a:r>
              <a:rPr lang="en-US" altLang="zh-TW" dirty="0" smtClean="0"/>
              <a:t>Let players can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change their equipment </a:t>
            </a:r>
            <a:r>
              <a:rPr lang="en-US" altLang="zh-TW" dirty="0" smtClean="0"/>
              <a:t>such as weapons and armors</a:t>
            </a:r>
          </a:p>
          <a:p>
            <a:pPr lvl="1"/>
            <a:r>
              <a:rPr lang="en-US" altLang="zh-TW" dirty="0" smtClean="0"/>
              <a:t>Let players can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use consumable items </a:t>
            </a:r>
            <a:r>
              <a:rPr lang="en-US" altLang="zh-TW" dirty="0" smtClean="0"/>
              <a:t>(while they are in or not in a battle)</a:t>
            </a:r>
          </a:p>
          <a:p>
            <a:pPr lvl="1"/>
            <a:r>
              <a:rPr lang="en-US" altLang="zh-TW" dirty="0" smtClean="0"/>
              <a:t>Let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monsters drop money and items </a:t>
            </a:r>
            <a:r>
              <a:rPr lang="en-US" altLang="zh-TW" dirty="0" smtClean="0"/>
              <a:t>after they dead</a:t>
            </a:r>
          </a:p>
        </p:txBody>
      </p:sp>
    </p:spTree>
    <p:extLst>
      <p:ext uri="{BB962C8B-B14F-4D97-AF65-F5344CB8AC3E}">
        <p14:creationId xmlns:p14="http://schemas.microsoft.com/office/powerpoint/2010/main" val="3873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zh-TW" dirty="0" smtClean="0"/>
              <a:t> Series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2332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Three (or more, according to your own favor) main types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r>
              <a:rPr lang="en-US" altLang="zh-TW" dirty="0" err="1" smtClean="0"/>
              <a:t>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Sword, axes, wand, etc.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r>
              <a:rPr lang="en-US" altLang="zh-TW" dirty="0" err="1" smtClean="0"/>
              <a:t>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Shield, tunic, doublet, etc.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ConsumableItem</a:t>
            </a:r>
            <a:r>
              <a:rPr lang="en-US" altLang="zh-TW" dirty="0" err="1" smtClean="0"/>
              <a:t>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Potion, scroll, etc.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r>
              <a:rPr lang="en-US" altLang="zh-TW" dirty="0" err="1" smtClean="0"/>
              <a:t>s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r>
              <a:rPr lang="en-US" altLang="zh-TW" dirty="0" err="1" smtClean="0"/>
              <a:t>s</a:t>
            </a:r>
            <a:r>
              <a:rPr lang="en-US" altLang="zh-TW" dirty="0" smtClean="0"/>
              <a:t> can be equipped by a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ConsumableItem</a:t>
            </a:r>
            <a:r>
              <a:rPr lang="en-US" altLang="zh-TW" dirty="0" err="1" smtClean="0"/>
              <a:t>s</a:t>
            </a:r>
            <a:r>
              <a:rPr lang="en-US" altLang="zh-TW" dirty="0" smtClean="0"/>
              <a:t> are one-time items (i.e., disappears after it being used)</a:t>
            </a:r>
          </a:p>
        </p:txBody>
      </p:sp>
    </p:spTree>
    <p:extLst>
      <p:ext uri="{BB962C8B-B14F-4D97-AF65-F5344CB8AC3E}">
        <p14:creationId xmlns:p14="http://schemas.microsoft.com/office/powerpoint/2010/main" val="307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Inheritance Hierarchy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93341" y="1690688"/>
            <a:ext cx="2205318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3341" y="3230825"/>
            <a:ext cx="2205318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5261" y="3230825"/>
            <a:ext cx="2205318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84602" y="3230824"/>
            <a:ext cx="2377439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ConsumableItem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線單箭頭接點 8"/>
          <p:cNvCxnSpPr>
            <a:stCxn id="6" idx="0"/>
          </p:cNvCxnSpPr>
          <p:nvPr/>
        </p:nvCxnSpPr>
        <p:spPr>
          <a:xfrm flipV="1">
            <a:off x="2407920" y="2334409"/>
            <a:ext cx="3487271" cy="896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0"/>
            <a:endCxn id="4" idx="2"/>
          </p:cNvCxnSpPr>
          <p:nvPr/>
        </p:nvCxnSpPr>
        <p:spPr>
          <a:xfrm flipV="1">
            <a:off x="6096000" y="2334409"/>
            <a:ext cx="0" cy="896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7" idx="0"/>
          </p:cNvCxnSpPr>
          <p:nvPr/>
        </p:nvCxnSpPr>
        <p:spPr>
          <a:xfrm flipH="1" flipV="1">
            <a:off x="6296810" y="2334409"/>
            <a:ext cx="3476512" cy="896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02601" y="5298086"/>
            <a:ext cx="1895139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SwordWeapon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34407" y="5298083"/>
            <a:ext cx="1636956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AxeWeapon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51555" y="5298083"/>
            <a:ext cx="1743636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TunicArmor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75383" y="5298083"/>
            <a:ext cx="1885276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ShieldArmor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40851" y="5298083"/>
            <a:ext cx="1756184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LifePotion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83948" y="5298082"/>
            <a:ext cx="1878555" cy="643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MagicPotion</a:t>
            </a:r>
            <a:endParaRPr lang="zh-TW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線單箭頭接點 21"/>
          <p:cNvCxnSpPr>
            <a:stCxn id="16" idx="0"/>
          </p:cNvCxnSpPr>
          <p:nvPr/>
        </p:nvCxnSpPr>
        <p:spPr>
          <a:xfrm flipV="1">
            <a:off x="1150171" y="3874545"/>
            <a:ext cx="1087199" cy="1423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7" idx="0"/>
          </p:cNvCxnSpPr>
          <p:nvPr/>
        </p:nvCxnSpPr>
        <p:spPr>
          <a:xfrm flipH="1" flipV="1">
            <a:off x="2557859" y="3874545"/>
            <a:ext cx="595026" cy="1423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0"/>
          </p:cNvCxnSpPr>
          <p:nvPr/>
        </p:nvCxnSpPr>
        <p:spPr>
          <a:xfrm flipV="1">
            <a:off x="5023373" y="3874545"/>
            <a:ext cx="885714" cy="1423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9" idx="0"/>
          </p:cNvCxnSpPr>
          <p:nvPr/>
        </p:nvCxnSpPr>
        <p:spPr>
          <a:xfrm flipH="1" flipV="1">
            <a:off x="6259155" y="3874545"/>
            <a:ext cx="758866" cy="1423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0" idx="0"/>
          </p:cNvCxnSpPr>
          <p:nvPr/>
        </p:nvCxnSpPr>
        <p:spPr>
          <a:xfrm flipV="1">
            <a:off x="9018943" y="3874545"/>
            <a:ext cx="668317" cy="1423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1" idx="0"/>
          </p:cNvCxnSpPr>
          <p:nvPr/>
        </p:nvCxnSpPr>
        <p:spPr>
          <a:xfrm flipH="1" flipV="1">
            <a:off x="9897035" y="3892447"/>
            <a:ext cx="1126191" cy="1405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92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altLang="zh-TW" dirty="0" smtClean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TW" dirty="0" smtClean="0"/>
              <a:t> Data members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level_required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 level limit of equip/use this item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name; </a:t>
            </a:r>
            <a:r>
              <a:rPr lang="en-US" altLang="zh-TW" dirty="0" smtClean="0"/>
              <a:t>// the name of this item</a:t>
            </a:r>
          </a:p>
          <a:p>
            <a:pPr lvl="2"/>
            <a:r>
              <a:rPr lang="en-US" altLang="zh-TW" dirty="0" smtClean="0"/>
              <a:t>E.g., “JW’s Hand”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effects; </a:t>
            </a:r>
            <a:r>
              <a:rPr lang="en-US" altLang="zh-TW" dirty="0" smtClean="0"/>
              <a:t>// a short description of its effect</a:t>
            </a:r>
          </a:p>
          <a:p>
            <a:pPr lvl="2"/>
            <a:r>
              <a:rPr lang="en-US" altLang="zh-TW" dirty="0" smtClean="0"/>
              <a:t>E.g., “Attack+100, 20% of probability making opponents cannot act at the next turn”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description; </a:t>
            </a:r>
            <a:r>
              <a:rPr lang="en-US" altLang="zh-TW" dirty="0" smtClean="0"/>
              <a:t>// a short description of this item</a:t>
            </a:r>
          </a:p>
          <a:p>
            <a:pPr lvl="2"/>
            <a:r>
              <a:rPr lang="en-US" altLang="zh-TW" sz="1400" dirty="0" smtClean="0"/>
              <a:t>E.g., “A silver-made hand-shaped weapon. There’s a folklore said that once upon a time, a blacksmith encountered and was beaten by the </a:t>
            </a:r>
            <a:r>
              <a:rPr lang="en-US" altLang="zh-TW" sz="1400" dirty="0" err="1" smtClean="0"/>
              <a:t>JWMaster</a:t>
            </a:r>
            <a:r>
              <a:rPr lang="en-US" altLang="zh-TW" sz="1400" dirty="0" smtClean="0"/>
              <a:t>. While fighting with JWM, he found that the shape of JWM’s hand is so beautiful. So he made a weapon that mimics the shape of JWM’s hand for increasing his ability in self-defense.”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weight; </a:t>
            </a:r>
            <a:r>
              <a:rPr lang="en-US" altLang="zh-TW" dirty="0" smtClean="0"/>
              <a:t>// the weight of the item</a:t>
            </a:r>
          </a:p>
          <a:p>
            <a:pPr lvl="1"/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 type; </a:t>
            </a:r>
          </a:p>
          <a:p>
            <a:pPr lvl="2"/>
            <a:r>
              <a:rPr lang="en-US" altLang="zh-TW" dirty="0" smtClean="0"/>
              <a:t>Type of this item,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“w”</a:t>
            </a:r>
            <a:r>
              <a:rPr lang="en-US" altLang="zh-TW" dirty="0" smtClean="0"/>
              <a:t> for weapons,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“a”</a:t>
            </a:r>
            <a:r>
              <a:rPr lang="en-US" altLang="zh-TW" dirty="0" smtClean="0"/>
              <a:t> for armors,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“c”</a:t>
            </a:r>
            <a:r>
              <a:rPr lang="en-US" altLang="zh-TW" dirty="0" smtClean="0"/>
              <a:t> for consumables</a:t>
            </a:r>
          </a:p>
        </p:txBody>
      </p:sp>
    </p:spTree>
    <p:extLst>
      <p:ext uri="{BB962C8B-B14F-4D97-AF65-F5344CB8AC3E}">
        <p14:creationId xmlns:p14="http://schemas.microsoft.com/office/powerpoint/2010/main" val="197311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r>
              <a:rPr lang="en-US" altLang="zh-TW" dirty="0" smtClean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add a weapon-only attribute here</a:t>
            </a:r>
          </a:p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altLang="zh-TW" dirty="0" smtClean="0"/>
              <a:t>data member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attack_increment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 smtClean="0"/>
              <a:t>//the number of increment on attack after equipping this item</a:t>
            </a:r>
          </a:p>
          <a:p>
            <a:endParaRPr lang="en-US" altLang="zh-TW" dirty="0"/>
          </a:p>
          <a:p>
            <a:r>
              <a:rPr lang="en-US" altLang="zh-TW" dirty="0" smtClean="0"/>
              <a:t>You can add more attributes to add more features</a:t>
            </a:r>
          </a:p>
          <a:p>
            <a:pPr lvl="1"/>
            <a:r>
              <a:rPr lang="en-US" altLang="zh-TW" dirty="0" smtClean="0"/>
              <a:t>Additional damage</a:t>
            </a:r>
          </a:p>
          <a:p>
            <a:pPr lvl="1"/>
            <a:r>
              <a:rPr lang="en-US" altLang="zh-TW" dirty="0" smtClean="0"/>
              <a:t>Single-handed or double-handed</a:t>
            </a:r>
          </a:p>
          <a:p>
            <a:pPr lvl="1"/>
            <a:r>
              <a:rPr lang="en-US" altLang="zh-TW" dirty="0" smtClean="0"/>
              <a:t>Increase experience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851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r>
              <a:rPr lang="en-US" altLang="zh-TW" dirty="0" smtClean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add </a:t>
            </a:r>
            <a:r>
              <a:rPr lang="en-US" altLang="zh-TW" dirty="0" smtClean="0"/>
              <a:t>an armor-only </a:t>
            </a:r>
            <a:r>
              <a:rPr lang="en-US" altLang="zh-TW" dirty="0"/>
              <a:t>attribute here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public </a:t>
            </a:r>
            <a:r>
              <a:rPr lang="en-US" altLang="zh-TW" dirty="0"/>
              <a:t>data member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defense_increment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/>
              <a:t>//the number of increment on </a:t>
            </a:r>
            <a:r>
              <a:rPr lang="en-US" altLang="zh-TW" dirty="0" smtClean="0"/>
              <a:t>defense </a:t>
            </a:r>
            <a:r>
              <a:rPr lang="en-US" altLang="zh-TW" dirty="0"/>
              <a:t>after </a:t>
            </a:r>
            <a:r>
              <a:rPr lang="en-US" altLang="zh-TW" dirty="0" smtClean="0"/>
              <a:t>equipping </a:t>
            </a:r>
            <a:r>
              <a:rPr lang="en-US" altLang="zh-TW" dirty="0"/>
              <a:t>this item</a:t>
            </a:r>
          </a:p>
          <a:p>
            <a:endParaRPr lang="en-US" altLang="zh-TW" dirty="0"/>
          </a:p>
          <a:p>
            <a:r>
              <a:rPr lang="en-US" altLang="zh-TW" dirty="0"/>
              <a:t>You can add more attributes to add more </a:t>
            </a:r>
            <a:r>
              <a:rPr lang="en-US" altLang="zh-TW" dirty="0" smtClean="0"/>
              <a:t>features</a:t>
            </a:r>
          </a:p>
          <a:p>
            <a:pPr lvl="1"/>
            <a:r>
              <a:rPr lang="en-US" altLang="zh-TW" dirty="0" smtClean="0"/>
              <a:t>Single-handed or just wear it?</a:t>
            </a:r>
          </a:p>
          <a:p>
            <a:pPr lvl="1"/>
            <a:r>
              <a:rPr lang="en-US" altLang="zh-TW" dirty="0" smtClean="0"/>
              <a:t>Additional resistance effects</a:t>
            </a:r>
          </a:p>
          <a:p>
            <a:pPr lvl="1"/>
            <a:r>
              <a:rPr lang="en-US" altLang="zh-TW" dirty="0" smtClean="0"/>
              <a:t>…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06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ConsumableItem</a:t>
            </a:r>
            <a:r>
              <a:rPr lang="en-US" altLang="zh-TW" dirty="0" smtClean="0"/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add a public member function here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use(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NovicePlayer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*);</a:t>
            </a:r>
          </a:p>
          <a:p>
            <a:pPr lvl="2"/>
            <a:r>
              <a:rPr lang="en-US" altLang="zh-TW" dirty="0" smtClean="0"/>
              <a:t>This function is responsible to adjust a player’s status such as HP, MP…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Somebody may think this function makes codes </a:t>
            </a:r>
            <a:r>
              <a:rPr lang="en-US" altLang="zh-TW" dirty="0"/>
              <a:t>not </a:t>
            </a:r>
            <a:r>
              <a:rPr lang="en-US" altLang="zh-TW" dirty="0" smtClean="0"/>
              <a:t>intuitive, you can also follow ways similar to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r>
              <a:rPr lang="en-US" altLang="zh-TW" dirty="0" smtClean="0">
                <a:cs typeface="Courier New" panose="02070309020205020404" pitchFamily="49" charset="0"/>
              </a:rPr>
              <a:t> and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r>
              <a:rPr lang="en-US" altLang="zh-TW" dirty="0" smtClean="0">
                <a:cs typeface="Courier New" panose="02070309020205020404" pitchFamily="49" charset="0"/>
              </a:rPr>
              <a:t> to add consumable-only attributes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626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Player</a:t>
            </a:r>
            <a:r>
              <a:rPr lang="en-US" altLang="zh-TW" dirty="0" smtClean="0"/>
              <a:t> </a:t>
            </a:r>
            <a:r>
              <a:rPr lang="en-US" altLang="zh-TW" dirty="0"/>
              <a:t>S</a:t>
            </a:r>
            <a:r>
              <a:rPr lang="en-US" altLang="zh-TW" dirty="0" smtClean="0"/>
              <a:t>eries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123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Add the following data members</a:t>
            </a: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Item** backpack; </a:t>
            </a:r>
            <a:r>
              <a:rPr lang="en-US" altLang="zh-TW" dirty="0" smtClean="0">
                <a:cs typeface="Courier New" panose="02070309020205020404" pitchFamily="49" charset="0"/>
              </a:rPr>
              <a:t>// the “inventory” in many other games</a:t>
            </a:r>
          </a:p>
          <a:p>
            <a:pPr lvl="2"/>
            <a:r>
              <a:rPr lang="en-US" altLang="zh-TW" dirty="0"/>
              <a:t>A</a:t>
            </a:r>
            <a:r>
              <a:rPr lang="en-US" altLang="zh-TW" dirty="0" smtClean="0"/>
              <a:t> list/array of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Item*</a:t>
            </a:r>
            <a:r>
              <a:rPr lang="en-US" altLang="zh-TW" dirty="0" smtClean="0"/>
              <a:t>s (pointers to “real” items) as the backpack of players</a:t>
            </a:r>
          </a:p>
          <a:p>
            <a:pPr lvl="2"/>
            <a:r>
              <a:rPr lang="en-US" altLang="zh-TW" dirty="0" smtClean="0"/>
              <a:t>You can change it to STL-based implementation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WeaponItem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weapon; </a:t>
            </a:r>
            <a:r>
              <a:rPr lang="en-US" altLang="zh-TW" dirty="0" smtClean="0">
                <a:cs typeface="Courier New" panose="02070309020205020404" pitchFamily="49" charset="0"/>
              </a:rPr>
              <a:t>// weapon item</a:t>
            </a: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ArmorItem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armor; </a:t>
            </a:r>
            <a:r>
              <a:rPr lang="en-US" altLang="zh-TW" dirty="0" smtClean="0">
                <a:cs typeface="Courier New" panose="02070309020205020404" pitchFamily="49" charset="0"/>
              </a:rPr>
              <a:t>// armor item</a:t>
            </a:r>
          </a:p>
          <a:p>
            <a:pPr lvl="1"/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backpack_weight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dirty="0">
                <a:cs typeface="Courier New" panose="02070309020205020404" pitchFamily="49" charset="0"/>
              </a:rPr>
              <a:t> // current weight of player’s </a:t>
            </a:r>
            <a:r>
              <a:rPr lang="en-US" altLang="zh-TW" dirty="0" smtClean="0">
                <a:cs typeface="Courier New" panose="02070309020205020404" pitchFamily="49" charset="0"/>
              </a:rPr>
              <a:t>backpack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backpack_weight_limit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>
                <a:cs typeface="Courier New" panose="02070309020205020404" pitchFamily="49" charset="0"/>
              </a:rPr>
              <a:t>// limit on </a:t>
            </a:r>
            <a:r>
              <a:rPr lang="en-US" altLang="zh-TW" dirty="0" smtClean="0">
                <a:cs typeface="Courier New" panose="02070309020205020404" pitchFamily="49" charset="0"/>
              </a:rPr>
              <a:t>weight of backpack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backpack_slot_limit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TW" dirty="0">
                <a:cs typeface="Courier New" panose="02070309020205020404" pitchFamily="49" charset="0"/>
              </a:rPr>
              <a:t>// limit on number of </a:t>
            </a:r>
            <a:r>
              <a:rPr lang="en-US" altLang="zh-TW" dirty="0" smtClean="0">
                <a:cs typeface="Courier New" panose="02070309020205020404" pitchFamily="49" charset="0"/>
              </a:rPr>
              <a:t>backpack’s slots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dirty="0" smtClean="0">
                <a:cs typeface="Courier New" panose="02070309020205020404" pitchFamily="49" charset="0"/>
              </a:rPr>
              <a:t>Limits may vary according to job, level, etc.</a:t>
            </a:r>
          </a:p>
          <a:p>
            <a:pPr lvl="2"/>
            <a:r>
              <a:rPr lang="en-US" altLang="zh-TW" dirty="0" smtClean="0">
                <a:cs typeface="Courier New" panose="02070309020205020404" pitchFamily="49" charset="0"/>
              </a:rPr>
              <a:t>They </a:t>
            </a:r>
            <a:r>
              <a:rPr lang="en-US" altLang="zh-TW" dirty="0" smtClean="0">
                <a:solidFill>
                  <a:srgbClr val="C00000"/>
                </a:solidFill>
                <a:cs typeface="Courier New" panose="02070309020205020404" pitchFamily="49" charset="0"/>
              </a:rPr>
              <a:t>should be set within </a:t>
            </a:r>
            <a:r>
              <a:rPr lang="en-US" altLang="zh-TW" dirty="0" err="1" smtClean="0">
                <a:solidFill>
                  <a:srgbClr val="C00000"/>
                </a:solidFill>
                <a:cs typeface="Courier New" panose="02070309020205020404" pitchFamily="49" charset="0"/>
              </a:rPr>
              <a:t>setAttr</a:t>
            </a:r>
            <a:r>
              <a:rPr lang="en-US" altLang="zh-TW" dirty="0" smtClean="0">
                <a:solidFill>
                  <a:srgbClr val="C00000"/>
                </a:solidFill>
                <a:cs typeface="Courier New" panose="02070309020205020404" pitchFamily="49" charset="0"/>
              </a:rPr>
              <a:t>()</a:t>
            </a:r>
            <a:r>
              <a:rPr lang="en-US" altLang="zh-TW" dirty="0" smtClean="0">
                <a:cs typeface="Courier New" panose="02070309020205020404" pitchFamily="49" charset="0"/>
              </a:rPr>
              <a:t> !</a:t>
            </a:r>
            <a:endParaRPr lang="zh-TW" alt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87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1194</Words>
  <Application>Microsoft Office PowerPoint</Application>
  <PresentationFormat>寬螢幕</PresentationFormat>
  <Paragraphs>166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Courier New</vt:lpstr>
      <vt:lpstr>Office 佈景主題</vt:lpstr>
      <vt:lpstr>Assignment #11 Let potions and weapons work!</vt:lpstr>
      <vt:lpstr>Tasks</vt:lpstr>
      <vt:lpstr>Design Item Series Classes</vt:lpstr>
      <vt:lpstr>Sample Inheritance Hierarchy</vt:lpstr>
      <vt:lpstr>Item Class</vt:lpstr>
      <vt:lpstr>WeaponItem Class</vt:lpstr>
      <vt:lpstr>ArmorItem Class</vt:lpstr>
      <vt:lpstr>ConsumableItem Class</vt:lpstr>
      <vt:lpstr>Improve Player Series Classes</vt:lpstr>
      <vt:lpstr>Improve Player Series Classes</vt:lpstr>
      <vt:lpstr>Improve Player Series Classes</vt:lpstr>
      <vt:lpstr>Improve Player Series Classes</vt:lpstr>
      <vt:lpstr>Improve Player Series Classes</vt:lpstr>
      <vt:lpstr>Type Conversion between Item* and XxxxItem*</vt:lpstr>
      <vt:lpstr>Advanced Features (Optional)</vt:lpstr>
      <vt:lpstr>Adding More Features</vt:lpstr>
      <vt:lpstr>Deliverables</vt:lpstr>
    </vt:vector>
  </TitlesOfParts>
  <Company>For 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#11 Let potions work!</dc:title>
  <dc:creator>Flyoscar Liu</dc:creator>
  <cp:lastModifiedBy>Windows 使用者</cp:lastModifiedBy>
  <cp:revision>48</cp:revision>
  <dcterms:created xsi:type="dcterms:W3CDTF">2015-05-20T15:19:39Z</dcterms:created>
  <dcterms:modified xsi:type="dcterms:W3CDTF">2019-05-02T02:23:07Z</dcterms:modified>
</cp:coreProperties>
</file>